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Добывание пищи</a:t>
            </a:r>
            <a:br>
              <a:rPr lang="ru-RU" b="1" dirty="0" smtClean="0"/>
            </a:br>
            <a:r>
              <a:rPr lang="ru-RU" b="1" dirty="0" smtClean="0"/>
              <a:t>в условиях автономного существования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10" y="3857628"/>
            <a:ext cx="8229600" cy="2714644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Выполнила: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Колесова Александра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Научный руководитель: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Колесов Юрий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Вольдемаровия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85728"/>
            <a:ext cx="8229600" cy="71438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algn="r"/>
            <a:r>
              <a:rPr lang="ru-RU" sz="1600" dirty="0" smtClean="0"/>
              <a:t>МБУ ДО СЮТУР</a:t>
            </a:r>
          </a:p>
          <a:p>
            <a:pPr algn="r"/>
            <a:r>
              <a:rPr lang="ru-RU" sz="1600" dirty="0" smtClean="0"/>
              <a:t>г. Таганрога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20002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5. Богаты белком некоторые насекомые: не волосатые гусеницы, саранча, кузнечики, личинки жуков ( в почве и древесине). Также в пищу употребляют крупных муравьев и термитов.</a:t>
            </a:r>
            <a:endParaRPr lang="ru-RU" dirty="0"/>
          </a:p>
        </p:txBody>
      </p:sp>
      <p:pic>
        <p:nvPicPr>
          <p:cNvPr id="3074" name="Picture 2" descr="Картинки по запросу гусеницы, саранча"/>
          <p:cNvPicPr>
            <a:picLocks noChangeAspect="1" noChangeArrowheads="1"/>
          </p:cNvPicPr>
          <p:nvPr/>
        </p:nvPicPr>
        <p:blipFill>
          <a:blip r:embed="rId2"/>
          <a:srcRect l="2222" t="5342" r="3333" b="3846"/>
          <a:stretch>
            <a:fillRect/>
          </a:stretch>
        </p:blipFill>
        <p:spPr bwMode="auto">
          <a:xfrm>
            <a:off x="1500166" y="2571744"/>
            <a:ext cx="607223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3143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КОЖНЫЙ ТЕСТ</a:t>
            </a:r>
          </a:p>
          <a:p>
            <a:pPr algn="just">
              <a:buNone/>
            </a:pPr>
            <a:endParaRPr lang="ru-RU" sz="800" dirty="0" smtClean="0"/>
          </a:p>
          <a:p>
            <a:pPr algn="just">
              <a:buNone/>
            </a:pPr>
            <a:r>
              <a:rPr lang="ru-RU" sz="3200" dirty="0" smtClean="0"/>
              <a:t>		Сок растения втереть в мягкие ткани кожи (на сгибе локтя). Если будет ощущаться жжение или появится сыпь, то растения в пищу не употреблять.</a:t>
            </a:r>
          </a:p>
          <a:p>
            <a:pPr algn="just">
              <a:buNone/>
            </a:pPr>
            <a:r>
              <a:rPr lang="ru-RU" sz="3200" dirty="0" smtClean="0"/>
              <a:t>         	</a:t>
            </a:r>
            <a:r>
              <a:rPr lang="ru-RU" sz="2400" dirty="0" smtClean="0"/>
              <a:t>Волчье лыко                                                Белена</a:t>
            </a:r>
            <a:endParaRPr lang="ru-RU" sz="2400" dirty="0"/>
          </a:p>
        </p:txBody>
      </p:sp>
      <p:pic>
        <p:nvPicPr>
          <p:cNvPr id="4098" name="Picture 2" descr="http://phytoblog.ru/wp-content/uploads/2013/07/%D0%B2%D0%BE%D0%BB%D1%87%D1%8C%D0%B5-%D0%BB%D1%8B%D0%BA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905246" cy="2992652"/>
          </a:xfrm>
          <a:prstGeom prst="rect">
            <a:avLst/>
          </a:prstGeom>
          <a:noFill/>
        </p:spPr>
      </p:pic>
      <p:pic>
        <p:nvPicPr>
          <p:cNvPr id="4100" name="Picture 4" descr="https://nebolet.com/medimg/content/belena-chernaj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813746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186766" cy="35004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ПИЩЕВОЙ ТЕСТ</a:t>
            </a:r>
          </a:p>
          <a:p>
            <a:pPr>
              <a:buNone/>
            </a:pPr>
            <a:endParaRPr lang="ru-RU" sz="800" dirty="0" smtClean="0"/>
          </a:p>
          <a:p>
            <a:pPr marL="514350" indent="-514350" algn="just">
              <a:buAutoNum type="arabicParenR"/>
            </a:pPr>
            <a:r>
              <a:rPr lang="ru-RU" sz="2800" dirty="0" smtClean="0"/>
              <a:t>Не большой кусочек растения или ягоды пожевать и выплюнуть. Если будет ощущаться жжение, горечь, мыльный или иной неприятный привкус, то не употреблять в пищу.</a:t>
            </a:r>
          </a:p>
          <a:p>
            <a:pPr marL="514350" indent="-514350" algn="just">
              <a:buNone/>
            </a:pPr>
            <a:endParaRPr lang="ru-RU" sz="1200" dirty="0" smtClean="0"/>
          </a:p>
          <a:p>
            <a:pPr marL="514350" indent="-514350" algn="just">
              <a:buNone/>
            </a:pPr>
            <a:r>
              <a:rPr lang="ru-RU" sz="2400" dirty="0" smtClean="0"/>
              <a:t>           Вороний глаз                                             Ясенец</a:t>
            </a:r>
            <a:endParaRPr lang="ru-RU" sz="2400" dirty="0"/>
          </a:p>
        </p:txBody>
      </p:sp>
      <p:pic>
        <p:nvPicPr>
          <p:cNvPr id="3074" name="Picture 2" descr="https://otravleno.ru/wp-content/uploads/2017/07/6d2040d3e6-7-e1499051087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93306"/>
            <a:ext cx="3571900" cy="2678925"/>
          </a:xfrm>
          <a:prstGeom prst="rect">
            <a:avLst/>
          </a:prstGeom>
          <a:noFill/>
        </p:spPr>
      </p:pic>
      <p:pic>
        <p:nvPicPr>
          <p:cNvPr id="3076" name="Picture 4" descr="http://supersadovod.ru/wp-content/uploads/2012/08/YAsen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3729251" cy="2619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8043890" cy="33575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2) Затем проглотить сок растения, а мякоть снова выплюнуть. Подождать 2-3 часа. Если нет тревожных признаков, съесть 1-2 грамма растения и подождать еще несколько часов (при этом не есть и не пить).</a:t>
            </a:r>
          </a:p>
          <a:p>
            <a:pPr algn="just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Дурман</a:t>
            </a:r>
            <a:endParaRPr lang="ru-RU" sz="2800" dirty="0"/>
          </a:p>
        </p:txBody>
      </p:sp>
      <p:pic>
        <p:nvPicPr>
          <p:cNvPr id="2050" name="Picture 2" descr="http://fr.academic.ru/pictures/frwiki/84/Thorn-apple.jpg"/>
          <p:cNvPicPr>
            <a:picLocks noChangeAspect="1" noChangeArrowheads="1"/>
          </p:cNvPicPr>
          <p:nvPr/>
        </p:nvPicPr>
        <p:blipFill>
          <a:blip r:embed="rId2" cstate="print"/>
          <a:srcRect b="4520"/>
          <a:stretch>
            <a:fillRect/>
          </a:stretch>
        </p:blipFill>
        <p:spPr bwMode="auto">
          <a:xfrm>
            <a:off x="4857752" y="3786190"/>
            <a:ext cx="3790893" cy="2714644"/>
          </a:xfrm>
          <a:prstGeom prst="rect">
            <a:avLst/>
          </a:prstGeom>
          <a:noFill/>
        </p:spPr>
      </p:pic>
      <p:pic>
        <p:nvPicPr>
          <p:cNvPr id="2052" name="Picture 4" descr="https://www.i-w-t.org/upload/images/durman.jpg"/>
          <p:cNvPicPr>
            <a:picLocks noChangeAspect="1" noChangeArrowheads="1"/>
          </p:cNvPicPr>
          <p:nvPr/>
        </p:nvPicPr>
        <p:blipFill>
          <a:blip r:embed="rId3"/>
          <a:srcRect t="5976" b="22950"/>
          <a:stretch>
            <a:fillRect/>
          </a:stretch>
        </p:blipFill>
        <p:spPr bwMode="auto">
          <a:xfrm>
            <a:off x="428596" y="3786190"/>
            <a:ext cx="432646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258204" cy="25717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dirty="0" smtClean="0"/>
              <a:t>3) Если нет признаков отравления, то постепенно увеличивать дозировку. Только через сутки можно кушать без ограничения.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       </a:t>
            </a:r>
            <a:r>
              <a:rPr lang="ru-RU" sz="2000" dirty="0" smtClean="0"/>
              <a:t>Мухомор                                                              Бледная поганка</a:t>
            </a:r>
            <a:endParaRPr lang="ru-RU" sz="2800" dirty="0"/>
          </a:p>
        </p:txBody>
      </p:sp>
      <p:pic>
        <p:nvPicPr>
          <p:cNvPr id="1026" name="Picture 2" descr="http://day-off39.ru/images/uploads/otdyh-kld-obl/griby/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351673" cy="3262299"/>
          </a:xfrm>
          <a:prstGeom prst="rect">
            <a:avLst/>
          </a:prstGeom>
          <a:noFill/>
        </p:spPr>
      </p:pic>
      <p:pic>
        <p:nvPicPr>
          <p:cNvPr id="1028" name="Picture 4" descr="http://amudra.ucoz.ru/_ph/116/84348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737" y="3071810"/>
            <a:ext cx="427698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2973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Будьте внимательны и осторожны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добывая пищу в условиях автономного существования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972452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Основными источниками пищи могут быть: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Съедобные растения, грибы.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Мясо зверей, рыб, пресмыкающихся (змей, ящериц), насекомых.</a:t>
            </a:r>
            <a:endParaRPr lang="ru-RU" sz="3200" dirty="0"/>
          </a:p>
        </p:txBody>
      </p:sp>
      <p:pic>
        <p:nvPicPr>
          <p:cNvPr id="1026" name="Picture 2" descr="https://i0.wp.com/healfolk.ru/wp-content/uploads/2016/01/lechebnye-svoystva-i-protivopokazaniya-brusniki.jpg?resize=800%2C450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063975" cy="2285986"/>
          </a:xfrm>
          <a:prstGeom prst="rect">
            <a:avLst/>
          </a:prstGeom>
          <a:noFill/>
        </p:spPr>
      </p:pic>
      <p:pic>
        <p:nvPicPr>
          <p:cNvPr id="14338" name="Picture 2" descr="http://images.vfl.ru/ii/1314340302/289cab2d/88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50471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572560" cy="257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/>
              <a:t>Признаки съедобности растений:</a:t>
            </a:r>
          </a:p>
          <a:p>
            <a:pPr>
              <a:buNone/>
            </a:pPr>
            <a:endParaRPr lang="ru-RU" b="1" u="sng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Плоды поклеваны птицами.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Птичий помёт на ветках, стволах.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snim.net/wp-content/uploads/2015/11/%D0%BF%D1%82%D0%B8%D1%86%D0%B0-%D1%81-%D1%8F%D0%B3%D0%BE%D0%B4%D0%BE%D0%B9-%D1%80%D1%8F%D0%B1%D0%B8%D0%BD%D0%BE%D0%B9-%D0%B2-%D0%BA%D0%BB%D1%8E%D0%B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496"/>
            <a:ext cx="5516182" cy="382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307183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dirty="0" smtClean="0"/>
              <a:t>Остатки растительной пищи у подножия деревьев и кустов (множество косточек, обрывки кожуры).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dirty="0" smtClean="0"/>
              <a:t>Растения, обглоданные животными.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dirty="0" smtClean="0"/>
              <a:t>Плоды растений, обнаруженные в гнёздах и норах.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sueveriya.ru/wp-content/uploads/2017/03/zayac-gryzet-vet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2857488" cy="3278089"/>
          </a:xfrm>
          <a:prstGeom prst="rect">
            <a:avLst/>
          </a:prstGeom>
          <a:noFill/>
        </p:spPr>
      </p:pic>
      <p:pic>
        <p:nvPicPr>
          <p:cNvPr id="18436" name="Picture 4" descr="http://animalbox.ru/wp-content/uploads/2012/10/enot_dup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43330"/>
            <a:ext cx="4071966" cy="325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56436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u="sng" dirty="0" smtClean="0"/>
              <a:t>Не рекомендуется есть :</a:t>
            </a:r>
          </a:p>
          <a:p>
            <a:pPr>
              <a:buNone/>
            </a:pP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растения, выделяющие на изломе млечный (похожий на молоко) сок;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грибы с неприятным запахом, имеющие у основания клубневидное утолщение, переспелые и испорченные.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луковицы без характерного луковичного или чесночного запаха;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косточки и семена плодов - они очень часто бывают ядовиты;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/>
              <a:t>волосатые растения (либо при употреблении их тщательно проваривать);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27860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1. В пищу можно употреблять подкорковый коричневый слой у березы, ольхи, дуба и многих других деревьев.</a:t>
            </a:r>
          </a:p>
          <a:p>
            <a:pPr algn="just">
              <a:buNone/>
            </a:pPr>
            <a:r>
              <a:rPr lang="ru-RU" dirty="0" smtClean="0"/>
              <a:t>		Предварительно его нужно измельчить, хорошо промыть, после первого вскипания воду слить, а затем варить как кашу.</a:t>
            </a:r>
            <a:endParaRPr lang="ru-RU" dirty="0"/>
          </a:p>
        </p:txBody>
      </p:sp>
      <p:pic>
        <p:nvPicPr>
          <p:cNvPr id="7170" name="Picture 2" descr="Картинки по запросу березы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214842" cy="2809895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оль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21582"/>
            <a:ext cx="4071966" cy="283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221457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2. В пищу употребляют живые водоросли, которые плавают или прикреплены к корням, выброшенные на берег лучше не употреблять.</a:t>
            </a:r>
          </a:p>
          <a:p>
            <a:pPr algn="just">
              <a:buNone/>
            </a:pPr>
            <a:r>
              <a:rPr lang="ru-RU" dirty="0" smtClean="0"/>
              <a:t>		Предварительно их тщательно промывают. Кушают сырыми или в вареном виде.</a:t>
            </a:r>
            <a:endParaRPr lang="ru-RU" dirty="0"/>
          </a:p>
        </p:txBody>
      </p:sp>
      <p:pic>
        <p:nvPicPr>
          <p:cNvPr id="6146" name="Picture 2" descr="Картинки по запросу живые водорос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5786478" cy="3799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18573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3. Съедобны практически все моллюски.</a:t>
            </a:r>
          </a:p>
          <a:p>
            <a:pPr algn="just">
              <a:buNone/>
            </a:pPr>
            <a:r>
              <a:rPr lang="ru-RU" dirty="0" smtClean="0"/>
              <a:t>		Их бросают в кипяток, после этого их створки раскрываются. Кипячение продолжают 10-15 минут. Отвар можно пить, а кушать тело моллюска.</a:t>
            </a:r>
            <a:endParaRPr lang="ru-RU" dirty="0"/>
          </a:p>
        </p:txBody>
      </p:sp>
      <p:pic>
        <p:nvPicPr>
          <p:cNvPr id="5122" name="Picture 2" descr="Картинки по запросу моллюс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643602" cy="412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264320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4. Большой пищевой ценностью обладают дождевые черви.</a:t>
            </a:r>
          </a:p>
          <a:p>
            <a:pPr algn="just">
              <a:buNone/>
            </a:pPr>
            <a:r>
              <a:rPr lang="ru-RU" dirty="0" smtClean="0"/>
              <a:t>		Их сушат (не жарят) на солнце, затем растирают в порошок. Этот порошок добавляют (как белковую добавку) в пищу. Также их можно варить.</a:t>
            </a:r>
            <a:endParaRPr lang="ru-RU" dirty="0"/>
          </a:p>
        </p:txBody>
      </p:sp>
      <p:pic>
        <p:nvPicPr>
          <p:cNvPr id="4098" name="Picture 2" descr="Картинки по запросу дождевые черв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6"/>
            <a:ext cx="3786214" cy="3557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252</Words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Добывание пищи в условиях автономного существования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Будьте внимательны и осторожны добывая пищу в условиях автономного существования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Добывание пищи</dc:title>
  <dc:creator>user</dc:creator>
  <cp:lastModifiedBy>user</cp:lastModifiedBy>
  <cp:revision>24</cp:revision>
  <dcterms:created xsi:type="dcterms:W3CDTF">2017-12-17T17:31:48Z</dcterms:created>
  <dcterms:modified xsi:type="dcterms:W3CDTF">2018-03-13T12:45:10Z</dcterms:modified>
</cp:coreProperties>
</file>