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09F6B73-B907-456A-B8B9-D88025B7760E}" type="datetimeFigureOut">
              <a:rPr lang="ru-RU" smtClean="0"/>
              <a:pPr/>
              <a:t>20.01.2017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A939E7-9367-4159-9453-6A3E8F5F05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96;&#1082;&#1086;&#1083;&#1072;\Desktop\muzyka-bez-slov...-ochen-krasivaya-i-nezhnaya-melodiya_(mp3.cc)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Users\&#1096;&#1082;&#1086;&#1083;&#1072;\Desktop\muzyka-bez-slov...-ochen-krasivaya-i-nezhnaya-melodiya_(mp3.cc).mp3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25557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СМОЛЕНСКОЕ ПООЗЕРЬЕ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3 КЛАСС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РАТУШИН СТАНИСЛАВ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2000240"/>
            <a:ext cx="8183880" cy="4034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c78f6b6bf1f7c44ee8984460e0ff56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8286808" cy="4572032"/>
          </a:xfrm>
          <a:prstGeom prst="rect">
            <a:avLst/>
          </a:prstGeom>
          <a:noFill/>
        </p:spPr>
      </p:pic>
      <p:pic>
        <p:nvPicPr>
          <p:cNvPr id="6" name="muzyka-bez-slov...-ochen-krasivaya-i-nezhnaya-melodiya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molenskoe-Poozere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14422"/>
            <a:ext cx="4489922" cy="5000660"/>
          </a:xfrm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5000628" y="1142984"/>
            <a:ext cx="3929090" cy="4510930"/>
          </a:xfrm>
        </p:spPr>
        <p:txBody>
          <a:bodyPr>
            <a:normAutofit fontScale="92500"/>
          </a:bodyPr>
          <a:lstStyle/>
          <a:p>
            <a:r>
              <a:rPr lang="ru-RU" sz="2000" b="1" dirty="0" smtClean="0"/>
              <a:t>расположенный в живописных местах западных районов Смоленщины в 500 км от Москвы. Он возник как национальный парк в 1992 году для сбережения уникальной природы этого края и археологических  находок. Этот природный комплекс вошел в программу ЮНЕСКО по изучению биосферы..</a:t>
            </a:r>
            <a:endParaRPr lang="ru-RU" sz="20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642942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dirty="0" smtClean="0"/>
              <a:t>Смоленское </a:t>
            </a:r>
            <a:r>
              <a:rPr lang="ru-RU" sz="2400" dirty="0" err="1" smtClean="0"/>
              <a:t>Поозерье</a:t>
            </a:r>
            <a:r>
              <a:rPr lang="ru-RU" sz="2400" dirty="0" smtClean="0"/>
              <a:t> – национальный парк, заповедник,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85818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Парк «Смоленское </a:t>
            </a:r>
            <a:r>
              <a:rPr lang="ru-RU" sz="2400" dirty="0" err="1" smtClean="0"/>
              <a:t>Поозерье</a:t>
            </a:r>
            <a:r>
              <a:rPr lang="ru-RU" sz="2400" dirty="0" smtClean="0"/>
              <a:t>» – край древних озер</a:t>
            </a:r>
            <a:endParaRPr lang="ru-RU" sz="2400" dirty="0"/>
          </a:p>
        </p:txBody>
      </p:sp>
      <p:pic>
        <p:nvPicPr>
          <p:cNvPr id="14" name="Рисунок 13" descr="Smolenskoe-Poozere0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933" r="27933"/>
          <a:stretch>
            <a:fillRect/>
          </a:stretch>
        </p:blipFill>
        <p:spPr>
          <a:xfrm>
            <a:off x="357158" y="1071546"/>
            <a:ext cx="4572032" cy="5429288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00628" y="1214422"/>
            <a:ext cx="3686172" cy="480537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ледникового происхождения. Каждый из 35 водоемов имеет характерные особенности. Они окружены реликтовыми лесами. Парк Смоленское приозерье тянется на 50 км с севера на юг и 55 км с востока на запад.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714380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Администрация парка расположена в поселке Пржевальское.</a:t>
            </a:r>
            <a:endParaRPr lang="ru-RU" sz="2400" dirty="0"/>
          </a:p>
        </p:txBody>
      </p:sp>
      <p:pic>
        <p:nvPicPr>
          <p:cNvPr id="5" name="Рисунок 4" descr="Smolenskoe-Poozere1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3347" r="23347"/>
          <a:stretch>
            <a:fillRect/>
          </a:stretch>
        </p:blipFill>
        <p:spPr>
          <a:xfrm>
            <a:off x="285720" y="1142984"/>
            <a:ext cx="4043364" cy="51339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57686" y="1071546"/>
            <a:ext cx="4786314" cy="5429288"/>
          </a:xfrm>
        </p:spPr>
        <p:txBody>
          <a:bodyPr>
            <a:noAutofit/>
          </a:bodyPr>
          <a:lstStyle/>
          <a:p>
            <a:r>
              <a:rPr lang="ru-RU" sz="2000" dirty="0" smtClean="0"/>
              <a:t>Национальный парк давно изучается археологами. На его территории находится 77 памятников разных эпох. Своей глубиной отличается озеро </a:t>
            </a:r>
            <a:r>
              <a:rPr lang="ru-RU" sz="2000" dirty="0" err="1" smtClean="0"/>
              <a:t>Баклановское</a:t>
            </a:r>
            <a:r>
              <a:rPr lang="ru-RU" sz="2000" dirty="0" smtClean="0"/>
              <a:t> – 33 м. Самое большое по площади – </a:t>
            </a:r>
            <a:r>
              <a:rPr lang="ru-RU" sz="2000" dirty="0" err="1" smtClean="0"/>
              <a:t>Сапшо</a:t>
            </a:r>
            <a:r>
              <a:rPr lang="ru-RU" sz="2000" dirty="0" smtClean="0"/>
              <a:t> – 304 га.  2/3 площади занимают широколиственные и темнохвойные леса. Здесь растут дуб, липа, клен, ели. Они соседствуют с 65 видами растений. 57 видов животных, 205 видов птиц, 5 видов рептилий населяют леса, болота и озерные берега. Многие из них охраняются законом. </a:t>
            </a:r>
            <a:endParaRPr lang="ru-RU" sz="20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64294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Охотиться здесь нельзя.</a:t>
            </a:r>
            <a:endParaRPr lang="ru-RU" sz="2400" dirty="0"/>
          </a:p>
        </p:txBody>
      </p:sp>
      <p:pic>
        <p:nvPicPr>
          <p:cNvPr id="5" name="Рисунок 4" descr="Smolenskoe-Poozere1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8521" r="28521"/>
          <a:stretch>
            <a:fillRect/>
          </a:stretch>
        </p:blipFill>
        <p:spPr>
          <a:xfrm>
            <a:off x="285720" y="1000108"/>
            <a:ext cx="4429156" cy="56436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29190" y="1285860"/>
            <a:ext cx="4000528" cy="473394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Поэтому поголовье птиц и зверей увеличивается. В лесах можно встретить медведей, кабанов, косуль, сохатых. Из более мелких млекопитающих водятся волки, лисы, рыси, бобры. На берегу озера </a:t>
            </a:r>
            <a:r>
              <a:rPr lang="ru-RU" sz="2000" dirty="0" err="1" smtClean="0"/>
              <a:t>Сапшо</a:t>
            </a:r>
            <a:r>
              <a:rPr lang="ru-RU" sz="2000" dirty="0" smtClean="0"/>
              <a:t> жил и работал ученый и путешественник Н. М. Пржевальский.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401080" cy="64294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/>
              <a:t>На берегах озер для туристов</a:t>
            </a:r>
            <a:endParaRPr lang="ru-RU" sz="2400" dirty="0"/>
          </a:p>
        </p:txBody>
      </p:sp>
      <p:pic>
        <p:nvPicPr>
          <p:cNvPr id="5" name="Рисунок 4" descr="Smolenskoe-Poozere1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502" r="25502"/>
          <a:stretch>
            <a:fillRect/>
          </a:stretch>
        </p:blipFill>
        <p:spPr>
          <a:xfrm>
            <a:off x="457200" y="857233"/>
            <a:ext cx="4114800" cy="51625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3438" y="928670"/>
            <a:ext cx="4043362" cy="509113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оборудованы специальные места для автостоянок, палаток и костров. Сотрудники парка Смоленское </a:t>
            </a:r>
            <a:r>
              <a:rPr lang="ru-RU" sz="2000" dirty="0" err="1" smtClean="0"/>
              <a:t>Поозерье</a:t>
            </a:r>
            <a:r>
              <a:rPr lang="ru-RU" sz="2000" dirty="0" smtClean="0"/>
              <a:t> следят за чистотой этих мест, вывозят мусор, осуществляют подвоз дров для костров. Каждое дерево бережно сохраняется.</a:t>
            </a:r>
            <a:endParaRPr lang="ru-RU" sz="2000" dirty="0"/>
          </a:p>
        </p:txBody>
      </p:sp>
      <p:pic>
        <p:nvPicPr>
          <p:cNvPr id="6" name="muzyka-bez-slov...-ochen-krasivaya-i-nezhnaya-melodiya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187</Words>
  <Application>Microsoft Office PowerPoint</Application>
  <PresentationFormat>Экран (4:3)</PresentationFormat>
  <Paragraphs>13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Слайд 1</vt:lpstr>
      <vt:lpstr>Смоленское Поозерье – национальный парк, заповедник,</vt:lpstr>
      <vt:lpstr>Парк «Смоленское Поозерье» – край древних озер</vt:lpstr>
      <vt:lpstr>Администрация парка расположена в поселке Пржевальское.</vt:lpstr>
      <vt:lpstr>Охотиться здесь нельзя.</vt:lpstr>
      <vt:lpstr>На берегах озер для туристов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школа</cp:lastModifiedBy>
  <cp:revision>14</cp:revision>
  <dcterms:created xsi:type="dcterms:W3CDTF">2017-01-19T09:15:01Z</dcterms:created>
  <dcterms:modified xsi:type="dcterms:W3CDTF">2017-01-20T06:19:20Z</dcterms:modified>
</cp:coreProperties>
</file>