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64" d="100"/>
          <a:sy n="64" d="100"/>
        </p:scale>
        <p:origin x="-148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1D29F3-39B7-4F8F-A5E4-4B74BBBD41F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AA14B31-9511-4FED-9E53-7E4BCCD75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204864"/>
            <a:ext cx="3313355" cy="1773724"/>
          </a:xfrm>
        </p:spPr>
        <p:txBody>
          <a:bodyPr>
            <a:normAutofit/>
          </a:bodyPr>
          <a:lstStyle/>
          <a:p>
            <a:r>
              <a:rPr lang="ru-RU" dirty="0" smtClean="0"/>
              <a:t>Книжное дерево моей семьи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4197" y="5733256"/>
            <a:ext cx="3309803" cy="1260629"/>
          </a:xfrm>
        </p:spPr>
        <p:txBody>
          <a:bodyPr/>
          <a:lstStyle/>
          <a:p>
            <a:r>
              <a:rPr lang="ru-RU" dirty="0" err="1" smtClean="0"/>
              <a:t>Кукало</a:t>
            </a:r>
            <a:r>
              <a:rPr lang="ru-RU" dirty="0" smtClean="0"/>
              <a:t> Андрей 6Б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37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9" y="332656"/>
            <a:ext cx="7024744" cy="11430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6120" y="4437112"/>
            <a:ext cx="6777317" cy="3508977"/>
          </a:xfrm>
        </p:spPr>
        <p:txBody>
          <a:bodyPr/>
          <a:lstStyle/>
          <a:p>
            <a:r>
              <a:rPr lang="ru-RU" dirty="0" err="1" smtClean="0"/>
              <a:t>прр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0786"/>
            <a:ext cx="9144000" cy="692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06" t="2795" r="21050" b="3272"/>
          <a:stretch/>
        </p:blipFill>
        <p:spPr bwMode="auto">
          <a:xfrm rot="21372311">
            <a:off x="4036770" y="2954756"/>
            <a:ext cx="1374441" cy="181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65"/>
          <a:stretch/>
        </p:blipFill>
        <p:spPr bwMode="auto">
          <a:xfrm>
            <a:off x="2440253" y="3165669"/>
            <a:ext cx="1340003" cy="135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26" b="8478"/>
          <a:stretch/>
        </p:blipFill>
        <p:spPr bwMode="auto">
          <a:xfrm>
            <a:off x="2195736" y="1209077"/>
            <a:ext cx="1252590" cy="169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618" y="1292671"/>
            <a:ext cx="1080120" cy="167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246" y="2058067"/>
            <a:ext cx="1408748" cy="17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24"/>
          <a:stretch/>
        </p:blipFill>
        <p:spPr bwMode="auto">
          <a:xfrm>
            <a:off x="5683836" y="3174075"/>
            <a:ext cx="962609" cy="137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91680" y="530120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5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027664"/>
            <a:ext cx="6912768" cy="1143000"/>
          </a:xfrm>
        </p:spPr>
        <p:txBody>
          <a:bodyPr/>
          <a:lstStyle/>
          <a:p>
            <a:r>
              <a:rPr lang="ru-RU" dirty="0" smtClean="0"/>
              <a:t>« Рабыня </a:t>
            </a:r>
            <a:r>
              <a:rPr lang="ru-RU" dirty="0" err="1" smtClean="0"/>
              <a:t>Изаура</a:t>
            </a:r>
            <a:r>
              <a:rPr lang="ru-RU" dirty="0" smtClean="0"/>
              <a:t> 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Многократно переиздававшийся роман «Рабыня </a:t>
            </a:r>
            <a:r>
              <a:rPr lang="ru-RU" dirty="0" err="1"/>
              <a:t>Изаура</a:t>
            </a:r>
            <a:r>
              <a:rPr lang="ru-RU" dirty="0"/>
              <a:t>» — наиболее популярное произведение классика бразильской литературы Бернардо </a:t>
            </a:r>
            <a:r>
              <a:rPr lang="ru-RU" dirty="0" err="1"/>
              <a:t>Гимараенса</a:t>
            </a:r>
            <a:r>
              <a:rPr lang="ru-RU" dirty="0"/>
              <a:t>. Он представляет собой первооснову с необычайным успехом </a:t>
            </a:r>
            <a:r>
              <a:rPr lang="ru-RU" dirty="0" err="1"/>
              <a:t>демонстрировавшегося</a:t>
            </a:r>
            <a:r>
              <a:rPr lang="ru-RU" dirty="0"/>
              <a:t> по Центральному телевидению художественного сериала «Рабыня </a:t>
            </a:r>
            <a:r>
              <a:rPr lang="ru-RU" dirty="0" err="1"/>
              <a:t>Изаура</a:t>
            </a:r>
            <a:r>
              <a:rPr lang="ru-RU" dirty="0"/>
              <a:t>». Предназначается для широкого круга читателей.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3460"/>
            <a:ext cx="28803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2022" y="2163460"/>
            <a:ext cx="28038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894" y="2163460"/>
            <a:ext cx="267337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346665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</a:rPr>
              <a:t>Эта книга нравится мне потому, что в ней </a:t>
            </a:r>
            <a:r>
              <a:rPr lang="ru-RU" sz="2800" dirty="0" smtClean="0">
                <a:solidFill>
                  <a:prstClr val="black"/>
                </a:solidFill>
              </a:rPr>
              <a:t>описана </a:t>
            </a:r>
            <a:r>
              <a:rPr lang="ru-RU" sz="2800" dirty="0" smtClean="0">
                <a:solidFill>
                  <a:prstClr val="black"/>
                </a:solidFill>
              </a:rPr>
              <a:t>история о любви и нежности. – читатель Любовь.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3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А зори здесь тихие…»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Произведение, написанное Борисом Васильевым, повествующее о судьбах пяти самоотверженных девушек-зенитчиц и их командира во время Великой Отечественной войны. Первая публикация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1102"/>
            <a:ext cx="8280920" cy="46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26983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</a:rPr>
              <a:t>Это история впечатляет меня героизмом и мужеством юных девушек, </a:t>
            </a:r>
            <a:r>
              <a:rPr lang="ru-RU" sz="2800" dirty="0" smtClean="0">
                <a:solidFill>
                  <a:prstClr val="black"/>
                </a:solidFill>
              </a:rPr>
              <a:t>которые, несмотря </a:t>
            </a:r>
            <a:r>
              <a:rPr lang="ru-RU" sz="2800" dirty="0" smtClean="0">
                <a:solidFill>
                  <a:prstClr val="black"/>
                </a:solidFill>
              </a:rPr>
              <a:t>на </a:t>
            </a:r>
            <a:r>
              <a:rPr lang="ru-RU" sz="2800" dirty="0" smtClean="0">
                <a:solidFill>
                  <a:prstClr val="black"/>
                </a:solidFill>
              </a:rPr>
              <a:t>опасности, </a:t>
            </a:r>
            <a:r>
              <a:rPr lang="ru-RU" sz="2800" dirty="0" smtClean="0">
                <a:solidFill>
                  <a:prstClr val="black"/>
                </a:solidFill>
              </a:rPr>
              <a:t>встают на защиту родины. – читатель Вера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5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256" y="908720"/>
            <a:ext cx="7024744" cy="1143000"/>
          </a:xfrm>
        </p:spPr>
        <p:txBody>
          <a:bodyPr/>
          <a:lstStyle/>
          <a:p>
            <a:r>
              <a:rPr lang="ru-RU" dirty="0" smtClean="0"/>
              <a:t>« Война и Мир 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романе «Война и мир» затронут шестнадцатилетний период истории России. Отправная дата — 1805 год, окончательная — 1821. В произведении «занято» больше 500 персонажей. Это как реально существующие люди, так и вымышленные писателем для придания красочности описания.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678406"/>
            <a:ext cx="9144000" cy="519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28092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</a:rPr>
              <a:t>Эта книга понравилась мне героизмом </a:t>
            </a:r>
            <a:r>
              <a:rPr lang="ru-RU" sz="2800" dirty="0" smtClean="0">
                <a:solidFill>
                  <a:prstClr val="black"/>
                </a:solidFill>
              </a:rPr>
              <a:t>,который </a:t>
            </a:r>
            <a:r>
              <a:rPr lang="ru-RU" sz="2800" dirty="0" smtClean="0">
                <a:solidFill>
                  <a:prstClr val="black"/>
                </a:solidFill>
              </a:rPr>
              <a:t>проявил русский народ во время войны с Французскими войсками. –читатель Михаил.  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5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« Воскресенье 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Последний роман Льва Толстого (1828—1910) был опубликован спустя десять лет после написания и оказался в числе произведений, за которые писатель был отлучен от Церкви. </a:t>
            </a:r>
          </a:p>
          <a:p>
            <a:pPr marL="68580" indent="0">
              <a:buNone/>
            </a:pPr>
            <a:r>
              <a:rPr lang="ru-RU" dirty="0"/>
              <a:t>История князя Нехлюдова, его мучительной переоценки жизненных ценностей поучительна для каждого. Писатели и их великие произведения для того и существуют, чтобы от сочувствия героям перейти к пониманию самих себя.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5569"/>
            <a:ext cx="5148064" cy="514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42330"/>
            <a:ext cx="3995936" cy="514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7351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Мне </a:t>
            </a:r>
            <a:r>
              <a:rPr lang="ru-RU" sz="2800" dirty="0" smtClean="0"/>
              <a:t>нравится, </a:t>
            </a:r>
            <a:r>
              <a:rPr lang="ru-RU" sz="2800" dirty="0" smtClean="0"/>
              <a:t>как в этой книге автор прямо и правдиво вскрывает пороки того </a:t>
            </a:r>
            <a:r>
              <a:rPr lang="ru-RU" sz="2800" dirty="0" smtClean="0"/>
              <a:t>времени, </a:t>
            </a:r>
            <a:r>
              <a:rPr lang="ru-RU" sz="2800" dirty="0" smtClean="0"/>
              <a:t>которые актуальны и на сегодняшний день. – читатель Оксана 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513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096752" cy="1191154"/>
          </a:xfrm>
        </p:spPr>
        <p:txBody>
          <a:bodyPr/>
          <a:lstStyle/>
          <a:p>
            <a:r>
              <a:rPr lang="ru-RU" dirty="0" smtClean="0"/>
              <a:t>            « Горе от ума 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"Горе от ума" - одна из первых русских пьес, разобранных на пословицы и поговорки, которыми до сих пор украшена речь всякого мало-мальски начитанного человека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32" y="1836963"/>
            <a:ext cx="3779912" cy="501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36963"/>
            <a:ext cx="5364088" cy="501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1081"/>
            <a:ext cx="896448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Сюжет этого произведения не потерял актуальность до </a:t>
            </a:r>
            <a:r>
              <a:rPr lang="ru-RU" sz="2800" dirty="0" smtClean="0"/>
              <a:t>сих </a:t>
            </a:r>
            <a:r>
              <a:rPr lang="ru-RU" sz="2800" dirty="0" smtClean="0"/>
              <a:t>пор. Критерии оценки общества человеком и обществом человека, личностные </a:t>
            </a:r>
            <a:r>
              <a:rPr lang="ru-RU" sz="2800" dirty="0" smtClean="0"/>
              <a:t>качества - </a:t>
            </a:r>
            <a:r>
              <a:rPr lang="ru-RU" sz="2800" dirty="0" smtClean="0"/>
              <a:t>всё это и многое другое раскрывает эта история – читатель Павел.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641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А</a:t>
            </a:r>
            <a:r>
              <a:rPr lang="ru-RU" dirty="0" smtClean="0"/>
              <a:t>лый и другие рассказы»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68560" y="1844824"/>
            <a:ext cx="5976664" cy="3411741"/>
          </a:xfrm>
        </p:spPr>
        <p:txBody>
          <a:bodyPr>
            <a:normAutofit fontScale="92500" lnSpcReduction="10000"/>
          </a:bodyPr>
          <a:lstStyle/>
          <a:p>
            <a:pPr lvl="3"/>
            <a:r>
              <a:rPr lang="ru-RU" sz="2400" dirty="0"/>
              <a:t>В этой книге собраны лучшие рассказы Юрия Иосифовича, талантливого человека с потрясающим чувством юмора и безграничной фантазией. Добрые и смешные истории из деревенской и городской жизни, зарисовки о животных, о природе и месте человека в ней. Каждый рассказ, пусть даже самый маленький,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29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Эта книга очень поучительна, интересна. В ней сочетаются и юмор, и трагедия, и даже есть доля приключений. –читатель Андрей.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622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654</TotalTime>
  <Words>439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Книжное дерево моей семьи </vt:lpstr>
      <vt:lpstr>Слайд 2</vt:lpstr>
      <vt:lpstr>« Рабыня Изаура »</vt:lpstr>
      <vt:lpstr>« А зори здесь тихие…»</vt:lpstr>
      <vt:lpstr>« Война и Мир » </vt:lpstr>
      <vt:lpstr>      « Воскресенье »</vt:lpstr>
      <vt:lpstr>            « Горе от ума »</vt:lpstr>
      <vt:lpstr>«Алый и другие рассказы»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user</cp:lastModifiedBy>
  <cp:revision>26</cp:revision>
  <dcterms:created xsi:type="dcterms:W3CDTF">2018-03-17T07:29:58Z</dcterms:created>
  <dcterms:modified xsi:type="dcterms:W3CDTF">2018-03-18T13:01:35Z</dcterms:modified>
</cp:coreProperties>
</file>