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C93B-698C-44E8-A890-B7213BA818A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ACC3-6B71-4EFC-946D-85ECE53A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ACC3-6B71-4EFC-946D-85ECE53A8C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9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ACC3-6B71-4EFC-946D-85ECE53A8C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6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3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3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6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3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2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5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1A30-92C5-4C45-AA42-B9FE13932E14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6E7B-076A-4DC2-A6D2-E0581F78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16024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English reading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2" y="2348880"/>
            <a:ext cx="547879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7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0"/>
            <a:ext cx="4010006" cy="491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184777" cy="11620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Chapter one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1412776"/>
            <a:ext cx="4608512" cy="230425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46C49"/>
                </a:solidFill>
              </a:rPr>
              <a:t>1. Help Marie and Fritz trim the tree. Find the words which connect with Christmas.  Translate them into Russia.</a:t>
            </a:r>
            <a:endParaRPr lang="ru-RU" sz="2800" b="1" dirty="0">
              <a:solidFill>
                <a:srgbClr val="446C4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6607" y="3861047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30" y="3847963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91" y="3847963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03" y="4442557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10" y="4442558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42556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42558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74" y="5085184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7" y="5085183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2" y="5085184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23" y="5085182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1" y="5064400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88" y="5064399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91627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9" y="5691626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90" y="5691625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78" y="5691627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43" y="5691624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89" y="5691627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56" y="5704022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1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700808"/>
            <a:ext cx="7560840" cy="468052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    Suddenly Fritz breaks the nutcracker's jaws.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Drosselmeyer</a:t>
            </a:r>
            <a:r>
              <a:rPr lang="en-US" sz="2800" b="1" dirty="0" smtClean="0"/>
              <a:t> brings many presents to the children.</a:t>
            </a:r>
          </a:p>
          <a:p>
            <a:r>
              <a:rPr lang="en-US" sz="2800" b="1" dirty="0" smtClean="0"/>
              <a:t>     Marie cries and puts the toy in a the box near her bed.</a:t>
            </a:r>
          </a:p>
          <a:p>
            <a:r>
              <a:rPr lang="en-US" sz="2800" b="1" dirty="0" smtClean="0"/>
              <a:t>     The girl sees once more present under the Christmas tree.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Drosselmeyer</a:t>
            </a:r>
            <a:r>
              <a:rPr lang="en-US" sz="2800" b="1" dirty="0" smtClean="0"/>
              <a:t> shows how to crack nuts with the nutcracker's </a:t>
            </a:r>
            <a:endParaRPr lang="ru-RU" sz="28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268016" y="476672"/>
            <a:ext cx="655272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446C49"/>
                </a:solidFill>
              </a:rPr>
              <a:t>2. Put the sentences in the right order and read them aloud.</a:t>
            </a:r>
            <a:endParaRPr lang="ru-RU" sz="2800" b="1" dirty="0">
              <a:solidFill>
                <a:srgbClr val="446C4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273" y="1700808"/>
            <a:ext cx="436743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9" y="26369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9" y="36576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4581128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5518898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46C49"/>
                </a:solidFill>
              </a:rPr>
              <a:t>3.Who said these words</a:t>
            </a:r>
            <a:r>
              <a:rPr lang="ru-RU" sz="7200" b="1" dirty="0" smtClean="0">
                <a:solidFill>
                  <a:srgbClr val="446C49"/>
                </a:solidFill>
              </a:rPr>
              <a:t/>
            </a:r>
            <a:br>
              <a:rPr lang="ru-RU" sz="7200" b="1" dirty="0" smtClean="0">
                <a:solidFill>
                  <a:srgbClr val="446C49"/>
                </a:solidFill>
              </a:rPr>
            </a:br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611560" y="1196752"/>
            <a:ext cx="7772400" cy="432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rgbClr val="446C49"/>
              </a:solidFill>
            </a:endParaRPr>
          </a:p>
          <a:p>
            <a:pPr marL="514350" indent="-514350">
              <a:buAutoNum type="arabicPeriod"/>
            </a:pPr>
            <a:endParaRPr lang="ru-RU" sz="3200" b="1" dirty="0">
              <a:solidFill>
                <a:srgbClr val="446C49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7360" y="1340768"/>
            <a:ext cx="6659016" cy="456091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. This</a:t>
            </a:r>
            <a:r>
              <a:rPr lang="en-US" b="1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is a nutcracker Marie.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Good </a:t>
            </a:r>
            <a:r>
              <a:rPr lang="en-US" b="1" dirty="0">
                <a:solidFill>
                  <a:schemeClr val="tx1"/>
                </a:solidFill>
              </a:rPr>
              <a:t>night my dear, nutcracker.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If </a:t>
            </a:r>
            <a:r>
              <a:rPr lang="en-US" b="1" dirty="0">
                <a:solidFill>
                  <a:schemeClr val="tx1"/>
                </a:solidFill>
              </a:rPr>
              <a:t>you choose this toy you must love and take care of it.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Do </a:t>
            </a:r>
            <a:r>
              <a:rPr lang="en-US" b="1" dirty="0">
                <a:solidFill>
                  <a:schemeClr val="tx1"/>
                </a:solidFill>
              </a:rPr>
              <a:t>you know my little reader, what Christmas Eve is?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46C49"/>
                </a:solidFill>
              </a:rPr>
              <a:t>4.Match the pictures with the sentences from the text.</a:t>
            </a:r>
            <a:endParaRPr lang="ru-RU" b="1" dirty="0">
              <a:solidFill>
                <a:srgbClr val="446C4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31" y="2457826"/>
            <a:ext cx="4869176" cy="309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46C49"/>
                </a:solidFill>
              </a:rPr>
              <a:t>Read the text again and decide whether the following statements are true or false.</a:t>
            </a:r>
            <a:endParaRPr lang="ru-RU" b="1" dirty="0">
              <a:solidFill>
                <a:srgbClr val="446C49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200800" cy="468052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And, of course, it is time when all boys and girls sleep till  midnight and wait for presents.</a:t>
            </a:r>
          </a:p>
          <a:p>
            <a:pPr marL="514350" indent="-51435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Uncle </a:t>
            </a:r>
            <a:r>
              <a:rPr lang="en-US" sz="2400" b="1" dirty="0" err="1" smtClean="0">
                <a:solidFill>
                  <a:schemeClr val="tx1"/>
                </a:solidFill>
              </a:rPr>
              <a:t>Drosselmeyer</a:t>
            </a:r>
            <a:r>
              <a:rPr lang="en-US" sz="2400" b="1" dirty="0" smtClean="0">
                <a:solidFill>
                  <a:schemeClr val="tx1"/>
                </a:solidFill>
              </a:rPr>
              <a:t> is an inventor and clockmaker.</a:t>
            </a:r>
          </a:p>
          <a:p>
            <a:pPr marL="514350" indent="-51435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Fritz and Marie are not happy and merry.</a:t>
            </a:r>
          </a:p>
          <a:p>
            <a:pPr marL="514350" indent="-51435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Marie cries she likes the nutcrackers very much.</a:t>
            </a:r>
          </a:p>
          <a:p>
            <a:pPr marL="514350" indent="-514350" algn="l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It is not very late and the parents tell their children to go to the bed.</a:t>
            </a:r>
          </a:p>
          <a:p>
            <a:pPr marL="514350" indent="-514350" algn="l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237</Words>
  <Application>Microsoft Office PowerPoint</Application>
  <PresentationFormat>Экран (4:3)</PresentationFormat>
  <Paragraphs>40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English reading</vt:lpstr>
      <vt:lpstr>Chapter one</vt:lpstr>
      <vt:lpstr>Презентация PowerPoint</vt:lpstr>
      <vt:lpstr>3.Who said these words </vt:lpstr>
      <vt:lpstr>4.Match the pictures with the sentences from the text.</vt:lpstr>
      <vt:lpstr>Read the text again and decide whether the following statements are true or false.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</dc:creator>
  <cp:lastModifiedBy>BELL</cp:lastModifiedBy>
  <cp:revision>13</cp:revision>
  <dcterms:created xsi:type="dcterms:W3CDTF">2013-11-04T15:23:41Z</dcterms:created>
  <dcterms:modified xsi:type="dcterms:W3CDTF">2013-11-04T17:44:05Z</dcterms:modified>
</cp:coreProperties>
</file>