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751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297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573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418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65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825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1290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436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500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453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37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AF6B68-0D24-4CEB-80A2-88A3A89CFE5A}" type="datetimeFigureOut">
              <a:rPr lang="ru-RU" smtClean="0"/>
              <a:t>08.01.2017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6B880-F505-4C43-8A51-3B8F69BB8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337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Интегрированный урок физики и информатики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645024"/>
            <a:ext cx="6400800" cy="936104"/>
          </a:xfrm>
        </p:spPr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2"/>
                </a:solidFill>
              </a:rPr>
              <a:t>в 7 классе.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017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Оформление результатов работы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911923"/>
            <a:ext cx="8229600" cy="39025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30618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ru-RU" sz="3600" dirty="0">
                <a:solidFill>
                  <a:schemeClr val="tx2"/>
                </a:solidFill>
              </a:rPr>
              <a:t>Сочинить стихотворение, используя слова:</a:t>
            </a:r>
          </a:p>
          <a:p>
            <a:r>
              <a:rPr lang="ru-RU" sz="3600" dirty="0">
                <a:solidFill>
                  <a:schemeClr val="tx2"/>
                </a:solidFill>
              </a:rPr>
              <a:t>Наклонная, и, без, рычаг, не, вашей,  никак, плоскость, можем, блок, и, помощи.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85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marL="609600" indent="-609600">
              <a:buNone/>
            </a:pPr>
            <a:r>
              <a:rPr lang="ru-RU" dirty="0" smtClean="0">
                <a:solidFill>
                  <a:schemeClr val="tx2"/>
                </a:solidFill>
              </a:rPr>
              <a:t>Ваш КПД сегодня на уроке</a:t>
            </a:r>
          </a:p>
          <a:p>
            <a:pPr marL="1752600" lvl="3" indent="-381000">
              <a:buFontTx/>
              <a:buAutoNum type="arabicPeriod"/>
            </a:pPr>
            <a:r>
              <a:rPr lang="ru-RU" sz="3200" dirty="0" smtClean="0">
                <a:solidFill>
                  <a:schemeClr val="tx2"/>
                </a:solidFill>
              </a:rPr>
              <a:t>100%</a:t>
            </a:r>
          </a:p>
          <a:p>
            <a:pPr marL="1752600" lvl="3" indent="-381000">
              <a:buFontTx/>
              <a:buAutoNum type="arabicPeriod"/>
            </a:pPr>
            <a:r>
              <a:rPr lang="ru-RU" sz="3200" dirty="0" smtClean="0">
                <a:solidFill>
                  <a:schemeClr val="tx2"/>
                </a:solidFill>
              </a:rPr>
              <a:t>больше 100%</a:t>
            </a:r>
          </a:p>
          <a:p>
            <a:pPr marL="1752600" lvl="3" indent="-381000">
              <a:buFontTx/>
              <a:buAutoNum type="arabicPeriod"/>
            </a:pPr>
            <a:r>
              <a:rPr lang="ru-RU" sz="3200" dirty="0" smtClean="0">
                <a:solidFill>
                  <a:schemeClr val="tx2"/>
                </a:solidFill>
              </a:rPr>
              <a:t>меньше 100%</a:t>
            </a:r>
          </a:p>
          <a:p>
            <a:pPr marL="1752600" lvl="3" indent="-381000">
              <a:buFontTx/>
              <a:buAutoNum type="arabicPeriod"/>
            </a:pPr>
            <a:r>
              <a:rPr lang="ru-RU" sz="3200" dirty="0" smtClean="0">
                <a:solidFill>
                  <a:schemeClr val="tx2"/>
                </a:solidFill>
              </a:rPr>
              <a:t>0% </a:t>
            </a:r>
          </a:p>
          <a:p>
            <a:endParaRPr lang="ru-RU" dirty="0"/>
          </a:p>
        </p:txBody>
      </p:sp>
      <p:pic>
        <p:nvPicPr>
          <p:cNvPr id="5" name="Picture 5" descr="&amp;Acy;&amp;zcy;&amp;bcy;&amp;ucy;&amp;kcy;&amp;acy; &amp;fcy;&amp;icy;&amp;zcy;&amp;icy;&amp;kcy;&amp;icy;. &amp;Kcy;&amp;lcy;&amp;acy;&amp;scy;&amp;scy;!&amp;ncy;&amp;acy;&amp;yacy; &amp;fcy;&amp;icy;&amp;zcy;&amp;icy;&amp;kcy;&amp;acy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9288" y="4071938"/>
            <a:ext cx="4354512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109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http://LearningApps.org/2974002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18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ru-RU" sz="9600" b="1" dirty="0">
                <a:ln w="19050">
                  <a:solidFill>
                    <a:srgbClr val="000000">
                      <a:tint val="1000"/>
                    </a:srgb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КПД</a:t>
            </a:r>
            <a:r>
              <a:rPr lang="ru-RU" sz="9600" b="1" dirty="0">
                <a:ln w="19050">
                  <a:solidFill>
                    <a:srgbClr val="000000">
                      <a:tint val="1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/>
            </a:r>
            <a:br>
              <a:rPr lang="ru-RU" sz="9600" b="1" dirty="0">
                <a:ln w="19050">
                  <a:solidFill>
                    <a:srgbClr val="000000">
                      <a:tint val="1000"/>
                    </a:srgb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209331"/>
          </a:xfrm>
        </p:spPr>
        <p:txBody>
          <a:bodyPr/>
          <a:lstStyle/>
          <a:p>
            <a:pPr marL="0" indent="0" algn="ctr">
              <a:buNone/>
            </a:pPr>
            <a:r>
              <a:rPr lang="ru-RU" sz="6000" b="1" dirty="0" smtClean="0">
                <a:ln w="19050">
                  <a:solidFill>
                    <a:srgbClr val="000000">
                      <a:tint val="1000"/>
                    </a:srgb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cs typeface="+mn-cs"/>
              </a:rPr>
              <a:t>Коэффициент полезного действия механизма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5346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30426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http://files.school-collection.edu.ru/dlrstore/669b2b44-e921-11dc-95ff-0800200c9a66/index_listing.html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688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ru-RU" sz="3600" dirty="0" smtClean="0">
                <a:hlinkClick r:id="" action="ppaction://noaction"/>
              </a:rPr>
              <a:t>1.Узнаем формулу коэффициента полезного действия</a:t>
            </a:r>
            <a:endParaRPr lang="ru-RU" sz="3600" dirty="0" smtClean="0"/>
          </a:p>
          <a:p>
            <a:pPr marL="514350" indent="-514350">
              <a:buNone/>
            </a:pPr>
            <a:r>
              <a:rPr lang="ru-RU" sz="3600" dirty="0" smtClean="0">
                <a:hlinkClick r:id="" action="ppaction://noaction"/>
              </a:rPr>
              <a:t>2.Сравним КПД простых механизмов</a:t>
            </a:r>
            <a:endParaRPr lang="ru-RU" sz="3600" dirty="0" smtClean="0"/>
          </a:p>
          <a:p>
            <a:pPr marL="514350" indent="-514350">
              <a:buNone/>
            </a:pPr>
            <a:r>
              <a:rPr lang="ru-RU" sz="3600" dirty="0" smtClean="0">
                <a:hlinkClick r:id="" action="ppaction://noaction"/>
              </a:rPr>
              <a:t>3.Определим КПД наклонной плоскости</a:t>
            </a:r>
            <a:endParaRPr lang="en-US" sz="3600" dirty="0" smtClean="0"/>
          </a:p>
          <a:p>
            <a:pPr marL="514350" indent="-514350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3789040"/>
            <a:ext cx="3445544" cy="2283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8635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Рабочему надо загрузить бочку с бензином в кузов грузовой автомашины. Чтобы просто поднять её, надо приложить очень большую силу - силу, равную силе тяжести (весу) бочки. Такую силу рабочий приложить не может. </a:t>
            </a:r>
          </a:p>
          <a:p>
            <a:pPr lvl="2"/>
            <a:r>
              <a:rPr lang="ru-RU" dirty="0" smtClean="0">
                <a:solidFill>
                  <a:srgbClr val="CC3300"/>
                </a:solidFill>
              </a:rPr>
              <a:t>Как ему поступить?</a:t>
            </a:r>
            <a:endParaRPr lang="en-US" dirty="0" smtClean="0">
              <a:solidFill>
                <a:srgbClr val="CC3300"/>
              </a:solidFill>
            </a:endParaRPr>
          </a:p>
          <a:p>
            <a:pPr lvl="2"/>
            <a:endParaRPr lang="ru-RU" dirty="0" smtClean="0">
              <a:solidFill>
                <a:srgbClr val="CC3300"/>
              </a:solidFill>
            </a:endParaRPr>
          </a:p>
          <a:p>
            <a:endParaRPr lang="ru-RU" dirty="0"/>
          </a:p>
        </p:txBody>
      </p:sp>
      <p:pic>
        <p:nvPicPr>
          <p:cNvPr id="5" name="Picture 4" descr="kpd0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3789362"/>
            <a:ext cx="3527624" cy="2447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96040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…тогда он кладет две доски на край кузова и вкатывает бочку по образовавшейся </a:t>
            </a:r>
            <a:r>
              <a:rPr lang="ru-RU" b="1" u="sng" dirty="0" smtClean="0">
                <a:solidFill>
                  <a:schemeClr val="tx2"/>
                </a:solidFill>
              </a:rPr>
              <a:t>наклонной плоскости</a:t>
            </a:r>
            <a:r>
              <a:rPr lang="ru-RU" dirty="0" smtClean="0">
                <a:solidFill>
                  <a:schemeClr val="tx2"/>
                </a:solidFill>
              </a:rPr>
              <a:t>, прикладывая силу, значительно меньшую, чем вес бочки!</a:t>
            </a:r>
            <a:endParaRPr lang="en-US" dirty="0" smtClean="0">
              <a:solidFill>
                <a:schemeClr val="tx2"/>
              </a:solidFill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4" descr="kpd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3356992"/>
            <a:ext cx="4320853" cy="2735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5830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66CC"/>
                </a:solidFill>
              </a:rPr>
              <a:t>Коэффициент полезного действия</a:t>
            </a:r>
            <a:endParaRPr lang="ru-RU" dirty="0"/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6762" y="1772816"/>
            <a:ext cx="3790476" cy="1495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kpd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7375" y="3643313"/>
            <a:ext cx="542925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403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ELL\Desktop\грамоты\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3240360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chemeClr val="tx2"/>
                </a:solidFill>
              </a:rPr>
              <a:t>Лабораторная работа № 10</a:t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sz="4800" b="1" dirty="0" smtClean="0">
                <a:solidFill>
                  <a:schemeClr val="tx2"/>
                </a:solidFill>
              </a:rPr>
              <a:t>«Измерение </a:t>
            </a:r>
            <a:r>
              <a:rPr lang="ru-RU" sz="4800" b="1" dirty="0">
                <a:solidFill>
                  <a:schemeClr val="tx2"/>
                </a:solidFill>
              </a:rPr>
              <a:t>КПД при подъеме тела по наклонной плоскости</a:t>
            </a:r>
            <a:r>
              <a:rPr lang="ru-RU" sz="4800" b="1" dirty="0" smtClean="0">
                <a:solidFill>
                  <a:schemeClr val="tx2"/>
                </a:solidFill>
              </a:rPr>
              <a:t>»</a:t>
            </a:r>
            <a:r>
              <a:rPr lang="ru-RU" sz="4800" dirty="0"/>
              <a:t/>
            </a:r>
            <a:br>
              <a:rPr lang="ru-RU" sz="4800" dirty="0"/>
            </a:br>
            <a:endParaRPr lang="ru-RU" sz="4800" dirty="0"/>
          </a:p>
        </p:txBody>
      </p:sp>
      <p:pic>
        <p:nvPicPr>
          <p:cNvPr id="5" name="Picture 2" descr="C:\Documents and Settings\школа\Рабочий стол\физика на урок\задачи урока\naklon.files\15a-i2.gif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750468"/>
            <a:ext cx="3816423" cy="21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53388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146</Words>
  <Application>Microsoft Office PowerPoint</Application>
  <PresentationFormat>Экран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Интегрированный урок физики и информатики</vt:lpstr>
      <vt:lpstr>Презентация PowerPoint</vt:lpstr>
      <vt:lpstr>КПД </vt:lpstr>
      <vt:lpstr>http://files.school-collection.edu.ru/dlrstore/669b2b44-e921-11dc-95ff-0800200c9a66/index_listing.html</vt:lpstr>
      <vt:lpstr>Презентация PowerPoint</vt:lpstr>
      <vt:lpstr>Презентация PowerPoint</vt:lpstr>
      <vt:lpstr>Презентация PowerPoint</vt:lpstr>
      <vt:lpstr>Коэффициент полезного действия</vt:lpstr>
      <vt:lpstr>Лабораторная работа № 10 «Измерение КПД при подъеме тела по наклонной плоскости» </vt:lpstr>
      <vt:lpstr>Оформление результатов работы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Интегрированный урок физики и информатики.</dc:title>
  <dc:creator>Windows User</dc:creator>
  <cp:lastModifiedBy>Windows User</cp:lastModifiedBy>
  <cp:revision>7</cp:revision>
  <dcterms:created xsi:type="dcterms:W3CDTF">2017-01-08T11:34:28Z</dcterms:created>
  <dcterms:modified xsi:type="dcterms:W3CDTF">2017-01-08T17:48:59Z</dcterms:modified>
</cp:coreProperties>
</file>