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6" r:id="rId3"/>
    <p:sldId id="270" r:id="rId4"/>
    <p:sldId id="277" r:id="rId5"/>
    <p:sldId id="278" r:id="rId6"/>
    <p:sldId id="279" r:id="rId7"/>
    <p:sldId id="281" r:id="rId8"/>
    <p:sldId id="282" r:id="rId9"/>
    <p:sldId id="284" r:id="rId10"/>
    <p:sldId id="285" r:id="rId11"/>
    <p:sldId id="290" r:id="rId12"/>
    <p:sldId id="286" r:id="rId13"/>
    <p:sldId id="275" r:id="rId14"/>
    <p:sldId id="288" r:id="rId15"/>
    <p:sldId id="287" r:id="rId16"/>
    <p:sldId id="29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5A4826-1B9D-4B4F-9EA8-62614C7725F2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09B894-3E13-4CCF-8FBE-29FE069A2F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9B894-3E13-4CCF-8FBE-29FE069A2F76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7586-E992-4E4E-BA4C-EC9490C46ACD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079B-BC45-403B-BC92-8EA630A2BB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7586-E992-4E4E-BA4C-EC9490C46ACD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079B-BC45-403B-BC92-8EA630A2BB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7586-E992-4E4E-BA4C-EC9490C46ACD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079B-BC45-403B-BC92-8EA630A2BB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7586-E992-4E4E-BA4C-EC9490C46ACD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079B-BC45-403B-BC92-8EA630A2BB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7586-E992-4E4E-BA4C-EC9490C46ACD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079B-BC45-403B-BC92-8EA630A2BB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7586-E992-4E4E-BA4C-EC9490C46ACD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079B-BC45-403B-BC92-8EA630A2BB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7586-E992-4E4E-BA4C-EC9490C46ACD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079B-BC45-403B-BC92-8EA630A2BB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7586-E992-4E4E-BA4C-EC9490C46ACD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079B-BC45-403B-BC92-8EA630A2BB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7586-E992-4E4E-BA4C-EC9490C46ACD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079B-BC45-403B-BC92-8EA630A2BB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7586-E992-4E4E-BA4C-EC9490C46ACD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079B-BC45-403B-BC92-8EA630A2BB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B7586-E992-4E4E-BA4C-EC9490C46ACD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079B-BC45-403B-BC92-8EA630A2BB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B7586-E992-4E4E-BA4C-EC9490C46ACD}" type="datetimeFigureOut">
              <a:rPr lang="ru-RU" smtClean="0"/>
              <a:pPr/>
              <a:t>18.03.2018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F079B-BC45-403B-BC92-8EA630A2BBA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hyperlink" Target="http://www.pravmir.ru/author/user_1316677298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ександр\Desktop\PomnimSlideMin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215166"/>
          </a:xfrm>
          <a:prstGeom prst="rect">
            <a:avLst/>
          </a:prstGeom>
          <a:noFill/>
        </p:spPr>
      </p:pic>
      <p:pic>
        <p:nvPicPr>
          <p:cNvPr id="5" name="Picture 2" descr="http://forumsmile.ru/u/5/2/8/528e4f55578d182ee6e800cbabdc704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447026">
            <a:off x="5806390" y="3603224"/>
            <a:ext cx="4299663" cy="2072210"/>
          </a:xfrm>
          <a:prstGeom prst="rect">
            <a:avLst/>
          </a:prstGeom>
          <a:noFill/>
        </p:spPr>
      </p:pic>
      <p:pic>
        <p:nvPicPr>
          <p:cNvPr id="7" name="Picture 2" descr="http://forumsmile.ru/u/2/f/d/2fd432955c982f0b9b333d8123e9b07f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0" y="-357214"/>
            <a:ext cx="2285984" cy="2571744"/>
          </a:xfrm>
          <a:prstGeom prst="rect">
            <a:avLst/>
          </a:prstGeom>
          <a:noFill/>
        </p:spPr>
      </p:pic>
      <p:pic>
        <p:nvPicPr>
          <p:cNvPr id="8" name="Picture 2" descr="C:\Users\Александр\Desktop\XiCM3lm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2143116"/>
            <a:ext cx="2786050" cy="33575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Прямоугольник 9"/>
          <p:cNvSpPr/>
          <p:nvPr/>
        </p:nvSpPr>
        <p:spPr>
          <a:xfrm>
            <a:off x="2285984" y="928670"/>
            <a:ext cx="6357982" cy="36933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Два </a:t>
            </a:r>
            <a:r>
              <a:rPr lang="ru-RU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слова</a:t>
            </a:r>
            <a:endParaRPr lang="ru-RU" sz="72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  <a:p>
            <a:pPr algn="ctr"/>
            <a:r>
              <a:rPr lang="ru-RU" sz="5400" dirty="0" smtClean="0">
                <a:latin typeface="Monotype Corsiva" pitchFamily="66" charset="0"/>
              </a:rPr>
              <a:t>«Жди меня…»</a:t>
            </a:r>
          </a:p>
          <a:p>
            <a:pPr algn="ctr"/>
            <a:endParaRPr lang="ru-RU" sz="5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  <a:p>
            <a:pPr algn="ctr"/>
            <a:endParaRPr lang="ru-RU" sz="5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pic>
        <p:nvPicPr>
          <p:cNvPr id="11" name="Рисунок 10" descr="https://uchportfolio.ru/users_content/6a6610feab86a1f294dbbf5855c74af9/images/%D1%84%D1%80%D0%B0%D0%B3%D0%BC%D0%B5%D0%BD%D1%82%20%D1%80%D1%83%D0%BA%D0%BE%D0%BF%D0%B8%D1%81%D0%B8%20%D0%96%D0%B4%D0%B8%20%D0%BC%D0%B5%D0%BD%D1%8F_12.jpg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428860" y="2786058"/>
            <a:ext cx="4929222" cy="40719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ександр\Desktop\PomnimSlideMin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85720" y="1285860"/>
            <a:ext cx="8429684" cy="50783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i="1" u="none" strike="noStrike" cap="none" normalizeH="0" baseline="0" dirty="0" smtClean="0">
                <a:ln>
                  <a:noFill/>
                </a:ln>
                <a:solidFill>
                  <a:srgbClr val="0E0D0D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«Писем писать не люблю. В результате этого в короткие свободные минуты на разных фронтах я написал книгу лирических стихов, которые являются не чем иным, как сборником не отправленных писем к любимой мною женщине. 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0E0D0D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Это было моей внутренней потребностью… Но вскоре выяснилось, что люди на фронте очень хотели слышать стихи, и именно стихи о любви,»-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E0D0D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 говорил поэт. 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ександр\Desktop\PomnimSlideMin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85720" y="1285860"/>
            <a:ext cx="8429684" cy="6463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9" name="Picture 2" descr="C:\Users\Александр\Desktop\Simonov-chitaet-stikhi-boycam-600x32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071546"/>
            <a:ext cx="8143932" cy="54292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ександр\Desktop\PomnimSlideMin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2000240"/>
            <a:ext cx="9144000" cy="464742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Жди меня» – поэтическая молитва 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лятва верности...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Эти два слова стали паролем навсегда.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Обыкновенные слова,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которые мы нередко произносим мимоходом.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Константин Симонов превратил их в поэзию,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даже в своеобразную молитву.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годы войны они звучали как заклинание.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АРСЕНИЙ ЗАМОСТЬЯНОВ</a:t>
            </a:r>
            <a:endParaRPr kumimoji="0" lang="ru-RU" sz="2400" b="0" i="0" u="sng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02788" y="1071546"/>
            <a:ext cx="31384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ru-RU" sz="54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Выводы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2" name="Picture 2" descr="http://forumsmile.ru/u/5/2/8/528e4f55578d182ee6e800cbabdc7046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1883295">
            <a:off x="866319" y="5768982"/>
            <a:ext cx="4698381" cy="1266149"/>
          </a:xfrm>
          <a:prstGeom prst="rect">
            <a:avLst/>
          </a:prstGeom>
          <a:noFill/>
        </p:spPr>
      </p:pic>
      <p:pic>
        <p:nvPicPr>
          <p:cNvPr id="13" name="Picture 2" descr="http://forumsmile.ru/u/2/f/d/2fd432955c982f0b9b333d8123e9b07f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0" y="5715016"/>
            <a:ext cx="1737995" cy="1500174"/>
          </a:xfrm>
          <a:prstGeom prst="rect">
            <a:avLst/>
          </a:prstGeom>
          <a:noFill/>
        </p:spPr>
      </p:pic>
      <p:pic>
        <p:nvPicPr>
          <p:cNvPr id="2" name="Picture 2" descr="C:\Users\Александр\Desktop\XiCM3lm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00826" y="500042"/>
            <a:ext cx="2143141" cy="171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ександр\Desktop\PomnimSlideMin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571472" y="1285860"/>
            <a:ext cx="821537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dirty="0" smtClean="0">
                <a:latin typeface="Monotype Corsiva" pitchFamily="66" charset="0"/>
              </a:rPr>
              <a:t>Жди меня!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Врач Слава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Менделевна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Бескина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работавшая во время войны во фронтовых госпиталях, вспоминала, что раненые солдаты, когда им было особенно больно, читали наизусть „Жди меня“.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Невероятно, но и солдаты вермахта воспринимали строки Симонова так же, как и красноармейцы — как клятву, молитву. И немецкие женщины, как и советские, превозмогая боль разлуки, обстоятельства — ну, пришла же похоронка, чудес не бывает! — ждали домой своих любимых. 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И, случалось, дожидались!</a:t>
            </a:r>
          </a:p>
          <a:p>
            <a:endParaRPr lang="ru-RU" sz="5400" dirty="0">
              <a:latin typeface="Monotype Corsiva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ександр\Desktop\PomnimSlideMin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85720" y="857232"/>
            <a:ext cx="885828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dirty="0" smtClean="0">
                <a:latin typeface="Monotype Corsiva" pitchFamily="66" charset="0"/>
              </a:rPr>
              <a:t>Жди меня!</a:t>
            </a:r>
          </a:p>
          <a:p>
            <a:pPr algn="just">
              <a:buFont typeface="Wingdings" pitchFamily="2" charset="2"/>
              <a:buChar char="q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1943 году стихотворение было переведено на иврит  А.Шленским и положено на музыку. Получившаяся  песня популярна в Израиле до сих пор!</a:t>
            </a:r>
          </a:p>
          <a:p>
            <a:pPr algn="just">
              <a:buFont typeface="Wingdings" pitchFamily="2" charset="2"/>
              <a:buChar char="q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2016 г. Министр культуры РФ Владимир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Мединский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открыл скульптурную композицию «Матерям и женам защитников Отечества». В верхней части монумента высечены строки легендарного стихотворения.</a:t>
            </a:r>
          </a:p>
          <a:p>
            <a:pPr algn="ctr">
              <a:buFont typeface="Wingdings" pitchFamily="2" charset="2"/>
              <a:buChar char="q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Monotype Corsiva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ександр\Desktop\PomnimSlideMin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57158" y="1928802"/>
            <a:ext cx="8358246" cy="353943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Два слова... Феномен стихотворения  выходит за рамки поэзии: это заклинание судьбы, это вера в силу молитвы человека, вера в возможности  самого человека, в человека, который сильнее войны.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верит... Если любит!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Поэтому в название  проекта пришлось внести коррективы, убрав слова "на войне": "Два слова: "Жди меня!"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42976" y="785794"/>
            <a:ext cx="750099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Жди меня! </a:t>
            </a:r>
            <a:endParaRPr lang="ru-RU" sz="7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3" name="Picture 2" descr="http://forumsmile.ru/u/5/2/8/528e4f55578d182ee6e800cbabdc704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2938022" y="5483230"/>
            <a:ext cx="4698381" cy="1266149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ександр\Desktop\PomnimSlideMin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57158" y="2500306"/>
            <a:ext cx="8358246" cy="31700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Авторы проекта: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Гачаева</a:t>
            </a:r>
            <a:r>
              <a:rPr kumimoji="0" lang="ru-RU" sz="4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Сабина</a:t>
            </a:r>
            <a:r>
              <a:rPr kumimoji="0" lang="ru-RU" sz="4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4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 </a:t>
            </a:r>
            <a:r>
              <a:rPr kumimoji="0" lang="ru-RU" sz="4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Конюхова  Анна, ученицы </a:t>
            </a:r>
            <a:r>
              <a:rPr kumimoji="0" lang="ru-RU" sz="4000" b="0" i="0" u="none" strike="noStrike" cap="none" normalizeH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6 класса.</a:t>
            </a:r>
            <a:endParaRPr kumimoji="0" lang="ru-RU" sz="40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aseline="0" dirty="0" smtClean="0">
                <a:latin typeface="Times New Roman" pitchFamily="18" charset="0"/>
                <a:cs typeface="Times New Roman" pitchFamily="18" charset="0"/>
              </a:rPr>
              <a:t>Руководитель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проекта: Никулина Светлана Николаевна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142976" y="785794"/>
            <a:ext cx="750099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Жди меня! </a:t>
            </a:r>
            <a:endParaRPr lang="ru-RU" sz="7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3" name="Picture 2" descr="http://forumsmile.ru/u/5/2/8/528e4f55578d182ee6e800cbabdc704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2938022" y="5483230"/>
            <a:ext cx="4698381" cy="1266149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ександр\Desktop\PomnimSlideMin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2" descr="http://forumsmile.ru/u/5/2/8/528e4f55578d182ee6e800cbabdc704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2257297">
            <a:off x="4136793" y="5158812"/>
            <a:ext cx="4272721" cy="1888402"/>
          </a:xfrm>
          <a:prstGeom prst="rect">
            <a:avLst/>
          </a:prstGeom>
          <a:noFill/>
        </p:spPr>
      </p:pic>
      <p:pic>
        <p:nvPicPr>
          <p:cNvPr id="7" name="Picture 2" descr="http://forumsmile.ru/u/2/f/d/2fd432955c982f0b9b333d8123e9b07f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357158" y="5286388"/>
            <a:ext cx="1737995" cy="1571612"/>
          </a:xfrm>
          <a:prstGeom prst="rect">
            <a:avLst/>
          </a:prstGeom>
          <a:noFill/>
        </p:spPr>
      </p:pic>
      <p:pic>
        <p:nvPicPr>
          <p:cNvPr id="8" name="Picture 2" descr="C:\Users\Александр\Desktop\wx1080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1285860"/>
            <a:ext cx="4500595" cy="45005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Прямоугольник 8"/>
          <p:cNvSpPr/>
          <p:nvPr/>
        </p:nvSpPr>
        <p:spPr>
          <a:xfrm>
            <a:off x="5000628" y="1000108"/>
            <a:ext cx="41433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только раз видала рукопашный,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 наяву и тысячу во сне,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Кто говорит, что на войне не страшно,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Тот ничего не знает о войне...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Ю. </a:t>
            </a:r>
            <a:r>
              <a:rPr lang="ru-RU" sz="32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Друнина</a:t>
            </a:r>
            <a:r>
              <a:rPr lang="ru-RU" sz="3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Содержимое 1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Содержимое 1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ександр\Desktop\PomnimSlideMin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57214"/>
            <a:ext cx="9144000" cy="7215214"/>
          </a:xfrm>
          <a:prstGeom prst="rect">
            <a:avLst/>
          </a:prstGeom>
          <a:noFill/>
        </p:spPr>
      </p:pic>
      <p:pic>
        <p:nvPicPr>
          <p:cNvPr id="9" name="Picture 2" descr="http://forumsmile.ru/u/5/2/8/528e4f55578d182ee6e800cbabdc704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491449">
            <a:off x="5735967" y="5345806"/>
            <a:ext cx="3353624" cy="1364642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428596" y="714356"/>
            <a:ext cx="800105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Цели  проекта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1)углубить знания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 судьбе и истории  создания произведения "Жди меня, воссоздать хронику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тех  дней, когда  было написано  это стихотворение,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ответить на вопрос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в чем уникальность этого произведения и почему каждый русский человек его знает или хотя бы слышал о нем,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выразить свое мнение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отразив важные проблемы- верности, доверия, веры в будущее...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2" descr="http://forumsmile.ru/u/2/f/d/2fd432955c982f0b9b333d8123e9b07f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3000364" y="5286388"/>
            <a:ext cx="1737995" cy="1571612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Текст 1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Содержимое 1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ександр\Desktop\PomnimSlideMin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57214"/>
            <a:ext cx="9144000" cy="7215214"/>
          </a:xfrm>
          <a:prstGeom prst="rect">
            <a:avLst/>
          </a:prstGeom>
          <a:noFill/>
        </p:spPr>
      </p:pic>
      <p:pic>
        <p:nvPicPr>
          <p:cNvPr id="5" name="Picture 2" descr="http://forumsmile.ru/u/5/2/8/528e4f55578d182ee6e800cbabdc704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64050">
            <a:off x="5848093" y="4817657"/>
            <a:ext cx="2751135" cy="1888402"/>
          </a:xfrm>
          <a:prstGeom prst="rect">
            <a:avLst/>
          </a:prstGeom>
          <a:noFill/>
        </p:spPr>
      </p:pic>
      <p:pic>
        <p:nvPicPr>
          <p:cNvPr id="7" name="Picture 2" descr="http://forumsmile.ru/u/2/f/d/2fd432955c982f0b9b333d8123e9b07f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285720" y="5357826"/>
            <a:ext cx="1737995" cy="1500174"/>
          </a:xfrm>
          <a:prstGeom prst="rect">
            <a:avLst/>
          </a:prstGeom>
          <a:noFill/>
        </p:spPr>
      </p:pic>
      <p:pic>
        <p:nvPicPr>
          <p:cNvPr id="8" name="Picture 2" descr="ÐÐ°Ð»ÐµÐ½ÑÐ¸Ð½Ð° ÐÐ°ÑÐ¸Ð»ÑÐµÐ²Ð½Ð° Ð¡ÐµÑÐ¾Ð²Ð°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43636" y="1214422"/>
            <a:ext cx="2571750" cy="35004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57158" y="1000108"/>
            <a:ext cx="571504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Гипотеза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это произведение  "пройдет веков завистливую даль", оно о вечном, об умении  не сдаваться, верить и ждать... Всегда... Любого... Кто в пути, кто далеко от дома, кто покоряет Эльбрус, кто выполняет важное и трудное задание -защищает  Отечество и ее рубежи....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ександр\Desktop\PomnimSlideMin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44034" cy="6858000"/>
          </a:xfrm>
          <a:prstGeom prst="rect">
            <a:avLst/>
          </a:prstGeom>
          <a:noFill/>
        </p:spPr>
      </p:pic>
      <p:pic>
        <p:nvPicPr>
          <p:cNvPr id="9" name="Picture 2" descr="http://forumsmile.ru/u/5/2/8/528e4f55578d182ee6e800cbabdc704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173118">
            <a:off x="330950" y="1562433"/>
            <a:ext cx="3353624" cy="1549988"/>
          </a:xfrm>
          <a:prstGeom prst="rect">
            <a:avLst/>
          </a:prstGeom>
          <a:noFill/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214678" y="2428868"/>
            <a:ext cx="592932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 стихотворения "Жди меня”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нет никакой особой истории.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Просто я уехал на войну, а женщина,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которую я любил, была в тылу.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 я написал ей письмо в стихах…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К. Симонов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71604" y="928670"/>
            <a:ext cx="75723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 smtClean="0">
                <a:latin typeface="Monotype Corsiva" pitchFamily="66" charset="0"/>
              </a:rPr>
              <a:t>Если бы я не написал, написал бы кто-то другой…</a:t>
            </a:r>
            <a:endParaRPr lang="ru-RU" sz="4800" dirty="0">
              <a:latin typeface="Monotype Corsiva" pitchFamily="66" charset="0"/>
            </a:endParaRPr>
          </a:p>
        </p:txBody>
      </p:sp>
      <p:pic>
        <p:nvPicPr>
          <p:cNvPr id="13" name="Picture 2" descr="ÐÐ°Ð»ÐµÐ½ÑÐ¸Ð½Ð° ÐÐ°ÑÐ¸Ð»ÑÐµÐ²Ð½Ð° Ð¡ÐµÑÐ¾Ð²Ð°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2428868"/>
            <a:ext cx="3000396" cy="40719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ександр\Desktop\PomnimSlideMin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9" name="Picture 2" descr="http://forumsmile.ru/u/5/2/8/528e4f55578d182ee6e800cbabdc704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7478694">
            <a:off x="6615258" y="2942218"/>
            <a:ext cx="3353624" cy="1888402"/>
          </a:xfrm>
          <a:prstGeom prst="rect">
            <a:avLst/>
          </a:prstGeom>
          <a:noFill/>
        </p:spPr>
      </p:pic>
      <p:pic>
        <p:nvPicPr>
          <p:cNvPr id="12" name="Содержимое 9" descr="https://uchportfolio.ru/users_content/6a6610feab86a1f294dbbf5855c74af9/images/2%D0%B0%D0%B0.jpg"/>
          <p:cNvPicPr>
            <a:picLocks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97000" y="1928802"/>
            <a:ext cx="6246834" cy="45005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Прямоугольник 13"/>
          <p:cNvSpPr/>
          <p:nvPr/>
        </p:nvSpPr>
        <p:spPr>
          <a:xfrm>
            <a:off x="1535015" y="928670"/>
            <a:ext cx="607397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Родина-мать зовет!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ександр\Desktop\PomnimSlideMin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9" name="Picture 2" descr="http://forumsmile.ru/u/5/2/8/528e4f55578d182ee6e800cbabdc704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5602986">
            <a:off x="9366389" y="4365081"/>
            <a:ext cx="4647171" cy="1888402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357158" y="1000108"/>
            <a:ext cx="507209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«Сидел весь день на даче один и писал стихи. Кругом были высокие сосны, много земляники, зеленая трава. Был жаркий летний день. И тишина. Так тихо, что я вдруг почувствовал усталость. На несколько часов даже захотелось забыть, что на свете есть война…»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 descr="C:\Users\Александр\Desktop\l-16426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0298" y="5214950"/>
            <a:ext cx="2914648" cy="16430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2" descr="C:\Users\Александр\Desktop\1455085709_sosna-obyiknovennaya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0" y="1142984"/>
            <a:ext cx="3500430" cy="5357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ександр\Desktop\PomnimSlideMin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9" name="Picture 2" descr="http://forumsmile.ru/u/5/2/8/528e4f55578d182ee6e800cbabdc704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5602986">
            <a:off x="-1602856" y="2637144"/>
            <a:ext cx="4698381" cy="1888402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3901656" y="1142984"/>
            <a:ext cx="13406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571604" y="857232"/>
            <a:ext cx="6929486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Не вовремя</a:t>
            </a:r>
            <a:endParaRPr lang="ru-RU" sz="6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857356" y="1785926"/>
            <a:ext cx="685804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i="1" dirty="0" smtClean="0"/>
              <a:t>"Ты знаешь,  Костя, стихи хорошие, но похожи на заклинание… Не печатай  сейчас…  </a:t>
            </a:r>
            <a:r>
              <a:rPr lang="ru-RU" sz="3200" b="1" i="1" dirty="0" err="1" smtClean="0"/>
              <a:t>сейчас</a:t>
            </a:r>
            <a:r>
              <a:rPr lang="ru-RU" sz="3200" b="1" i="1" dirty="0" smtClean="0"/>
              <a:t> еще не пора его печатать…«    </a:t>
            </a:r>
            <a:r>
              <a:rPr lang="ru-RU" sz="3200" b="1" dirty="0" smtClean="0"/>
              <a:t>Лев Кассиль</a:t>
            </a:r>
            <a:r>
              <a:rPr lang="ru-RU" b="1" dirty="0" smtClean="0"/>
              <a:t>.</a:t>
            </a:r>
          </a:p>
          <a:p>
            <a:pPr algn="just"/>
            <a:endParaRPr lang="ru-RU" b="1" i="1" dirty="0" smtClean="0"/>
          </a:p>
          <a:p>
            <a:pPr algn="just"/>
            <a:r>
              <a:rPr lang="ru-RU" sz="3200" b="1" i="1" dirty="0" smtClean="0"/>
              <a:t>"Эти стихи не для военной газеты. Нечего растравлять душу солдата…«</a:t>
            </a:r>
          </a:p>
          <a:p>
            <a:pPr algn="just"/>
            <a:r>
              <a:rPr lang="ru-RU" sz="3200" dirty="0" smtClean="0"/>
              <a:t>                         Давид </a:t>
            </a:r>
            <a:r>
              <a:rPr lang="ru-RU" sz="3200" dirty="0" err="1" smtClean="0"/>
              <a:t>Ортенберг</a:t>
            </a:r>
            <a:r>
              <a:rPr lang="ru-RU" sz="3200" i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ександр\Desktop\PomnimSlideMin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428596" y="1643050"/>
            <a:ext cx="835824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algn="just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Впервые  Симонов читает  "Жди меня" в октябре, на Северном фронте.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13 октября 1941 года, Мурманск.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 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 ноября Константин Симонов читал 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"Жди меня"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артиллеристам на полуострове Рыбачьем, отрезанном от остального фронта. 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  9 декабря 1941-года  Симонова просят  заехать на радио и прочитать стихи.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13 января 1942 года   в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"Правде"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 печатают «Жди меня»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 в 1942-ом  все, от бойцов до генералов,  посылали в письмах женам и невестам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симоновские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строки: "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Ожиданием своим ты спасла меня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…" </a:t>
            </a:r>
          </a:p>
          <a:p>
            <a:pPr algn="just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1943 году  в Алма-Ате  по сценарию К. Симонова и А.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Столпера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был  снят фильм 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"Жди меня"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  В главной роли - Валентина Серова, та, которой и были посвящены эти великие стихи.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673193" y="857232"/>
            <a:ext cx="579761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Хроника событий!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485</Words>
  <Application>Microsoft Office PowerPoint</Application>
  <PresentationFormat>Экран (4:3)</PresentationFormat>
  <Paragraphs>62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Александр</dc:creator>
  <cp:lastModifiedBy>Александр</cp:lastModifiedBy>
  <cp:revision>49</cp:revision>
  <dcterms:created xsi:type="dcterms:W3CDTF">2016-04-20T17:30:25Z</dcterms:created>
  <dcterms:modified xsi:type="dcterms:W3CDTF">2018-03-18T12:58:27Z</dcterms:modified>
</cp:coreProperties>
</file>