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5" r:id="rId10"/>
    <p:sldId id="264" r:id="rId11"/>
    <p:sldId id="266" r:id="rId12"/>
    <p:sldId id="269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3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714620"/>
            <a:ext cx="7772400" cy="236601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Чемпионат мира по футболу</a:t>
            </a:r>
          </a:p>
          <a:p>
            <a:pPr algn="ctr"/>
            <a:r>
              <a:rPr lang="ru-RU" sz="7200" b="1" dirty="0" smtClean="0"/>
              <a:t>2018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pPr algn="ctr"/>
            <a:r>
              <a:rPr lang="ru-RU" sz="2800" dirty="0" smtClean="0"/>
              <a:t>9 ноября 2017 года состоялась презентация официального мяча Чемпионата мира – 2018 </a:t>
            </a:r>
            <a:br>
              <a:rPr lang="ru-RU" sz="2800" dirty="0" smtClean="0"/>
            </a:br>
            <a:r>
              <a:rPr lang="ru-RU" sz="2800" dirty="0" smtClean="0"/>
              <a:t>по футболу</a:t>
            </a:r>
            <a:endParaRPr lang="ru-RU" sz="2800" dirty="0"/>
          </a:p>
        </p:txBody>
      </p:sp>
      <p:pic>
        <p:nvPicPr>
          <p:cNvPr id="5122" name="Picture 2" descr="C:\Documents and Settings\Гость\Рабочий стол\1510246881175466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596067" cy="4947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сть\Рабочий стол\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429684" cy="561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сть\Рабочий стол\football2018wc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51663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сть\Рабочий стол\1491658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43873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FFC000"/>
                </a:solidFill>
              </a:rPr>
              <a:t>Страна рада, что в России пройдёт Чемпионат мира по футболу!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/>
          <a:lstStyle/>
          <a:p>
            <a:r>
              <a:rPr lang="en-US" dirty="0" smtClean="0"/>
              <a:t>https://ru.wikipedia.org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ru.fifa.com</a:t>
            </a:r>
            <a:endParaRPr lang="ru-RU" dirty="0" smtClean="0"/>
          </a:p>
          <a:p>
            <a:r>
              <a:rPr lang="en-US" dirty="0" smtClean="0"/>
              <a:t>https://</a:t>
            </a:r>
            <a:r>
              <a:rPr lang="en-US" dirty="0" smtClean="0"/>
              <a:t>www.championat.com</a:t>
            </a:r>
            <a:endParaRPr lang="ru-RU" dirty="0" smtClean="0"/>
          </a:p>
          <a:p>
            <a:r>
              <a:rPr lang="en-US" dirty="0" smtClean="0"/>
              <a:t>https://</a:t>
            </a:r>
            <a:r>
              <a:rPr lang="en-US" dirty="0" smtClean="0"/>
              <a:t>www.russiatourism.ru</a:t>
            </a:r>
            <a:endParaRPr lang="ru-RU" dirty="0" smtClean="0"/>
          </a:p>
          <a:p>
            <a:r>
              <a:rPr lang="en-US" dirty="0" smtClean="0"/>
              <a:t>https://</a:t>
            </a:r>
            <a:r>
              <a:rPr lang="en-US" dirty="0" smtClean="0"/>
              <a:t>www.google.ru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2 декабря 2010 года 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rgbClr val="FF0000"/>
                </a:solidFill>
              </a:rPr>
              <a:t> Цюрихе </a:t>
            </a:r>
            <a:r>
              <a:rPr lang="ru-RU" sz="4000" dirty="0" smtClean="0"/>
              <a:t>было оглашено имя страны-хозяйки чемпионата мира 2018: </a:t>
            </a:r>
          </a:p>
          <a:p>
            <a:pPr algn="ctr">
              <a:buNone/>
            </a:pPr>
            <a:r>
              <a:rPr lang="ru-RU" sz="4000" dirty="0" smtClean="0"/>
              <a:t> ею стала </a:t>
            </a:r>
            <a:r>
              <a:rPr lang="ru-RU" sz="4000" dirty="0" smtClean="0">
                <a:solidFill>
                  <a:srgbClr val="0070C0"/>
                </a:solidFill>
              </a:rPr>
              <a:t>Россия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Города, которые примут матчи чемпионата мира: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52863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Москва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Калининград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Санкт-Петербург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Волгоград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Казань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Нижний Новгород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Самара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Саранск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Ростов-на-Дону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Сочи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Екатеринбург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сть\Рабочий стол\1024px-Spb_06-2017_img40_Krestovsky_Sta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442107" cy="3214686"/>
          </a:xfrm>
          <a:prstGeom prst="rect">
            <a:avLst/>
          </a:prstGeom>
          <a:noFill/>
        </p:spPr>
      </p:pic>
      <p:pic>
        <p:nvPicPr>
          <p:cNvPr id="3075" name="Picture 3" descr="C:\Documents and Settings\Гость\Рабочий стол\1024px-Luzhniki_Stadiu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7258" y="3643314"/>
            <a:ext cx="4826742" cy="3214686"/>
          </a:xfrm>
          <a:prstGeom prst="rect">
            <a:avLst/>
          </a:prstGeom>
          <a:noFill/>
        </p:spPr>
      </p:pic>
      <p:pic>
        <p:nvPicPr>
          <p:cNvPr id="3076" name="Picture 4" descr="C:\Documents and Settings\Гость\Рабочий стол\1024px-Fisht_Olympic_Stadium_2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857752" cy="3643314"/>
          </a:xfrm>
          <a:prstGeom prst="rect">
            <a:avLst/>
          </a:prstGeom>
          <a:noFill/>
        </p:spPr>
      </p:pic>
      <p:pic>
        <p:nvPicPr>
          <p:cNvPr id="3077" name="Picture 5" descr="C:\Documents and Settings\Гость\Рабочий стол\1024px-Spartak_stadium_(Otkrytiye_Arena),_23_August_2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4357687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финальном турнире чемпионата мира </a:t>
            </a:r>
            <a:r>
              <a:rPr lang="ru-RU" sz="2800" dirty="0" smtClean="0">
                <a:solidFill>
                  <a:srgbClr val="00B0F0"/>
                </a:solidFill>
              </a:rPr>
              <a:t>2018 года </a:t>
            </a:r>
            <a:r>
              <a:rPr lang="ru-RU" sz="2800" dirty="0" smtClean="0"/>
              <a:t>примут участие </a:t>
            </a:r>
            <a:r>
              <a:rPr lang="ru-RU" sz="2800" dirty="0" smtClean="0">
                <a:solidFill>
                  <a:srgbClr val="00B0F0"/>
                </a:solidFill>
              </a:rPr>
              <a:t>32</a:t>
            </a:r>
            <a:r>
              <a:rPr lang="ru-RU" sz="2800" dirty="0" smtClean="0"/>
              <a:t> команды.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715440" cy="488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Корзина 1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Корзина 2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Корзина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Корзина 4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Россия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Испания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Дания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Сербия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Германия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Перу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Исландия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Нигерия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Бразилия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Швейцария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Коста-Рика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Австралия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Португалия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Англия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Швеция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Япония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Аргентина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Колумбия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Тунис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Марокко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Бельгия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Мексика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Египет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Панама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529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Польша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Уругвай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Сенегал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Республика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Корея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82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Франция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Хорватия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Иран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Саудовская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Аравия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Эмблема Чемпионата Мира 2018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ость\Рабочий стол\qktcmaGyU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440" y="1714488"/>
            <a:ext cx="800063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Талисман Чемпионата Мира 2018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Гость\Рабочий стол\elfa-whJ-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12" y="1730492"/>
            <a:ext cx="7955530" cy="462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643050"/>
          </a:xfrm>
        </p:spPr>
        <p:txBody>
          <a:bodyPr/>
          <a:lstStyle/>
          <a:p>
            <a:pPr algn="ctr"/>
            <a:r>
              <a:rPr lang="ru-RU" sz="2400" dirty="0" smtClean="0"/>
              <a:t>Церемония запуска обратного отсчёта </a:t>
            </a:r>
            <a:r>
              <a:rPr lang="ru-RU" sz="2400" dirty="0" smtClean="0">
                <a:solidFill>
                  <a:srgbClr val="00B0F0"/>
                </a:solidFill>
              </a:rPr>
              <a:t>1000 </a:t>
            </a:r>
            <a:r>
              <a:rPr lang="ru-RU" sz="2400" dirty="0" smtClean="0"/>
              <a:t>дней до чемпионата мира по футболу в России. </a:t>
            </a:r>
            <a:br>
              <a:rPr lang="ru-RU" sz="2400" dirty="0" smtClean="0"/>
            </a:br>
            <a:r>
              <a:rPr lang="ru-RU" sz="2400" dirty="0" smtClean="0"/>
              <a:t>Москва, Красная площадь, </a:t>
            </a:r>
            <a:r>
              <a:rPr lang="ru-RU" sz="2400" dirty="0" smtClean="0">
                <a:solidFill>
                  <a:srgbClr val="FF0000"/>
                </a:solidFill>
              </a:rPr>
              <a:t>18 сентября 2015 года.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Гость\Рабочий стол\До_чемпионата_мира_по_футболу_2018_года_–_1000_дней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954034" cy="490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Сборная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Гость\Рабочий стол\1481464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4387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</TotalTime>
  <Words>139</Words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Города, которые примут матчи чемпионата мира:</vt:lpstr>
      <vt:lpstr>Слайд 4</vt:lpstr>
      <vt:lpstr>В финальном турнире чемпионата мира 2018 года примут участие 32 команды.</vt:lpstr>
      <vt:lpstr>Эмблема Чемпионата Мира 2018 </vt:lpstr>
      <vt:lpstr>Талисман Чемпионата Мира 2018 </vt:lpstr>
      <vt:lpstr>Церемония запуска обратного отсчёта 1000 дней до чемпионата мира по футболу в России.  Москва, Красная площадь, 18 сентября 2015 года.  </vt:lpstr>
      <vt:lpstr>Сборная России</vt:lpstr>
      <vt:lpstr>9 ноября 2017 года состоялась презентация официального мяча Чемпионата мира – 2018  по футболу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Гость</cp:lastModifiedBy>
  <cp:revision>9</cp:revision>
  <dcterms:modified xsi:type="dcterms:W3CDTF">2018-03-18T07:11:25Z</dcterms:modified>
</cp:coreProperties>
</file>