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6B12E-C74B-4D2D-83E6-1A2B372E7C8A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19321-1229-4068-AB8A-0C0DE715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970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E9B1-A004-404E-92E5-2B222CE22CB8}" type="datetime1">
              <a:rPr lang="ru-RU" smtClean="0"/>
              <a:t>19.03.2018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91DDE-2FAC-4793-B839-634495E26F91}" type="datetime1">
              <a:rPr lang="ru-RU" smtClean="0"/>
              <a:t>19.03.2018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24219-3F4B-49B9-8406-5D82DFA6DA36}" type="datetime1">
              <a:rPr lang="ru-RU" smtClean="0"/>
              <a:t>19.03.2018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9D7F-BDA0-4F0A-BA70-1F2DDE3CAA3F}" type="datetime1">
              <a:rPr lang="ru-RU" smtClean="0"/>
              <a:t>19.03.2018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EB17-10A8-4139-89C9-F0613F4DB260}" type="datetime1">
              <a:rPr lang="ru-RU" smtClean="0"/>
              <a:t>19.03.2018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9DCF-C852-40F9-AAB2-A6EC132AD1DC}" type="datetime1">
              <a:rPr lang="ru-RU" smtClean="0"/>
              <a:t>19.03.2018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0773-2440-4D64-A774-5591B114C239}" type="datetime1">
              <a:rPr lang="ru-RU" smtClean="0"/>
              <a:t>19.03.2018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4C5FA-08EE-4983-B73E-D75EFF4B2649}" type="datetime1">
              <a:rPr lang="ru-RU" smtClean="0"/>
              <a:t>19.03.2018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0ED3-5E6B-4AA8-B45F-BC674AE8DAB3}" type="datetime1">
              <a:rPr lang="ru-RU" smtClean="0"/>
              <a:t>19.03.2018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7470F-88C0-4B2C-B781-BA326E45A196}" type="datetime1">
              <a:rPr lang="ru-RU" smtClean="0"/>
              <a:t>19.03.2018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B5F86-EB0A-4828-91F9-BA78FC750787}" type="datetime1">
              <a:rPr lang="ru-RU" smtClean="0"/>
              <a:t>19.03.2018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BB0F9B2-697B-46F8-96FD-6FE8A75BCFFC}" type="datetime1">
              <a:rPr lang="ru-RU" smtClean="0"/>
              <a:t>19.03.2018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Буллинг как явление современного общества.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             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ГБУ КО Калужский СРЦН «Надежда»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                     педагог-психолог Лесик Т.Ю.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01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Снижение агрессивных и враждебных реакции;</a:t>
            </a:r>
          </a:p>
          <a:p>
            <a:r>
              <a:rPr lang="ru-RU" dirty="0" smtClean="0"/>
              <a:t>2. Оптимизация межличностных и межгрупповых отношений;</a:t>
            </a:r>
          </a:p>
          <a:p>
            <a:r>
              <a:rPr lang="ru-RU" dirty="0" smtClean="0"/>
              <a:t>3. Формирование навыков конструктивного  реагирования в конфликтных ситуациях;</a:t>
            </a:r>
          </a:p>
          <a:p>
            <a:r>
              <a:rPr lang="ru-RU" dirty="0" smtClean="0"/>
              <a:t>4. Развитие толерантности и эмпатии.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Профилактика буллинга.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05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понятие буллинга;</a:t>
            </a:r>
          </a:p>
          <a:p>
            <a:r>
              <a:rPr lang="ru-RU" dirty="0" smtClean="0"/>
              <a:t>2. особенности буллинга;</a:t>
            </a:r>
          </a:p>
          <a:p>
            <a:r>
              <a:rPr lang="ru-RU" dirty="0" smtClean="0"/>
              <a:t>3. формы буллинга;</a:t>
            </a:r>
          </a:p>
          <a:p>
            <a:r>
              <a:rPr lang="ru-RU" dirty="0" smtClean="0"/>
              <a:t>4. социальная структура буллинга;</a:t>
            </a:r>
          </a:p>
          <a:p>
            <a:r>
              <a:rPr lang="ru-RU" dirty="0" smtClean="0"/>
              <a:t>5. психологические особенности булли;</a:t>
            </a:r>
          </a:p>
          <a:p>
            <a:r>
              <a:rPr lang="ru-RU" dirty="0" smtClean="0"/>
              <a:t>6. психологические особенности жертвы;</a:t>
            </a:r>
          </a:p>
          <a:p>
            <a:r>
              <a:rPr lang="ru-RU" dirty="0" smtClean="0"/>
              <a:t>7. профилактика буллинга;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План презентации.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47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</a:t>
            </a:r>
            <a:r>
              <a:rPr lang="ru-RU" dirty="0" smtClean="0"/>
              <a:t>грессивное преследование одного из членов коллектива (учебного или трудового) со стороны остальных членов коллектива или его части.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Буллинг – это: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http://nnimgt-a.akamaihd.net/transform/v1/crop/frm/silverstone-feed-data/7f7694f2-7f94-4be1-95ca-f9e584015357.jpg/r0_0_729_410_w1200_h678_fmax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49080"/>
            <a:ext cx="4355976" cy="27089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50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Ассиметричность;</a:t>
            </a:r>
          </a:p>
          <a:p>
            <a:r>
              <a:rPr lang="ru-RU" dirty="0" smtClean="0"/>
              <a:t>Преднамеренность;</a:t>
            </a:r>
          </a:p>
          <a:p>
            <a:r>
              <a:rPr lang="ru-RU" dirty="0" smtClean="0"/>
              <a:t>Разрушение;</a:t>
            </a:r>
          </a:p>
          <a:p>
            <a:r>
              <a:rPr lang="ru-RU" dirty="0" smtClean="0"/>
              <a:t>Групповой процесс, который не прекращается без вмешательства со стороны.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Особенности буллинга.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45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Формы буллинга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Психологическая травля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1. угроза и попытки запугать;</a:t>
            </a:r>
          </a:p>
          <a:p>
            <a:r>
              <a:rPr lang="ru-RU" dirty="0" smtClean="0"/>
              <a:t>2. насмешки и попытки унизить;</a:t>
            </a:r>
          </a:p>
          <a:p>
            <a:r>
              <a:rPr lang="ru-RU" dirty="0" smtClean="0"/>
              <a:t>3. клевета и оговор;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Физическая форма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1. порча имущества жертвы;</a:t>
            </a:r>
          </a:p>
          <a:p>
            <a:r>
              <a:rPr lang="ru-RU" dirty="0" smtClean="0"/>
              <a:t>2. побои и травмы;</a:t>
            </a:r>
          </a:p>
          <a:p>
            <a:r>
              <a:rPr lang="ru-RU" dirty="0" smtClean="0"/>
              <a:t>3. </a:t>
            </a:r>
            <a:r>
              <a:rPr lang="ru-RU" dirty="0"/>
              <a:t>п</a:t>
            </a:r>
            <a:r>
              <a:rPr lang="ru-RU" dirty="0" smtClean="0"/>
              <a:t>опытки физического уничтожения;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01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Возрастом участника (буллинг у детей мягче, чем у подростков);</a:t>
            </a:r>
          </a:p>
          <a:p>
            <a:r>
              <a:rPr lang="ru-RU" dirty="0" smtClean="0"/>
              <a:t>2. Полом (мужчины чаще используют физическую форму, а женщины – психологическую).</a:t>
            </a:r>
          </a:p>
          <a:p>
            <a:r>
              <a:rPr lang="ru-RU" dirty="0" smtClean="0"/>
              <a:t>3. Целями травли  и личностными особенностями.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Формы буллинга связаны с: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05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Преследователь (булли);</a:t>
            </a:r>
          </a:p>
          <a:p>
            <a:r>
              <a:rPr lang="ru-RU" dirty="0" smtClean="0"/>
              <a:t>Союзники;</a:t>
            </a:r>
          </a:p>
          <a:p>
            <a:r>
              <a:rPr lang="ru-RU" dirty="0" smtClean="0"/>
              <a:t>Жертва;</a:t>
            </a:r>
          </a:p>
          <a:p>
            <a:r>
              <a:rPr lang="ru-RU" dirty="0" smtClean="0"/>
              <a:t>Наблюдатели;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Социальная структура буллинга.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40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Импульсивность;</a:t>
            </a:r>
          </a:p>
          <a:p>
            <a:r>
              <a:rPr lang="ru-RU" dirty="0" smtClean="0"/>
              <a:t>2. Раздражительность;</a:t>
            </a:r>
          </a:p>
          <a:p>
            <a:r>
              <a:rPr lang="ru-RU" dirty="0" smtClean="0"/>
              <a:t>3. Эмоциональная неустойчивость;</a:t>
            </a:r>
          </a:p>
          <a:p>
            <a:r>
              <a:rPr lang="ru-RU" dirty="0" smtClean="0"/>
              <a:t>Завышенная самооценка;</a:t>
            </a:r>
          </a:p>
          <a:p>
            <a:r>
              <a:rPr lang="ru-RU" dirty="0" smtClean="0"/>
              <a:t>Враждебность;</a:t>
            </a:r>
          </a:p>
          <a:p>
            <a:r>
              <a:rPr lang="ru-RU" dirty="0" smtClean="0"/>
              <a:t>Отсутствие коммуникативных навыков при внешнем соблюдении общепринятых норм и правил;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Психологические особенности булли.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46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Заниженная самооценка;</a:t>
            </a:r>
          </a:p>
          <a:p>
            <a:r>
              <a:rPr lang="ru-RU" dirty="0" smtClean="0"/>
              <a:t>2. Чувство собственной неполноценности;</a:t>
            </a:r>
          </a:p>
          <a:p>
            <a:r>
              <a:rPr lang="ru-RU" dirty="0" smtClean="0"/>
              <a:t>3. Стеснительность;</a:t>
            </a:r>
          </a:p>
          <a:p>
            <a:r>
              <a:rPr lang="ru-RU" dirty="0" smtClean="0"/>
              <a:t>4. Необщительность;</a:t>
            </a:r>
          </a:p>
          <a:p>
            <a:r>
              <a:rPr lang="ru-RU" dirty="0" smtClean="0"/>
              <a:t>5. Трудности в коммуникации;</a:t>
            </a:r>
          </a:p>
          <a:p>
            <a:r>
              <a:rPr lang="ru-RU" dirty="0" smtClean="0"/>
              <a:t>6. Боязливость и неловкость.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Психологические особенности жертвы.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5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53</TotalTime>
  <Words>319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Буллинг как явление современного общества.</vt:lpstr>
      <vt:lpstr>План презентации.</vt:lpstr>
      <vt:lpstr>Буллинг – это:</vt:lpstr>
      <vt:lpstr>Особенности буллинга.</vt:lpstr>
      <vt:lpstr>Формы буллинга</vt:lpstr>
      <vt:lpstr>Формы буллинга связаны с:</vt:lpstr>
      <vt:lpstr>Социальная структура буллинга.</vt:lpstr>
      <vt:lpstr>Психологические особенности булли.</vt:lpstr>
      <vt:lpstr>Психологические особенности жертвы.</vt:lpstr>
      <vt:lpstr>Профилактика буллинга.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Буллинг как явление современного общества.</dc:title>
  <dc:creator>localadmin</dc:creator>
  <cp:lastModifiedBy>localadmin</cp:lastModifiedBy>
  <cp:revision>8</cp:revision>
  <dcterms:created xsi:type="dcterms:W3CDTF">2018-03-19T07:53:28Z</dcterms:created>
  <dcterms:modified xsi:type="dcterms:W3CDTF">2018-03-19T09:22:38Z</dcterms:modified>
</cp:coreProperties>
</file>