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11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1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7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7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6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3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0422-A966-4CD8-A0A0-D6C2384D7821}" type="datetimeFigureOut">
              <a:rPr lang="ru-RU" smtClean="0"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EFC-BE1E-4B10-B1D6-7ACEDA649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3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895" y="356461"/>
            <a:ext cx="10569844" cy="114687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Муниципальное автономное общеобразовательное учреждение «Средняя общеобразовательная школа № 85»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0420" y="1578104"/>
            <a:ext cx="6571281" cy="496490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тема урока:</a:t>
            </a:r>
          </a:p>
          <a:p>
            <a:r>
              <a:rPr lang="ru-RU" sz="6600" dirty="0" smtClean="0"/>
              <a:t>«Блюда из круп: каши»</a:t>
            </a:r>
          </a:p>
          <a:p>
            <a:pPr algn="r"/>
            <a:r>
              <a:rPr lang="ru-RU" sz="3200" dirty="0" smtClean="0"/>
              <a:t>учитель технологии </a:t>
            </a:r>
          </a:p>
          <a:p>
            <a:pPr algn="r"/>
            <a:r>
              <a:rPr lang="ru-RU" sz="3200" dirty="0" err="1" smtClean="0"/>
              <a:t>Радаева</a:t>
            </a:r>
            <a:r>
              <a:rPr lang="ru-RU" sz="3200" dirty="0" smtClean="0"/>
              <a:t> Лариса Андреевна</a:t>
            </a:r>
          </a:p>
          <a:p>
            <a:pPr algn="r"/>
            <a:endParaRPr lang="ru-RU" sz="3200" dirty="0"/>
          </a:p>
          <a:p>
            <a:r>
              <a:rPr lang="ru-RU" sz="3200" dirty="0" smtClean="0"/>
              <a:t>Г. Кемерово, 2018 г</a:t>
            </a:r>
          </a:p>
          <a:p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3" y="1578104"/>
            <a:ext cx="4754982" cy="49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6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64" y="201479"/>
            <a:ext cx="5982346" cy="6152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7200" dirty="0" smtClean="0"/>
              <a:t>«Если про кашу не забудешь-здоровым будешь»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71" y="201478"/>
            <a:ext cx="6147015" cy="6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67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1958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8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600" b="1" u="sng" dirty="0" smtClean="0"/>
              <a:t>Цель урока: </a:t>
            </a:r>
            <a:br>
              <a:rPr lang="ru-RU" sz="6600" b="1" u="sng" dirty="0" smtClean="0"/>
            </a:br>
            <a:r>
              <a:rPr lang="ru-RU" sz="6600" b="1" dirty="0" smtClean="0"/>
              <a:t>убедиться в том,  что каша необходима в правильном питании школьника.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28132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64" y="201479"/>
            <a:ext cx="5982346" cy="6152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7200" dirty="0" smtClean="0"/>
              <a:t>«Если про кашу не забудешь-здоровым будешь»</a:t>
            </a:r>
            <a:endParaRPr lang="ru-RU" sz="7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71" y="201478"/>
            <a:ext cx="6147015" cy="61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0"/>
            <a:ext cx="11065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170480"/>
            <a:ext cx="11623728" cy="644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4" y="154982"/>
            <a:ext cx="11143281" cy="64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2" y="123986"/>
            <a:ext cx="11127782" cy="647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68" y="356460"/>
            <a:ext cx="11069457" cy="60443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663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5818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Домашнее задание:</a:t>
            </a:r>
            <a:br>
              <a:rPr lang="ru-RU" sz="5400" b="1" u="sng" dirty="0" smtClean="0"/>
            </a:br>
            <a:r>
              <a:rPr lang="ru-RU" sz="5400" dirty="0" smtClean="0"/>
              <a:t>Придумать рецепт своей каши, составить технологическую карту приготовления. Можно использовать ягоды, фрукты, орехи.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358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59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Муниципальное автономное общеобразовательное учреждение «Средняя общеобразовательная школа № 85»</vt:lpstr>
      <vt:lpstr> Цель урока:  убедиться в том,  что каша необходима в правильном питании школьника. </vt:lpstr>
      <vt:lpstr>«Если про кашу не забудешь-здоровым будешь»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Придумать рецепт своей каши, составить технологическую карту приготовления. Можно использовать ягоды, фрукты, орехи. </vt:lpstr>
      <vt:lpstr>«Если про кашу не забудешь-здоровым будешь»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общеобразовательная школа № 85»</dc:title>
  <dc:creator>Каб110</dc:creator>
  <cp:lastModifiedBy>Каб110</cp:lastModifiedBy>
  <cp:revision>11</cp:revision>
  <dcterms:created xsi:type="dcterms:W3CDTF">2018-03-06T04:52:07Z</dcterms:created>
  <dcterms:modified xsi:type="dcterms:W3CDTF">2018-03-06T06:17:17Z</dcterms:modified>
</cp:coreProperties>
</file>