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8" r:id="rId2"/>
    <p:sldId id="387" r:id="rId3"/>
    <p:sldId id="410" r:id="rId4"/>
    <p:sldId id="412" r:id="rId5"/>
    <p:sldId id="388" r:id="rId6"/>
    <p:sldId id="389" r:id="rId7"/>
    <p:sldId id="404" r:id="rId8"/>
    <p:sldId id="413" r:id="rId9"/>
    <p:sldId id="423" r:id="rId10"/>
    <p:sldId id="414" r:id="rId11"/>
    <p:sldId id="415" r:id="rId12"/>
    <p:sldId id="390" r:id="rId13"/>
    <p:sldId id="417" r:id="rId14"/>
    <p:sldId id="391" r:id="rId15"/>
    <p:sldId id="407" r:id="rId16"/>
    <p:sldId id="395" r:id="rId17"/>
    <p:sldId id="411" r:id="rId18"/>
    <p:sldId id="396" r:id="rId19"/>
    <p:sldId id="399" r:id="rId20"/>
    <p:sldId id="394" r:id="rId21"/>
    <p:sldId id="393" r:id="rId22"/>
    <p:sldId id="375" r:id="rId23"/>
    <p:sldId id="397" r:id="rId24"/>
    <p:sldId id="402" r:id="rId25"/>
    <p:sldId id="416" r:id="rId26"/>
    <p:sldId id="418" r:id="rId27"/>
    <p:sldId id="419" r:id="rId28"/>
    <p:sldId id="420" r:id="rId29"/>
    <p:sldId id="421" r:id="rId30"/>
    <p:sldId id="422" r:id="rId3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tx2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66FF66"/>
    <a:srgbClr val="0092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52" autoAdjust="0"/>
    <p:restoredTop sz="94670" autoAdjust="0"/>
  </p:normalViewPr>
  <p:slideViewPr>
    <p:cSldViewPr snapToGrid="0">
      <p:cViewPr varScale="1">
        <p:scale>
          <a:sx n="70" d="100"/>
          <a:sy n="70" d="100"/>
        </p:scale>
        <p:origin x="-336" y="-102"/>
      </p:cViewPr>
      <p:guideLst>
        <p:guide orient="horz" pos="2160"/>
        <p:guide pos="16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 b="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 b="0"/>
            </a:lvl1pPr>
          </a:lstStyle>
          <a:p>
            <a:fld id="{AB945BE1-30F6-4313-890C-A11A69A9F7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orporat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453CE-8502-4B25-95CB-DA7A6B7C8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DFE70-30C0-405E-BD98-903B41A59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13F5AF-B624-4BF1-9D84-11D464CCE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2AC6C-FDFE-4D39-B86A-D333CD345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560D0-D083-4D24-9A2A-AAF9BB08F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13739-CB8B-4E34-8A0E-8B0973D64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B4317-DC12-4FBA-815D-0C79C66E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D507-7E15-43DB-A3F9-1E92AC4EB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BA427-2CB4-4865-9930-3BFEFFFC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BBD80-13EA-4CF0-8D4E-A030A7A10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0993-8343-4ACC-A751-29746C15C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orporate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fld id="{2BED06EC-098A-4E00-8FEB-419C94DE35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76;&#1088;&#1077;&#1089;&#1086;&#1074;&#1072;%20&#1043;.&#1056;\&#1096;&#1091;&#1084;%20&#1075;&#1086;&#1088;&#1085;&#1086;&#1081;%20&#1088;&#1077;&#1082;&#1080;.mp3" TargetMode="External"/><Relationship Id="rId6" Type="http://schemas.openxmlformats.org/officeDocument/2006/relationships/image" Target="../media/image18.png"/><Relationship Id="rId5" Type="http://schemas.openxmlformats.org/officeDocument/2006/relationships/hyperlink" Target="&#1074;&#1080;&#1076;&#1077;&#1086;%20&#1043;&#1086;&#1088;&#1085;&#1072;&#1103;%20&#1088;&#1077;&#1082;&#1072;%20&#1050;&#1072;&#1074;&#1082;&#1072;&#1079;.mp4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76;&#1088;&#1077;&#1089;&#1086;&#1074;&#1072;%20&#1043;.&#1056;\&#1079;&#1074;&#1091;&#1082;%20&#1088;&#1077;&#1082;&#108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76;&#1088;&#1077;&#1089;&#1086;&#1074;&#1072;%20&#1043;.&#1056;\&#1079;&#1074;&#1091;&#1082;%20&#1088;&#1077;&#1082;&#1080;.mp3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42;&#1086;&#1076;&#1086;&#1087;&#1072;&#1076;%20&#1040;&#1085;&#1093;&#1077;&#1083;&#1100;.mp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76;&#1088;&#1077;&#1089;&#1086;&#1074;&#1072;%20&#1043;.&#1056;\&#1079;&#1074;&#1091;&#1082;%20&#1088;&#1077;&#1082;&#1080;.mp3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76;&#1088;&#1077;&#1089;&#1086;&#1074;&#1072;%20&#1043;.&#1056;\&#1079;&#1074;&#1091;&#1082;%20&#1088;&#1077;&#1082;&#1080;.mp3" TargetMode="External"/><Relationship Id="rId5" Type="http://schemas.openxmlformats.org/officeDocument/2006/relationships/image" Target="../media/image35.png"/><Relationship Id="rId4" Type="http://schemas.openxmlformats.org/officeDocument/2006/relationships/hyperlink" Target="&#1074;&#1080;&#1076;&#1077;&#1086;%20&#1042;&#1086;&#1083;&#1075;&#1072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manadvice.ru/sites/default/files/julie/samaya_vysokaya_tochka_v_avstralii_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52" y="220718"/>
            <a:ext cx="8671034" cy="6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01/120508/hello_html_f175b7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4415" y="0"/>
            <a:ext cx="5569585" cy="68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pt4web.ru/images/73/5587/640/img5.jpg"/>
          <p:cNvPicPr/>
          <p:nvPr/>
        </p:nvPicPr>
        <p:blipFill>
          <a:blip r:embed="rId3"/>
          <a:srcRect l="1978" t="36452" r="66543" b="26808"/>
          <a:stretch>
            <a:fillRect/>
          </a:stretch>
        </p:blipFill>
        <p:spPr bwMode="auto">
          <a:xfrm>
            <a:off x="191068" y="545910"/>
            <a:ext cx="30843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 bwMode="auto">
          <a:xfrm>
            <a:off x="2361063" y="2429301"/>
            <a:ext cx="423080" cy="189703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715904" y="2647664"/>
            <a:ext cx="1187355" cy="31389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21" y="3562066"/>
            <a:ext cx="316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Водораздел между реками проходит по горным хребтам или возвышенностям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95378/156232/640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7421" y="6291618"/>
            <a:ext cx="8802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Водораздел между Леной и Амуром проходит по Становому хребту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0.yaplakal.com/pics/pics_original/2/5/3/62253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41" y="403482"/>
            <a:ext cx="3243168" cy="55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hota-v-sibiri.ru/uploads/posts/2013-02/1361166055_gornaya-reka-foto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1372" y="1144244"/>
            <a:ext cx="5104263" cy="398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100870"/>
            <a:ext cx="4729756" cy="634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Равнинная река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8048" y="5325222"/>
            <a:ext cx="3633495" cy="634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file"/>
              </a:rPr>
              <a:t>Горная река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шум горной ре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0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4965" y="641445"/>
          <a:ext cx="8260662" cy="566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331"/>
                <a:gridCol w="4130331"/>
              </a:tblGrid>
              <a:tr h="96772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Равнинные реки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Горные реки</a:t>
                      </a:r>
                      <a:endParaRPr lang="ru-RU" sz="2800" b="1" dirty="0"/>
                    </a:p>
                  </a:txBody>
                  <a:tcPr/>
                </a:tc>
              </a:tr>
              <a:tr h="124279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Протекают по ровной местности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Протекают в горах</a:t>
                      </a:r>
                      <a:endParaRPr lang="ru-RU" sz="2800" b="1" dirty="0"/>
                    </a:p>
                  </a:txBody>
                  <a:tcPr/>
                </a:tc>
              </a:tr>
              <a:tr h="124279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Спокойное течение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Очень быстрое течение</a:t>
                      </a:r>
                      <a:endParaRPr lang="ru-RU" sz="2800" b="1" dirty="0"/>
                    </a:p>
                  </a:txBody>
                  <a:tcPr/>
                </a:tc>
              </a:tr>
              <a:tr h="124279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Речные долины</a:t>
                      </a:r>
                      <a:r>
                        <a:rPr lang="ru-RU" sz="2800" b="1" baseline="0" dirty="0" smtClean="0"/>
                        <a:t> широкие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Речные долины узкие и глубокие</a:t>
                      </a:r>
                      <a:endParaRPr lang="ru-RU" sz="2800" b="1" dirty="0"/>
                    </a:p>
                  </a:txBody>
                  <a:tcPr/>
                </a:tc>
              </a:tr>
              <a:tr h="96772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Судоходные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---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Задание №2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Заполните самостоятельно таблицу: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1069" y="2011149"/>
          <a:ext cx="863903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677"/>
                <a:gridCol w="2879677"/>
                <a:gridCol w="287967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Река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Материк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Характер  реки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Нил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Ганг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Амазонка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Инд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Миссисипи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Задание №2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Заполните самостоятельно таблицу: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1069" y="2011149"/>
          <a:ext cx="863903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892"/>
                <a:gridCol w="3275462"/>
                <a:gridCol w="287967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Река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Материк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Характер  реки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Нил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Африка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равнинный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Ганг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Евразия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горный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Амазонка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Юж. Америка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равнинный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Инд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Евразия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горный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Миссисипи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Сев. Америка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равнинный</a:t>
                      </a:r>
                      <a:endParaRPr lang="ru-RU" sz="3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aphnet.ru/images/1170921_vysota-svobodnogo-padeniya-vody-v-vodopade-anh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3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rasivijmir.ru/wp-content/uploads/2013/04/Vodopad_Viktoriya3.jpg"/>
          <p:cNvPicPr/>
          <p:nvPr/>
        </p:nvPicPr>
        <p:blipFill>
          <a:blip r:embed="rId3"/>
          <a:srcRect l="7643" r="3185"/>
          <a:stretch>
            <a:fillRect/>
          </a:stretch>
        </p:blipFill>
        <p:spPr bwMode="auto">
          <a:xfrm>
            <a:off x="3846786" y="233542"/>
            <a:ext cx="5297214" cy="396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08482" y="4635062"/>
            <a:ext cx="4335517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Водопад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Анхель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urma.ru/wp-content/uploads/Svetloyar/Svetloyar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77" y="202540"/>
            <a:ext cx="8620068" cy="63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79273" y="5574721"/>
            <a:ext cx="2321982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6198" y="5861324"/>
            <a:ext cx="1929631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Пруд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st03.kakprosto.ru/images/article/2011/5/17/1_525501c107f99525501c107fd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4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9228" y="196876"/>
            <a:ext cx="2520306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ОЗЕРА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041" y="1489651"/>
            <a:ext cx="243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Сточные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3893" y="1458119"/>
            <a:ext cx="3277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Бессточные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 rot="18108203">
            <a:off x="6272843" y="277044"/>
            <a:ext cx="361236" cy="1359577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3594413">
            <a:off x="2323322" y="288470"/>
            <a:ext cx="365593" cy="1359577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 descr="http://900igr.net/datas/geografija/Tipy-ozjor/0030-030-1.jpg"/>
          <p:cNvPicPr/>
          <p:nvPr/>
        </p:nvPicPr>
        <p:blipFill>
          <a:blip r:embed="rId2"/>
          <a:srcRect l="1879" t="37867" r="67122" b="29523"/>
          <a:stretch>
            <a:fillRect/>
          </a:stretch>
        </p:blipFill>
        <p:spPr bwMode="auto">
          <a:xfrm>
            <a:off x="236483" y="2081048"/>
            <a:ext cx="1865125" cy="153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s/geografija/Tipy-ozjor/0030-030-1.jpg"/>
          <p:cNvPicPr/>
          <p:nvPr/>
        </p:nvPicPr>
        <p:blipFill>
          <a:blip r:embed="rId2"/>
          <a:srcRect l="34878" t="47734" r="34582" b="17866"/>
          <a:stretch>
            <a:fillRect/>
          </a:stretch>
        </p:blipFill>
        <p:spPr bwMode="auto">
          <a:xfrm>
            <a:off x="2374352" y="2065283"/>
            <a:ext cx="1866571" cy="16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datas/geografija/Tipy-ozjor/0030-030-1.jpg"/>
          <p:cNvPicPr/>
          <p:nvPr/>
        </p:nvPicPr>
        <p:blipFill>
          <a:blip r:embed="rId2"/>
          <a:srcRect l="68076" t="37600" b="28533"/>
          <a:stretch>
            <a:fillRect/>
          </a:stretch>
        </p:blipFill>
        <p:spPr bwMode="auto">
          <a:xfrm>
            <a:off x="6067725" y="2060062"/>
            <a:ext cx="1925392" cy="16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 bwMode="auto">
          <a:xfrm>
            <a:off x="2003927" y="3709722"/>
            <a:ext cx="282073" cy="75191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7059402" y="3799059"/>
            <a:ext cx="271564" cy="77294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9503" y="4416783"/>
            <a:ext cx="2462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Пресные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7530" y="4527140"/>
            <a:ext cx="2491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Соленые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967141" y="4902644"/>
            <a:ext cx="303093" cy="788707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7069913" y="5039281"/>
            <a:ext cx="292583" cy="715133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" y="5751597"/>
            <a:ext cx="4256690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Реки, вытекающие из озера выносят и соли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8221" y="5809403"/>
            <a:ext cx="4855779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 них реки впадают, но ни одна не вытекает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3821" y="341193"/>
            <a:ext cx="3480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Выполнила учитель географии Адресова Г.Р.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МОУ «Комсомольская СШ» Николаевского муниципального района Волгоградской области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spb.rgo.ru/files/2014/04/%D0%A1%D0%B8%D0%B1%D0%B8%D1%80%D1%81%D0%BA%D0%B8%D0%B5-%D1%80%D0%B5%D0%BA%D0%B8.jpg"/>
          <p:cNvPicPr/>
          <p:nvPr/>
        </p:nvPicPr>
        <p:blipFill>
          <a:blip r:embed="rId3"/>
          <a:srcRect r="6484"/>
          <a:stretch>
            <a:fillRect/>
          </a:stretch>
        </p:blipFill>
        <p:spPr bwMode="auto">
          <a:xfrm>
            <a:off x="0" y="0"/>
            <a:ext cx="5554639" cy="36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tdata.ru/u25/photoFC50/20451518612-0/original.jpeg"/>
          <p:cNvPicPr/>
          <p:nvPr/>
        </p:nvPicPr>
        <p:blipFill>
          <a:blip r:embed="rId4"/>
          <a:srcRect t="37284"/>
          <a:stretch>
            <a:fillRect/>
          </a:stretch>
        </p:blipFill>
        <p:spPr bwMode="auto">
          <a:xfrm>
            <a:off x="3204210" y="4067033"/>
            <a:ext cx="5939790" cy="27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1435" y="3103080"/>
            <a:ext cx="8721969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Водоемы суши:</a:t>
            </a:r>
          </a:p>
          <a:p>
            <a:pPr algn="ctr"/>
            <a:r>
              <a:rPr lang="ru-RU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реки и озера 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вук ре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3-tub-ru.yandex.net/i?id=bfaabc477f7610b0a0d92f125568dea9&amp;n=33&amp;h=215&amp;w=2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481"/>
            <a:ext cx="3988676" cy="29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ur-istoki.ru/upload/images/news/baskuncha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292920"/>
            <a:ext cx="5940425" cy="32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60731" y="2430324"/>
            <a:ext cx="3878317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Баскунчак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841" y="3281662"/>
            <a:ext cx="2219967" cy="634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Эльтон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ishvina.cbstolstoy.ru/wp-content/gallery/2013-2/baik1.jpg?i=136915629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31290"/>
            <a:ext cx="4572000" cy="542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f.co.ua/15/02/wallpaper-1bf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760"/>
            <a:ext cx="5940425" cy="362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6841" y="4432545"/>
            <a:ext cx="3878317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Байкал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YDfxpG9PUxM/Vgco8Yap4HI/AAAAAAAAuWM/OaE1RDdJcPE/s1600/%25D0%25B7%25D0%25B0%25D1%2581%25D1%2582.jpg"/>
          <p:cNvPicPr/>
          <p:nvPr/>
        </p:nvPicPr>
        <p:blipFill>
          <a:blip r:embed="rId2"/>
          <a:srcRect t="4820" b="1082"/>
          <a:stretch>
            <a:fillRect/>
          </a:stretch>
        </p:blipFill>
        <p:spPr bwMode="auto">
          <a:xfrm>
            <a:off x="1461956" y="0"/>
            <a:ext cx="588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0f80d31bf3459f56715a8906d7ce0e1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636525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Каспийское море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c1d9a8c5d9fe44de444aaa4ed74cd9fa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203" y="0"/>
            <a:ext cx="4501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4197" y="3890213"/>
            <a:ext cx="3029803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Ручей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wsread.in/wp-content/uploads/2016/06/River-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024" y="259909"/>
            <a:ext cx="3029803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звук ре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aphnet.ru/images/1170921_vysota-svobodnogo-padeniya-vody-v-vodopade-anh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01" y="0"/>
            <a:ext cx="4783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08483" y="4744244"/>
            <a:ext cx="4335517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Водопад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Анхель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5/photoFC50/20451518612-0/origina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024" y="259909"/>
            <a:ext cx="3029803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okotlas.ru/wp-content/uploads/2016/06/water_rule1.jpg"/>
          <p:cNvPicPr/>
          <p:nvPr/>
        </p:nvPicPr>
        <p:blipFill>
          <a:blip r:embed="rId2"/>
          <a:srcRect t="20167"/>
          <a:stretch>
            <a:fillRect/>
          </a:stretch>
        </p:blipFill>
        <p:spPr bwMode="auto">
          <a:xfrm>
            <a:off x="1173708" y="0"/>
            <a:ext cx="6509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imp-konakovo.ru/sites/default/files/%D0%BF%D1%80%D0%B0%D0%B2%D0%B8%D0%BB%D0%B0%20%D0%BF%D0%BE%D0%B2%D0%B5%D0%B4%D0%B5%D0%BD%D0%B8%D1%8F%20%D0%BD%D0%B0%20%D0%BB%D1%8C%D0%B4%D1%83%281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tmuzclips.ru/uploads/images/o/b/e/obe_rek_vide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55" y="197185"/>
            <a:ext cx="8669342" cy="6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вук ре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54872" y="618357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b.rgo.ru/files/2014/04/%D0%A1%D0%B8%D0%B1%D0%B8%D1%80%D1%81%D0%BA%D0%B8%D0%B5-%D1%80%D0%B5%D0%BA%D0%B8.jpg"/>
          <p:cNvPicPr/>
          <p:nvPr/>
        </p:nvPicPr>
        <p:blipFill>
          <a:blip r:embed="rId3"/>
          <a:srcRect r="6484"/>
          <a:stretch>
            <a:fillRect/>
          </a:stretch>
        </p:blipFill>
        <p:spPr bwMode="auto">
          <a:xfrm>
            <a:off x="0" y="0"/>
            <a:ext cx="9144000" cy="66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08401" y="5616214"/>
            <a:ext cx="5408853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file"/>
              </a:rPr>
              <a:t>Берегите реки!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звук ре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473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tWSgpWyuF2A/TmZZe9uCIzI/AAAAAAAAASg/3c0OXRhRYE0/s1600/%25D1%2580%25D0%25B5%25D1%2587%25D0%25BD%25D0%25B0%25D1%258F+%25D0%25B4%25D0%25BE%25D0%25BB%25D0%25B8%25D0%25BD%25D0%25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73" y="204715"/>
            <a:ext cx="8802806" cy="64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9483fd6d39ab709857fac93891460126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84394" y="5718412"/>
            <a:ext cx="275684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или  океан 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 rot="10800000" flipV="1">
            <a:off x="0" y="64441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Задание №1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Определите притоки рек: Волги и Лены.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1248769"/>
            <a:ext cx="6480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Левый приток 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1228299"/>
            <a:ext cx="8215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ВОЛГА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Правый приток 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064525" y="1583140"/>
            <a:ext cx="504968" cy="218364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1460311" y="1446663"/>
            <a:ext cx="238836" cy="20471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трелка вправо 24"/>
          <p:cNvSpPr/>
          <p:nvPr/>
        </p:nvSpPr>
        <p:spPr bwMode="auto">
          <a:xfrm rot="19681767">
            <a:off x="1071238" y="1645188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 rot="2433453">
            <a:off x="1059866" y="2466329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84412" y="3905535"/>
            <a:ext cx="8215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ЛЕНА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Правый приток 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91339" y="4213730"/>
            <a:ext cx="449270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Левый приток ____________</a:t>
            </a:r>
            <a:endParaRPr lang="ru-RU" sz="2400" dirty="0"/>
          </a:p>
        </p:txBody>
      </p:sp>
      <p:sp>
        <p:nvSpPr>
          <p:cNvPr id="29" name="Стрелка вправо 28"/>
          <p:cNvSpPr/>
          <p:nvPr/>
        </p:nvSpPr>
        <p:spPr bwMode="auto">
          <a:xfrm rot="20261346">
            <a:off x="1360116" y="4472549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1807982">
            <a:off x="1335095" y="5198156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 rot="10800000" flipV="1">
            <a:off x="0" y="64441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Задание №1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Определите притоки рек: Волги и Лены.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1248769"/>
            <a:ext cx="5180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Левый приток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Кама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1228299"/>
            <a:ext cx="8215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ВОЛГА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Правый приток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Ока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064525" y="1583140"/>
            <a:ext cx="504968" cy="218364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1460311" y="1446663"/>
            <a:ext cx="238836" cy="20471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трелка вправо 24"/>
          <p:cNvSpPr/>
          <p:nvPr/>
        </p:nvSpPr>
        <p:spPr bwMode="auto">
          <a:xfrm rot="19681767">
            <a:off x="1071238" y="1645188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 rot="2433453">
            <a:off x="1059866" y="2466329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84412" y="3905535"/>
            <a:ext cx="8215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ЛЕНА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Правый приток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Алдан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91339" y="4213730"/>
            <a:ext cx="349403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Левый приток </a:t>
            </a:r>
            <a:r>
              <a:rPr lang="ru-RU" sz="2400" u="sng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Вилюй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rot="20261346">
            <a:off x="1360116" y="4472549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1807982">
            <a:off x="1335095" y="5198156"/>
            <a:ext cx="851951" cy="32430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26/37934/1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klassnye-chasy.ru/userfiles/image/reka-volga2.jpg"/>
          <p:cNvPicPr/>
          <p:nvPr/>
        </p:nvPicPr>
        <p:blipFill>
          <a:blip r:embed="rId3"/>
          <a:srcRect l="5003" t="20405" r="60031" b="28258"/>
          <a:stretch>
            <a:fillRect/>
          </a:stretch>
        </p:blipFill>
        <p:spPr bwMode="auto">
          <a:xfrm>
            <a:off x="7110484" y="4626590"/>
            <a:ext cx="1774209" cy="19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2000px-Amazonrivermap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333" y="0"/>
            <a:ext cx="7219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992874"/>
            <a:ext cx="31662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Самый большой бассейн у реки Амазонка – 7млн.кв.км. (чуть меньше площади Австралии).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5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sines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iness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8">
        <a:dk1>
          <a:srgbClr val="808080"/>
        </a:dk1>
        <a:lt1>
          <a:srgbClr val="FFCCFF"/>
        </a:lt1>
        <a:dk2>
          <a:srgbClr val="FFCCCC"/>
        </a:dk2>
        <a:lt2>
          <a:srgbClr val="FFFFFF"/>
        </a:lt2>
        <a:accent1>
          <a:srgbClr val="990066"/>
        </a:accent1>
        <a:accent2>
          <a:srgbClr val="9C001A"/>
        </a:accent2>
        <a:accent3>
          <a:srgbClr val="FFE2E2"/>
        </a:accent3>
        <a:accent4>
          <a:srgbClr val="DAAEDA"/>
        </a:accent4>
        <a:accent5>
          <a:srgbClr val="CAAAB8"/>
        </a:accent5>
        <a:accent6>
          <a:srgbClr val="8D0016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2 9">
        <a:dk1>
          <a:srgbClr val="FFFF99"/>
        </a:dk1>
        <a:lt1>
          <a:srgbClr val="FFFFFF"/>
        </a:lt1>
        <a:dk2>
          <a:srgbClr val="FFFF66"/>
        </a:dk2>
        <a:lt2>
          <a:srgbClr val="808080"/>
        </a:lt2>
        <a:accent1>
          <a:srgbClr val="0092C7"/>
        </a:accent1>
        <a:accent2>
          <a:srgbClr val="99FF99"/>
        </a:accent2>
        <a:accent3>
          <a:srgbClr val="FFFFFF"/>
        </a:accent3>
        <a:accent4>
          <a:srgbClr val="DADA82"/>
        </a:accent4>
        <a:accent5>
          <a:srgbClr val="AAC7E0"/>
        </a:accent5>
        <a:accent6>
          <a:srgbClr val="8AE78A"/>
        </a:accent6>
        <a:hlink>
          <a:srgbClr val="FFFF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10">
        <a:dk1>
          <a:srgbClr val="FFFF99"/>
        </a:dk1>
        <a:lt1>
          <a:srgbClr val="FFFFFF"/>
        </a:lt1>
        <a:dk2>
          <a:srgbClr val="FFFF66"/>
        </a:dk2>
        <a:lt2>
          <a:srgbClr val="808080"/>
        </a:lt2>
        <a:accent1>
          <a:srgbClr val="0092C7"/>
        </a:accent1>
        <a:accent2>
          <a:srgbClr val="007DC0"/>
        </a:accent2>
        <a:accent3>
          <a:srgbClr val="FFFFFF"/>
        </a:accent3>
        <a:accent4>
          <a:srgbClr val="DADA82"/>
        </a:accent4>
        <a:accent5>
          <a:srgbClr val="AAC7E0"/>
        </a:accent5>
        <a:accent6>
          <a:srgbClr val="0071AE"/>
        </a:accent6>
        <a:hlink>
          <a:srgbClr val="FFFF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11">
        <a:dk1>
          <a:srgbClr val="FFFF99"/>
        </a:dk1>
        <a:lt1>
          <a:srgbClr val="FFFFFF"/>
        </a:lt1>
        <a:dk2>
          <a:srgbClr val="FFFF66"/>
        </a:dk2>
        <a:lt2>
          <a:srgbClr val="808080"/>
        </a:lt2>
        <a:accent1>
          <a:srgbClr val="0092C7"/>
        </a:accent1>
        <a:accent2>
          <a:srgbClr val="003B7F"/>
        </a:accent2>
        <a:accent3>
          <a:srgbClr val="FFFFFF"/>
        </a:accent3>
        <a:accent4>
          <a:srgbClr val="DADA82"/>
        </a:accent4>
        <a:accent5>
          <a:srgbClr val="AAC7E0"/>
        </a:accent5>
        <a:accent6>
          <a:srgbClr val="003572"/>
        </a:accent6>
        <a:hlink>
          <a:srgbClr val="FFFF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12">
        <a:dk1>
          <a:srgbClr val="FFFF99"/>
        </a:dk1>
        <a:lt1>
          <a:srgbClr val="FFFFFF"/>
        </a:lt1>
        <a:dk2>
          <a:srgbClr val="FFFF66"/>
        </a:dk2>
        <a:lt2>
          <a:srgbClr val="808080"/>
        </a:lt2>
        <a:accent1>
          <a:srgbClr val="0092C7"/>
        </a:accent1>
        <a:accent2>
          <a:srgbClr val="007DC0"/>
        </a:accent2>
        <a:accent3>
          <a:srgbClr val="FFFFFF"/>
        </a:accent3>
        <a:accent4>
          <a:srgbClr val="DADA82"/>
        </a:accent4>
        <a:accent5>
          <a:srgbClr val="AAC7E0"/>
        </a:accent5>
        <a:accent6>
          <a:srgbClr val="0071AE"/>
        </a:accent6>
        <a:hlink>
          <a:srgbClr val="FFFF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business2</Template>
  <TotalTime>5451</TotalTime>
  <Words>233</Words>
  <Application>Microsoft PowerPoint</Application>
  <PresentationFormat>Экран (4:3)</PresentationFormat>
  <Paragraphs>99</Paragraphs>
  <Slides>30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business2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Clearly Presented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2 Template</dc:title>
  <dc:creator>Presentation Helper</dc:creator>
  <cp:lastModifiedBy>LAN_OS</cp:lastModifiedBy>
  <cp:revision>98</cp:revision>
  <dcterms:created xsi:type="dcterms:W3CDTF">2005-01-17T10:29:55Z</dcterms:created>
  <dcterms:modified xsi:type="dcterms:W3CDTF">2017-02-14T08:55:23Z</dcterms:modified>
</cp:coreProperties>
</file>