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316" r:id="rId2"/>
    <p:sldId id="317" r:id="rId3"/>
    <p:sldId id="305" r:id="rId4"/>
    <p:sldId id="313" r:id="rId5"/>
    <p:sldId id="306" r:id="rId6"/>
    <p:sldId id="307" r:id="rId7"/>
    <p:sldId id="314" r:id="rId8"/>
    <p:sldId id="31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8" autoAdjust="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0C84D6-C9B4-495E-825E-D0A7A58338BA}" type="datetimeFigureOut">
              <a:rPr lang="ru-RU"/>
              <a:pPr>
                <a:defRPr/>
              </a:pPr>
              <a:t>11.03.2018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D67B57-0BB9-4685-BFB1-646E257BE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4CEC-2743-4D35-811D-22B4D8D49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944E-8B58-478E-8D86-57BF4748B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D696-4264-40DB-8358-FE45D9858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2C3F-83A5-45DE-8A32-31B58802C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8494-4170-4BB4-88F7-5D5906645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80EE-933C-4CBA-823D-4610B2CA2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AB87-38F1-478C-815B-8F74A9C5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9482-7B76-4CAF-93FE-9AEE4190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04631-AE3A-448B-9991-7A166E106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FEB2-983A-4575-B122-7C69DD3FC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E3B0-677B-4F29-92FE-E3E7271F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E405-D29D-42BB-9411-84774865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F1F400C-5B8B-480B-A211-06F8C9F99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04800"/>
            <a:ext cx="7772400" cy="2133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Работу выполнила: </a:t>
            </a:r>
            <a:r>
              <a:rPr lang="ru-RU" sz="3200" dirty="0" smtClean="0"/>
              <a:t>Кривенко Александра (5 лет 7 мес.) </a:t>
            </a:r>
            <a:r>
              <a:rPr lang="ru-RU" sz="3200" b="1" dirty="0" smtClean="0"/>
              <a:t>Руководитель:</a:t>
            </a:r>
            <a:r>
              <a:rPr lang="ru-RU" sz="3200" dirty="0" smtClean="0"/>
              <a:t> педагог-психолог Эклер Елена Владимировна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28600" y="2590800"/>
            <a:ext cx="8686800" cy="304800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Книжка-малышка «Кто живет в лесу?»</a:t>
            </a:r>
            <a:endParaRPr lang="ru-RU" sz="2400" b="1" dirty="0" smtClean="0"/>
          </a:p>
          <a:p>
            <a:pPr>
              <a:defRPr/>
            </a:pPr>
            <a:r>
              <a:rPr lang="ru-RU" sz="2400" dirty="0" smtClean="0"/>
              <a:t>Муниципальное казенное дошкольное</a:t>
            </a:r>
          </a:p>
          <a:p>
            <a:pPr>
              <a:defRPr/>
            </a:pPr>
            <a:r>
              <a:rPr lang="ru-RU" sz="2400" dirty="0" smtClean="0"/>
              <a:t>образовательное учреждение детский сад </a:t>
            </a:r>
          </a:p>
          <a:p>
            <a:pPr>
              <a:defRPr/>
            </a:pPr>
            <a:r>
              <a:rPr lang="ru-RU" sz="2400" dirty="0" err="1" smtClean="0"/>
              <a:t>общеразвивающего</a:t>
            </a:r>
            <a:r>
              <a:rPr lang="ru-RU" sz="2400" dirty="0" smtClean="0"/>
              <a:t> вида № 72 г.п. Петров Вал</a:t>
            </a:r>
          </a:p>
          <a:p>
            <a:pPr>
              <a:defRPr/>
            </a:pPr>
            <a:r>
              <a:rPr lang="ru-RU" sz="2400" dirty="0" err="1" smtClean="0"/>
              <a:t>Камышинского</a:t>
            </a:r>
            <a:r>
              <a:rPr lang="ru-RU" sz="2400" dirty="0" smtClean="0"/>
              <a:t> муниципального района</a:t>
            </a:r>
          </a:p>
          <a:p>
            <a:pPr>
              <a:defRPr/>
            </a:pPr>
            <a:r>
              <a:rPr lang="ru-RU" sz="2400" dirty="0" smtClean="0"/>
              <a:t>Волгоградской области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2016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8EAD9D-8168-4D08-8787-09A12D75BF5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Содержание презентации: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57200" y="1219200"/>
            <a:ext cx="8305800" cy="4419600"/>
          </a:xfrm>
        </p:spPr>
        <p:txBody>
          <a:bodyPr/>
          <a:lstStyle/>
          <a:p>
            <a:pPr marL="514350" indent="-514350">
              <a:defRPr/>
            </a:pPr>
            <a:r>
              <a:rPr lang="ru-RU" dirty="0" smtClean="0"/>
              <a:t>1. </a:t>
            </a:r>
            <a:r>
              <a:rPr lang="ru-RU" sz="2800" dirty="0" smtClean="0"/>
              <a:t>Этапы создания книжки-малышки: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 smtClean="0"/>
              <a:t>Подбор загадок для книжки-малышки;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 smtClean="0"/>
              <a:t>Оформление страниц книжки:</a:t>
            </a:r>
          </a:p>
          <a:p>
            <a:pPr marL="514350" indent="-514350">
              <a:buFontTx/>
              <a:buChar char="-"/>
              <a:defRPr/>
            </a:pPr>
            <a:r>
              <a:rPr lang="ru-RU" sz="2800" dirty="0" smtClean="0"/>
              <a:t>рисование обложки для книжки-малышки (слайд 3);</a:t>
            </a:r>
          </a:p>
          <a:p>
            <a:pPr marL="514350" indent="-514350">
              <a:buFontTx/>
              <a:buChar char="-"/>
              <a:defRPr/>
            </a:pPr>
            <a:r>
              <a:rPr lang="ru-RU" sz="2800" dirty="0" smtClean="0"/>
              <a:t>рисование «отгадок» к загадкам,</a:t>
            </a:r>
          </a:p>
          <a:p>
            <a:pPr marL="514350" indent="-514350">
              <a:buFontTx/>
              <a:buChar char="-"/>
              <a:defRPr/>
            </a:pPr>
            <a:r>
              <a:rPr lang="ru-RU" sz="2800" dirty="0" smtClean="0"/>
              <a:t>страницы книжки «оживают» (слайды 4 – 7).</a:t>
            </a:r>
          </a:p>
          <a:p>
            <a:pPr marL="514350" indent="-514350">
              <a:defRPr/>
            </a:pPr>
            <a:r>
              <a:rPr lang="ru-RU" sz="2800" dirty="0" smtClean="0"/>
              <a:t>2. Подарок для малышей готов: книжка-малышка «Кто живет в лесу?» (слайд 8).</a:t>
            </a:r>
          </a:p>
          <a:p>
            <a:pPr marL="514350" indent="-514350">
              <a:defRPr/>
            </a:pPr>
            <a:endParaRPr lang="ru-RU" dirty="0" smtClean="0"/>
          </a:p>
          <a:p>
            <a:pPr marL="514350" indent="-514350">
              <a:buFontTx/>
              <a:buChar char="-"/>
              <a:defRPr/>
            </a:pPr>
            <a:endParaRPr lang="ru-RU" dirty="0" smtClean="0"/>
          </a:p>
          <a:p>
            <a:pPr marL="514350" indent="-514350">
              <a:buFontTx/>
              <a:buChar char="-"/>
              <a:defRPr/>
            </a:pPr>
            <a:endParaRPr lang="ru-RU" dirty="0" smtClean="0"/>
          </a:p>
          <a:p>
            <a:pPr marL="514350" indent="-514350">
              <a:buFontTx/>
              <a:buChar char="-"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4AF69-4ACC-4ECD-BC15-75AB58AF3AB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31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Создание книжки-малышки: рисуем обложку</a:t>
            </a:r>
          </a:p>
        </p:txBody>
      </p:sp>
      <p:pic>
        <p:nvPicPr>
          <p:cNvPr id="4099" name="Picture 2" descr="C:\Users\Елена\Desktop\книжка- малышка\IMG_36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9344" t="52459" r="-546" b="1639"/>
          <a:stretch>
            <a:fillRect/>
          </a:stretch>
        </p:blipFill>
        <p:spPr>
          <a:xfrm>
            <a:off x="457200" y="2133600"/>
            <a:ext cx="3810000" cy="3810000"/>
          </a:xfrm>
          <a:effectLst>
            <a:softEdge rad="112500"/>
          </a:effectLst>
        </p:spPr>
      </p:pic>
      <p:pic>
        <p:nvPicPr>
          <p:cNvPr id="4100" name="Picture 3" descr="C:\Users\Елена\Desktop\книжка- малышка\IMG_3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2258" t="51613" r="3226" b="3226"/>
          <a:stretch>
            <a:fillRect/>
          </a:stretch>
        </p:blipFill>
        <p:spPr>
          <a:xfrm>
            <a:off x="4876800" y="2209800"/>
            <a:ext cx="4000500" cy="3733800"/>
          </a:xfrm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E5F66-0592-43FF-8F0F-9F030EA0D16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319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Создание иллюстраций к книжке: лиса</a:t>
            </a:r>
            <a:endParaRPr lang="ru-RU" sz="3200" dirty="0"/>
          </a:p>
        </p:txBody>
      </p:sp>
      <p:pic>
        <p:nvPicPr>
          <p:cNvPr id="5124" name="Picture 3" descr="C:\Users\Елена\Desktop\книжка- малышка\SAM_6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222" t="50000" r="833" b="7292"/>
          <a:stretch>
            <a:fillRect/>
          </a:stretch>
        </p:blipFill>
        <p:spPr>
          <a:xfrm>
            <a:off x="4419600" y="1447800"/>
            <a:ext cx="4495800" cy="3124200"/>
          </a:xfrm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54106-404C-419C-93DD-C07960FED2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Picture 3" descr="C:\Users\Елена\Desktop\книжка- малышка\SAM_6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774" t="4717" b="4717"/>
          <a:stretch>
            <a:fillRect/>
          </a:stretch>
        </p:blipFill>
        <p:spPr>
          <a:xfrm>
            <a:off x="228600" y="3200400"/>
            <a:ext cx="4319314" cy="3048940"/>
          </a:xfrm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Создание иллюстраций к книжке: белка</a:t>
            </a:r>
          </a:p>
        </p:txBody>
      </p:sp>
      <p:pic>
        <p:nvPicPr>
          <p:cNvPr id="6147" name="Picture 6" descr="C:\Users\Елена\Desktop\книжка- малышка\SAM_6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6940" t="47541" r="5829" b="16394"/>
          <a:stretch>
            <a:fillRect/>
          </a:stretch>
        </p:blipFill>
        <p:spPr>
          <a:xfrm>
            <a:off x="4343400" y="1524000"/>
            <a:ext cx="4528127" cy="2819400"/>
          </a:xfrm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85CE3-8B30-4975-B8DD-6DA0F73772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3" descr="C:\Users\Елена\Desktop\книжка- малышка\SAM_6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5660" t="5031" r="1887" b="6918"/>
          <a:stretch>
            <a:fillRect/>
          </a:stretch>
        </p:blipFill>
        <p:spPr>
          <a:xfrm>
            <a:off x="381000" y="3276600"/>
            <a:ext cx="4549768" cy="3249855"/>
          </a:xfrm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7630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Создание иллюстраций к книжке: медведь…</a:t>
            </a:r>
          </a:p>
        </p:txBody>
      </p:sp>
      <p:pic>
        <p:nvPicPr>
          <p:cNvPr id="7171" name="Picture 3" descr="C:\Users\Елена\Desktop\книжка- малышка\SAM_6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52459" r="2186"/>
          <a:stretch>
            <a:fillRect/>
          </a:stretch>
        </p:blipFill>
        <p:spPr>
          <a:xfrm>
            <a:off x="4114800" y="1752600"/>
            <a:ext cx="4820964" cy="3124200"/>
          </a:xfrm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4936-864E-4864-950E-1BB6E2F314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7" descr="C:\Users\Елена\Desktop\книжка- малышка\SAM_6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4273" t="6837" r="5128" b="6552"/>
          <a:stretch>
            <a:fillRect/>
          </a:stretch>
        </p:blipFill>
        <p:spPr>
          <a:xfrm>
            <a:off x="381000" y="3124200"/>
            <a:ext cx="4593325" cy="3293352"/>
          </a:xfrm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«Страницы» книжки ожили…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3A3E0-7ECC-4F66-BBD8-2D40E704EB8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" name="Содержимое 10" descr="D:\ЭКЛЕР\работа\ФОТО работа 15-16\мои работы\книжка- малышка\книжка- малышка\SAM_633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790" t="9259" r="6790" b="1852"/>
          <a:stretch>
            <a:fillRect/>
          </a:stretch>
        </p:blipFill>
        <p:spPr>
          <a:xfrm>
            <a:off x="457200" y="1447800"/>
            <a:ext cx="3352800" cy="4495800"/>
          </a:xfrm>
          <a:effectLst>
            <a:softEdge rad="112500"/>
          </a:effectLst>
        </p:spPr>
      </p:pic>
      <p:pic>
        <p:nvPicPr>
          <p:cNvPr id="15" name="Содержимое 14" descr="D:\ЭКЛЕР\работа\ФОТО работа 15-16\мои работы\книжка- малышка\книжка- малышка\SAM_633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5556" r="4321" b="5556"/>
          <a:stretch>
            <a:fillRect/>
          </a:stretch>
        </p:blipFill>
        <p:spPr>
          <a:xfrm>
            <a:off x="4800600" y="2133600"/>
            <a:ext cx="3733800" cy="4495800"/>
          </a:xfrm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92100"/>
            <a:ext cx="8991600" cy="1155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Подарок для малышей готов: </a:t>
            </a:r>
            <a:br>
              <a:rPr lang="ru-RU" sz="3200" dirty="0" smtClean="0"/>
            </a:br>
            <a:r>
              <a:rPr lang="ru-RU" sz="3200" dirty="0" smtClean="0"/>
              <a:t>книжка-малышка «Кто живет в лесу?»</a:t>
            </a:r>
          </a:p>
        </p:txBody>
      </p:sp>
      <p:pic>
        <p:nvPicPr>
          <p:cNvPr id="3075" name="Picture 2" descr="C:\Users\Елена\Desktop\книжка- малышка\книжка- малышка\SAM_63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81512">
            <a:off x="933450" y="1905000"/>
            <a:ext cx="3086100" cy="4114800"/>
          </a:xfrm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359E0-2C1D-41F6-A8B7-CBA8DCB8B93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Содержимое 6" descr="D:\ЭКЛЕР\работа\ФОТО работа 15-16\мои работы\книжка- малышка\книжка- малышка\SAM_63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7547" t="7232" r="7548" b="7232"/>
          <a:stretch>
            <a:fillRect/>
          </a:stretch>
        </p:blipFill>
        <p:spPr>
          <a:xfrm>
            <a:off x="4800600" y="2133600"/>
            <a:ext cx="3962400" cy="3276600"/>
          </a:xfrm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400</TotalTime>
  <Words>135</Words>
  <Application>Microsoft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Tahoma</vt:lpstr>
      <vt:lpstr>Arial</vt:lpstr>
      <vt:lpstr>Wingdings</vt:lpstr>
      <vt:lpstr>Calibri</vt:lpstr>
      <vt:lpstr>Океан</vt:lpstr>
      <vt:lpstr> Работу выполнила: Кривенко Александра (5 лет 7 мес.) Руководитель: педагог-психолог Эклер Елена Владимировна</vt:lpstr>
      <vt:lpstr>Содержание презентации:</vt:lpstr>
      <vt:lpstr>Создание книжки-малышки: рисуем обложку</vt:lpstr>
      <vt:lpstr>Создание иллюстраций к книжке: лиса</vt:lpstr>
      <vt:lpstr>Создание иллюстраций к книжке: белка</vt:lpstr>
      <vt:lpstr>Создание иллюстраций к книжке: медведь…</vt:lpstr>
      <vt:lpstr>«Страницы» книжки ожили…</vt:lpstr>
      <vt:lpstr>Подарок для малышей готов:  книжка-малышка «Кто живет в лесу?»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Neiva</dc:creator>
  <cp:lastModifiedBy>Елена</cp:lastModifiedBy>
  <cp:revision>32</cp:revision>
  <cp:lastPrinted>1601-01-01T00:00:00Z</cp:lastPrinted>
  <dcterms:created xsi:type="dcterms:W3CDTF">2013-11-29T05:52:01Z</dcterms:created>
  <dcterms:modified xsi:type="dcterms:W3CDTF">2018-03-11T16:03:16Z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