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73" r:id="rId10"/>
    <p:sldId id="264" r:id="rId11"/>
    <p:sldId id="265" r:id="rId12"/>
    <p:sldId id="266" r:id="rId13"/>
    <p:sldId id="267" r:id="rId14"/>
    <p:sldId id="268" r:id="rId15"/>
    <p:sldId id="269" r:id="rId16"/>
    <p:sldId id="277" r:id="rId17"/>
    <p:sldId id="270" r:id="rId18"/>
    <p:sldId id="271" r:id="rId19"/>
    <p:sldId id="272" r:id="rId20"/>
    <p:sldId id="274" r:id="rId21"/>
    <p:sldId id="275" r:id="rId22"/>
    <p:sldId id="27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33" d="100"/>
          <a:sy n="33" d="100"/>
        </p:scale>
        <p:origin x="-1566"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B2317A0-6C98-4A3A-9C47-121EF8996DF6}" type="datetimeFigureOut">
              <a:rPr lang="ru-RU" smtClean="0"/>
              <a:pPr/>
              <a:t>20.04.2017</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3D30CD3-CEF9-429D-8E54-5E255152FF5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B2317A0-6C98-4A3A-9C47-121EF8996DF6}" type="datetimeFigureOut">
              <a:rPr lang="ru-RU" smtClean="0"/>
              <a:pPr/>
              <a:t>20.04.2017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3D30CD3-CEF9-429D-8E54-5E255152FF5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9B2317A0-6C98-4A3A-9C47-121EF8996DF6}" type="datetimeFigureOut">
              <a:rPr lang="ru-RU" smtClean="0"/>
              <a:pPr/>
              <a:t>20.04.2017</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3D30CD3-CEF9-429D-8E54-5E255152FF5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B2317A0-6C98-4A3A-9C47-121EF8996DF6}" type="datetimeFigureOut">
              <a:rPr lang="ru-RU" smtClean="0"/>
              <a:pPr/>
              <a:t>20.04.2017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3D30CD3-CEF9-429D-8E54-5E255152FF5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B2317A0-6C98-4A3A-9C47-121EF8996DF6}" type="datetimeFigureOut">
              <a:rPr lang="ru-RU" smtClean="0"/>
              <a:pPr/>
              <a:t>20.04.2017</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43D30CD3-CEF9-429D-8E54-5E255152FF5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B2317A0-6C98-4A3A-9C47-121EF8996DF6}" type="datetimeFigureOut">
              <a:rPr lang="ru-RU" smtClean="0"/>
              <a:pPr/>
              <a:t>20.04.2017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3D30CD3-CEF9-429D-8E54-5E255152FF5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B2317A0-6C98-4A3A-9C47-121EF8996DF6}" type="datetimeFigureOut">
              <a:rPr lang="ru-RU" smtClean="0"/>
              <a:pPr/>
              <a:t>20.04.2017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3D30CD3-CEF9-429D-8E54-5E255152FF5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B2317A0-6C98-4A3A-9C47-121EF8996DF6}" type="datetimeFigureOut">
              <a:rPr lang="ru-RU" smtClean="0"/>
              <a:pPr/>
              <a:t>20.04.2017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3D30CD3-CEF9-429D-8E54-5E255152FF5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9B2317A0-6C98-4A3A-9C47-121EF8996DF6}" type="datetimeFigureOut">
              <a:rPr lang="ru-RU" smtClean="0"/>
              <a:pPr/>
              <a:t>20.04.2017</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43D30CD3-CEF9-429D-8E54-5E255152FF5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B2317A0-6C98-4A3A-9C47-121EF8996DF6}" type="datetimeFigureOut">
              <a:rPr lang="ru-RU" smtClean="0"/>
              <a:pPr/>
              <a:t>20.04.2017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3D30CD3-CEF9-429D-8E54-5E255152FF5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9B2317A0-6C98-4A3A-9C47-121EF8996DF6}" type="datetimeFigureOut">
              <a:rPr lang="ru-RU" smtClean="0"/>
              <a:pPr/>
              <a:t>20.04.2017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3D30CD3-CEF9-429D-8E54-5E255152FF5D}"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B2317A0-6C98-4A3A-9C47-121EF8996DF6}" type="datetimeFigureOut">
              <a:rPr lang="ru-RU" smtClean="0"/>
              <a:pPr/>
              <a:t>20.04.2017</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3D30CD3-CEF9-429D-8E54-5E255152FF5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file:///E:\&#1054;&#1082;&#1088;&#1099;&#1090;&#1099;&#1081;%20%20&#1091;&#1088;&#1086;&#1082;%203&#1043;\The%20Months%20of%20the%20Year%20Song.fl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file:///E:\&#1054;&#1082;&#1088;&#1099;&#1090;&#1099;&#1081;%20%20&#1091;&#1088;&#1086;&#1082;%203&#1043;\&#1048;&#1079;&#1091;&#1095;&#1072;&#1077;&#1084;%20&#1042;&#1088;&#1077;&#1084;&#1077;&#1085;&#1072;%20&#1043;&#1086;&#1076;&#1072;.%20&#1040;&#1085;&#1075;&#1083;&#1080;&#1081;&#1089;&#1082;&#1080;&#1081;%20&#1071;&#1079;&#1099;&#1082;%20&#1076;&#1083;&#1103;%20&#1044;&#1077;&#1090;&#1077;&#1081;.mp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file:///G:\3%20&#1082;&#1083;%20&#1040;&#1091;&#1076;&#1080;&#1086;\&#1088;&#1072;&#1079;&#1076;&#1077;&#1083;%206.%20Time%20%20and%20Seasons\01%20-%20Lesson%2047%20No.%2072,%20exercise%201..mp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sz="3600" dirty="0" smtClean="0">
                <a:latin typeface="Times New Roman" pitchFamily="18" charset="0"/>
                <a:cs typeface="Times New Roman" pitchFamily="18" charset="0"/>
              </a:rPr>
              <a:t>Презентация к уроку английского языка в 3 Г классе </a:t>
            </a:r>
            <a:endParaRPr lang="ru-RU" sz="36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354442" y="3539864"/>
            <a:ext cx="5027558" cy="1794136"/>
          </a:xfrm>
        </p:spPr>
        <p:txBody>
          <a:bodyPr>
            <a:noAutofit/>
          </a:bodyPr>
          <a:lstStyle/>
          <a:p>
            <a:pPr algn="ctr"/>
            <a:r>
              <a:rPr lang="ru-RU" sz="2800" dirty="0" smtClean="0"/>
              <a:t>Тема: Времена года  </a:t>
            </a:r>
          </a:p>
          <a:p>
            <a:pPr algn="ctr"/>
            <a:r>
              <a:rPr lang="ru-RU" sz="2800" dirty="0" smtClean="0"/>
              <a:t>Учитель :Шелудякова Дина Вячеславовна  </a:t>
            </a:r>
            <a:endParaRPr lang="ru-RU" sz="2800" dirty="0"/>
          </a:p>
        </p:txBody>
      </p:sp>
      <p:pic>
        <p:nvPicPr>
          <p:cNvPr id="4" name="Рисунок 3" descr="i.jpg"/>
          <p:cNvPicPr>
            <a:picLocks noChangeAspect="1"/>
          </p:cNvPicPr>
          <p:nvPr/>
        </p:nvPicPr>
        <p:blipFill>
          <a:blip r:embed="rId2"/>
          <a:stretch>
            <a:fillRect/>
          </a:stretch>
        </p:blipFill>
        <p:spPr>
          <a:xfrm>
            <a:off x="7392817" y="4800600"/>
            <a:ext cx="1751183" cy="2057400"/>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6000" dirty="0" smtClean="0"/>
              <a:t>Warm- Up</a:t>
            </a:r>
            <a:endParaRPr lang="ru-RU" sz="5400" dirty="0"/>
          </a:p>
        </p:txBody>
      </p:sp>
      <p:pic>
        <p:nvPicPr>
          <p:cNvPr id="4" name="Рисунок 2" descr="img52.png"/>
          <p:cNvPicPr>
            <a:picLocks noGrp="1" noChangeAspect="1"/>
          </p:cNvPicPr>
          <p:nvPr>
            <p:ph idx="1"/>
          </p:nvPr>
        </p:nvPicPr>
        <p:blipFill>
          <a:blip r:embed="rId2"/>
          <a:srcRect/>
          <a:stretch>
            <a:fillRect/>
          </a:stretch>
        </p:blipFill>
        <p:spPr bwMode="auto">
          <a:xfrm>
            <a:off x="762414" y="2180663"/>
            <a:ext cx="6628572" cy="3704762"/>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r>
              <a:rPr lang="en-US" sz="4000" dirty="0" smtClean="0">
                <a:latin typeface="Times New Roman" pitchFamily="18" charset="0"/>
                <a:cs typeface="Times New Roman" pitchFamily="18" charset="0"/>
                <a:hlinkClick r:id="rId2" action="ppaction://hlinkfile"/>
              </a:rPr>
              <a:t>The Months of the Year</a:t>
            </a:r>
            <a:endParaRPr lang="en-US" sz="4000" dirty="0" smtClean="0">
              <a:latin typeface="Times New Roman" pitchFamily="18" charset="0"/>
              <a:cs typeface="Times New Roman" pitchFamily="18" charset="0"/>
            </a:endParaRPr>
          </a:p>
          <a:p>
            <a:pPr algn="ctr"/>
            <a:endParaRPr lang="en-US" sz="4000" dirty="0" smtClean="0">
              <a:latin typeface="Times New Roman" pitchFamily="18" charset="0"/>
              <a:cs typeface="Times New Roman" pitchFamily="18" charset="0"/>
            </a:endParaRPr>
          </a:p>
          <a:p>
            <a:pPr algn="ctr"/>
            <a:endParaRPr lang="ru-RU" sz="4000" dirty="0">
              <a:latin typeface="Times New Roman" pitchFamily="18" charset="0"/>
              <a:cs typeface="Times New Roman" pitchFamily="18" charset="0"/>
            </a:endParaRPr>
          </a:p>
        </p:txBody>
      </p:sp>
      <p:pic>
        <p:nvPicPr>
          <p:cNvPr id="4" name="Рисунок 3" descr="illyustratsii-vremen-goda-dlya-detskogo-sada-79658-large.jpg"/>
          <p:cNvPicPr>
            <a:picLocks noChangeAspect="1"/>
          </p:cNvPicPr>
          <p:nvPr/>
        </p:nvPicPr>
        <p:blipFill>
          <a:blip r:embed="rId3"/>
          <a:stretch>
            <a:fillRect/>
          </a:stretch>
        </p:blipFill>
        <p:spPr>
          <a:xfrm>
            <a:off x="1981200" y="2667000"/>
            <a:ext cx="3886200" cy="3886200"/>
          </a:xfrm>
          <a:prstGeom prst="rect">
            <a:avLst/>
          </a:prstGeom>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5400" i="1" u="sng" dirty="0" smtClean="0"/>
              <a:t>WINTER</a:t>
            </a:r>
            <a:endParaRPr lang="ru-RU" sz="5400" i="1" u="sng" dirty="0"/>
          </a:p>
        </p:txBody>
      </p:sp>
      <p:sp>
        <p:nvSpPr>
          <p:cNvPr id="3" name="Содержимое 2"/>
          <p:cNvSpPr>
            <a:spLocks noGrp="1"/>
          </p:cNvSpPr>
          <p:nvPr>
            <p:ph idx="1"/>
          </p:nvPr>
        </p:nvSpPr>
        <p:spPr/>
        <p:txBody>
          <a:bodyPr>
            <a:normAutofit/>
          </a:bodyPr>
          <a:lstStyle/>
          <a:p>
            <a:pPr algn="ctr">
              <a:buNone/>
            </a:pPr>
            <a:r>
              <a:rPr lang="en-US" sz="3600" dirty="0" smtClean="0">
                <a:latin typeface="Times New Roman" pitchFamily="18" charset="0"/>
                <a:cs typeface="Times New Roman" pitchFamily="18" charset="0"/>
              </a:rPr>
              <a:t> DECEMBER </a:t>
            </a:r>
            <a:r>
              <a:rPr lang="en-US" sz="4400" dirty="0" smtClean="0"/>
              <a:t>|</a:t>
            </a:r>
            <a:r>
              <a:rPr lang="en-US" sz="4400" dirty="0" err="1" smtClean="0"/>
              <a:t>disɛmbə</a:t>
            </a:r>
            <a:r>
              <a:rPr lang="en-US" sz="4400" dirty="0" smtClean="0"/>
              <a:t>|</a:t>
            </a:r>
            <a:endParaRPr lang="en-US" sz="3600" dirty="0" smtClean="0">
              <a:latin typeface="Times New Roman" pitchFamily="18" charset="0"/>
              <a:cs typeface="Times New Roman" pitchFamily="18" charset="0"/>
            </a:endParaRPr>
          </a:p>
          <a:p>
            <a:pPr algn="ctr">
              <a:buNone/>
            </a:pPr>
            <a:endParaRPr lang="en-US" sz="3600" dirty="0" smtClean="0">
              <a:latin typeface="Times New Roman" pitchFamily="18" charset="0"/>
              <a:cs typeface="Times New Roman" pitchFamily="18" charset="0"/>
            </a:endParaRPr>
          </a:p>
          <a:p>
            <a:pPr algn="ctr">
              <a:buNone/>
            </a:pPr>
            <a:r>
              <a:rPr lang="en-US" sz="3600" dirty="0" smtClean="0">
                <a:latin typeface="Times New Roman" pitchFamily="18" charset="0"/>
                <a:cs typeface="Times New Roman" pitchFamily="18" charset="0"/>
              </a:rPr>
              <a:t>JANUARY </a:t>
            </a:r>
            <a:r>
              <a:rPr lang="en-US" sz="3600" dirty="0" smtClean="0">
                <a:latin typeface="Times New Roman" pitchFamily="18" charset="0"/>
                <a:cs typeface="Times New Roman" pitchFamily="18" charset="0"/>
              </a:rPr>
              <a:t> </a:t>
            </a:r>
            <a:r>
              <a:rPr lang="en-US" sz="3600" dirty="0" smtClean="0"/>
              <a:t> </a:t>
            </a:r>
            <a:r>
              <a:rPr lang="en-US" sz="4400" dirty="0" smtClean="0"/>
              <a:t>|</a:t>
            </a:r>
            <a:r>
              <a:rPr lang="en-US" sz="4400" dirty="0" err="1" smtClean="0"/>
              <a:t>dʒanjʊ</a:t>
            </a:r>
            <a:r>
              <a:rPr lang="en-US" sz="4400" dirty="0" smtClean="0"/>
              <a:t>(ə)</a:t>
            </a:r>
            <a:r>
              <a:rPr lang="en-US" sz="4400" dirty="0" err="1" smtClean="0"/>
              <a:t>ri</a:t>
            </a:r>
            <a:r>
              <a:rPr lang="en-US" sz="4400" dirty="0" smtClean="0"/>
              <a:t>|</a:t>
            </a:r>
            <a:endParaRPr lang="en-US" sz="3600" dirty="0" smtClean="0">
              <a:latin typeface="Times New Roman" pitchFamily="18" charset="0"/>
              <a:cs typeface="Times New Roman" pitchFamily="18" charset="0"/>
            </a:endParaRPr>
          </a:p>
          <a:p>
            <a:pPr algn="ctr">
              <a:buNone/>
            </a:pPr>
            <a:endParaRPr lang="en-US" sz="3600" dirty="0" smtClean="0">
              <a:latin typeface="Times New Roman" pitchFamily="18" charset="0"/>
              <a:cs typeface="Times New Roman" pitchFamily="18" charset="0"/>
            </a:endParaRPr>
          </a:p>
          <a:p>
            <a:pPr algn="ctr">
              <a:buNone/>
            </a:pPr>
            <a:r>
              <a:rPr lang="en-US" sz="3600" dirty="0" smtClean="0">
                <a:latin typeface="Times New Roman" pitchFamily="18" charset="0"/>
                <a:cs typeface="Times New Roman" pitchFamily="18" charset="0"/>
              </a:rPr>
              <a:t>FEBRUARY </a:t>
            </a:r>
            <a:r>
              <a:rPr lang="en-US" sz="3600" dirty="0" smtClean="0">
                <a:latin typeface="Times New Roman" pitchFamily="18" charset="0"/>
                <a:cs typeface="Times New Roman" pitchFamily="18" charset="0"/>
              </a:rPr>
              <a:t> </a:t>
            </a:r>
            <a:r>
              <a:rPr lang="en-US" sz="4800" dirty="0" smtClean="0"/>
              <a:t>|</a:t>
            </a:r>
            <a:r>
              <a:rPr lang="en-US" sz="4800" dirty="0" err="1" smtClean="0"/>
              <a:t>fɛbrʊəri</a:t>
            </a:r>
            <a:r>
              <a:rPr lang="en-US" sz="4800" dirty="0" smtClean="0"/>
              <a:t>|</a:t>
            </a:r>
            <a:endParaRPr lang="ru-RU" sz="3600" dirty="0">
              <a:latin typeface="Times New Roman" pitchFamily="18" charset="0"/>
              <a:cs typeface="Times New Roman" pitchFamily="18" charset="0"/>
            </a:endParaRPr>
          </a:p>
        </p:txBody>
      </p:sp>
      <p:pic>
        <p:nvPicPr>
          <p:cNvPr id="4" name="Рисунок 3" descr="87029326288029.jpg"/>
          <p:cNvPicPr>
            <a:picLocks noChangeAspect="1"/>
          </p:cNvPicPr>
          <p:nvPr/>
        </p:nvPicPr>
        <p:blipFill>
          <a:blip r:embed="rId2" cstate="print"/>
          <a:stretch>
            <a:fillRect/>
          </a:stretch>
        </p:blipFill>
        <p:spPr>
          <a:xfrm>
            <a:off x="4800600" y="5257800"/>
            <a:ext cx="3200400" cy="1600200"/>
          </a:xfrm>
          <a:prstGeom prst="rect">
            <a:avLst/>
          </a:prstGeom>
        </p:spPr>
      </p:pic>
      <p:pic>
        <p:nvPicPr>
          <p:cNvPr id="5" name="Рисунок 4" descr="i (4).jpg"/>
          <p:cNvPicPr>
            <a:picLocks noChangeAspect="1"/>
          </p:cNvPicPr>
          <p:nvPr/>
        </p:nvPicPr>
        <p:blipFill>
          <a:blip r:embed="rId3"/>
          <a:stretch>
            <a:fillRect/>
          </a:stretch>
        </p:blipFill>
        <p:spPr>
          <a:xfrm rot="20730950">
            <a:off x="166234" y="263043"/>
            <a:ext cx="2309614" cy="1622768"/>
          </a:xfrm>
          <a:prstGeom prst="rect">
            <a:avLst/>
          </a:prstGeom>
        </p:spPr>
      </p:pic>
    </p:spTree>
  </p:cSld>
  <p:clrMapOvr>
    <a:masterClrMapping/>
  </p:clrMapOvr>
  <p:transition>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800" i="1" u="sng" dirty="0" smtClean="0"/>
              <a:t>SPRING </a:t>
            </a:r>
            <a:endParaRPr lang="ru-RU" sz="4800" i="1" u="sng" dirty="0"/>
          </a:p>
        </p:txBody>
      </p:sp>
      <p:sp>
        <p:nvSpPr>
          <p:cNvPr id="3" name="Содержимое 2"/>
          <p:cNvSpPr>
            <a:spLocks noGrp="1"/>
          </p:cNvSpPr>
          <p:nvPr>
            <p:ph idx="1"/>
          </p:nvPr>
        </p:nvSpPr>
        <p:spPr/>
        <p:txBody>
          <a:bodyPr>
            <a:normAutofit/>
          </a:bodyPr>
          <a:lstStyle/>
          <a:p>
            <a:pPr algn="ctr">
              <a:buNone/>
            </a:pPr>
            <a:r>
              <a:rPr lang="en-US" sz="4400" dirty="0" smtClean="0">
                <a:latin typeface="Times New Roman" pitchFamily="18" charset="0"/>
                <a:cs typeface="Times New Roman" pitchFamily="18" charset="0"/>
              </a:rPr>
              <a:t>MARCH </a:t>
            </a:r>
            <a:r>
              <a:rPr lang="en-US" sz="4400" dirty="0" smtClean="0"/>
              <a:t> </a:t>
            </a:r>
            <a:r>
              <a:rPr lang="en-US" sz="5400" dirty="0" smtClean="0"/>
              <a:t>|</a:t>
            </a:r>
            <a:r>
              <a:rPr lang="en-US" sz="5400" dirty="0" err="1" smtClean="0"/>
              <a:t>mɑ:tʃ</a:t>
            </a:r>
            <a:r>
              <a:rPr lang="en-US" sz="5400" dirty="0" smtClean="0"/>
              <a:t>|</a:t>
            </a:r>
            <a:r>
              <a:rPr lang="en-US" sz="5400" dirty="0" smtClean="0">
                <a:latin typeface="Times New Roman" pitchFamily="18" charset="0"/>
                <a:cs typeface="Times New Roman" pitchFamily="18" charset="0"/>
              </a:rPr>
              <a:t> </a:t>
            </a:r>
            <a:endParaRPr lang="en-US" sz="4400" dirty="0" smtClean="0">
              <a:latin typeface="Times New Roman" pitchFamily="18" charset="0"/>
              <a:cs typeface="Times New Roman" pitchFamily="18" charset="0"/>
            </a:endParaRPr>
          </a:p>
          <a:p>
            <a:pPr algn="ctr">
              <a:buNone/>
            </a:pPr>
            <a:endParaRPr lang="en-US" sz="4400" dirty="0" smtClean="0">
              <a:latin typeface="Times New Roman" pitchFamily="18" charset="0"/>
              <a:cs typeface="Times New Roman" pitchFamily="18" charset="0"/>
            </a:endParaRPr>
          </a:p>
          <a:p>
            <a:pPr algn="ctr">
              <a:buNone/>
            </a:pPr>
            <a:r>
              <a:rPr lang="en-US" sz="4400" dirty="0" smtClean="0">
                <a:latin typeface="Times New Roman" pitchFamily="18" charset="0"/>
                <a:cs typeface="Times New Roman" pitchFamily="18" charset="0"/>
              </a:rPr>
              <a:t>APRIL </a:t>
            </a:r>
            <a:r>
              <a:rPr lang="en-US" sz="4400" dirty="0" smtClean="0"/>
              <a:t> </a:t>
            </a:r>
            <a:r>
              <a:rPr lang="en-US" sz="5400" dirty="0" smtClean="0"/>
              <a:t>|</a:t>
            </a:r>
            <a:r>
              <a:rPr lang="en-US" sz="5400" dirty="0" err="1" smtClean="0"/>
              <a:t>eɪpr</a:t>
            </a:r>
            <a:r>
              <a:rPr lang="en-US" sz="5400" dirty="0" smtClean="0"/>
              <a:t>(ɪ)l</a:t>
            </a:r>
            <a:r>
              <a:rPr lang="en-US" sz="5400" dirty="0" smtClean="0"/>
              <a:t>| </a:t>
            </a:r>
            <a:endParaRPr lang="en-US" sz="4400" dirty="0" smtClean="0">
              <a:latin typeface="Times New Roman" pitchFamily="18" charset="0"/>
              <a:cs typeface="Times New Roman" pitchFamily="18" charset="0"/>
            </a:endParaRPr>
          </a:p>
          <a:p>
            <a:pPr algn="ctr">
              <a:buNone/>
            </a:pPr>
            <a:endParaRPr lang="en-US" sz="4400" dirty="0" smtClean="0">
              <a:latin typeface="Times New Roman" pitchFamily="18" charset="0"/>
              <a:cs typeface="Times New Roman" pitchFamily="18" charset="0"/>
            </a:endParaRPr>
          </a:p>
          <a:p>
            <a:pPr algn="ctr">
              <a:buNone/>
            </a:pPr>
            <a:r>
              <a:rPr lang="en-US" sz="4400" dirty="0" smtClean="0">
                <a:latin typeface="Times New Roman" pitchFamily="18" charset="0"/>
                <a:cs typeface="Times New Roman" pitchFamily="18" charset="0"/>
              </a:rPr>
              <a:t>MAY </a:t>
            </a:r>
            <a:r>
              <a:rPr lang="en-US" sz="6000" dirty="0" smtClean="0"/>
              <a:t>|</a:t>
            </a:r>
            <a:r>
              <a:rPr lang="en-US" sz="6000" dirty="0" err="1" smtClean="0"/>
              <a:t>meɪ</a:t>
            </a:r>
            <a:r>
              <a:rPr lang="en-US" sz="6000" dirty="0" smtClean="0"/>
              <a:t>|</a:t>
            </a:r>
            <a:endParaRPr lang="ru-RU" sz="4800" dirty="0">
              <a:latin typeface="Times New Roman" pitchFamily="18" charset="0"/>
              <a:cs typeface="Times New Roman" pitchFamily="18" charset="0"/>
            </a:endParaRPr>
          </a:p>
        </p:txBody>
      </p:sp>
      <p:pic>
        <p:nvPicPr>
          <p:cNvPr id="4" name="Рисунок 3" descr="58c96d875b902.jpg"/>
          <p:cNvPicPr>
            <a:picLocks noChangeAspect="1"/>
          </p:cNvPicPr>
          <p:nvPr/>
        </p:nvPicPr>
        <p:blipFill>
          <a:blip r:embed="rId2"/>
          <a:stretch>
            <a:fillRect/>
          </a:stretch>
        </p:blipFill>
        <p:spPr>
          <a:xfrm>
            <a:off x="5715000" y="4419600"/>
            <a:ext cx="2438400" cy="2438400"/>
          </a:xfrm>
          <a:prstGeom prst="rect">
            <a:avLst/>
          </a:prstGeom>
        </p:spPr>
      </p:pic>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i="1" u="sng" dirty="0" smtClean="0">
                <a:latin typeface="Times New Roman" pitchFamily="18" charset="0"/>
                <a:cs typeface="Times New Roman" pitchFamily="18" charset="0"/>
              </a:rPr>
              <a:t>Summer </a:t>
            </a:r>
            <a:endParaRPr lang="ru-RU" i="1" u="sng"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None/>
            </a:pPr>
            <a:r>
              <a:rPr lang="en-US"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JUNE </a:t>
            </a:r>
            <a:r>
              <a:rPr lang="en-US" sz="6000" dirty="0" smtClean="0"/>
              <a:t>|</a:t>
            </a:r>
            <a:r>
              <a:rPr lang="en-US" sz="6000" dirty="0" err="1" smtClean="0"/>
              <a:t>dʒu:n</a:t>
            </a:r>
            <a:r>
              <a:rPr lang="en-US" sz="6000" dirty="0" smtClean="0"/>
              <a:t>|  </a:t>
            </a:r>
            <a:endParaRPr lang="en-US" sz="6000" dirty="0" smtClean="0">
              <a:latin typeface="Times New Roman" pitchFamily="18" charset="0"/>
              <a:cs typeface="Times New Roman" pitchFamily="18" charset="0"/>
            </a:endParaRPr>
          </a:p>
          <a:p>
            <a:pPr algn="ctr">
              <a:buNone/>
            </a:pPr>
            <a:endParaRPr lang="en-US" sz="4400" dirty="0" smtClean="0">
              <a:latin typeface="Times New Roman" pitchFamily="18" charset="0"/>
              <a:cs typeface="Times New Roman" pitchFamily="18" charset="0"/>
            </a:endParaRPr>
          </a:p>
          <a:p>
            <a:pPr algn="ctr">
              <a:buNone/>
            </a:pPr>
            <a:r>
              <a:rPr lang="en-US" sz="4400" dirty="0" smtClean="0">
                <a:latin typeface="Times New Roman" pitchFamily="18" charset="0"/>
                <a:cs typeface="Times New Roman" pitchFamily="18" charset="0"/>
              </a:rPr>
              <a:t>  JULY </a:t>
            </a:r>
            <a:r>
              <a:rPr lang="en-US" sz="4400" dirty="0" smtClean="0">
                <a:latin typeface="Times New Roman" pitchFamily="18" charset="0"/>
                <a:cs typeface="Times New Roman" pitchFamily="18" charset="0"/>
              </a:rPr>
              <a:t> </a:t>
            </a:r>
            <a:r>
              <a:rPr lang="en-US" sz="5400" dirty="0" smtClean="0"/>
              <a:t> |</a:t>
            </a:r>
            <a:r>
              <a:rPr lang="en-US" sz="5400" dirty="0" err="1" smtClean="0"/>
              <a:t>dʒu:laɪ</a:t>
            </a:r>
            <a:r>
              <a:rPr lang="en-US" sz="5400" dirty="0" smtClean="0"/>
              <a:t>|</a:t>
            </a:r>
            <a:endParaRPr lang="en-US" sz="4400" dirty="0" smtClean="0">
              <a:latin typeface="Times New Roman" pitchFamily="18" charset="0"/>
              <a:cs typeface="Times New Roman" pitchFamily="18" charset="0"/>
            </a:endParaRPr>
          </a:p>
          <a:p>
            <a:pPr algn="ctr">
              <a:buNone/>
            </a:pPr>
            <a:endParaRPr lang="en-US" sz="4400" dirty="0" smtClean="0">
              <a:latin typeface="Times New Roman" pitchFamily="18" charset="0"/>
              <a:cs typeface="Times New Roman" pitchFamily="18" charset="0"/>
            </a:endParaRPr>
          </a:p>
          <a:p>
            <a:pPr algn="ctr">
              <a:buNone/>
            </a:pPr>
            <a:r>
              <a:rPr lang="en-US"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AUGUST </a:t>
            </a:r>
            <a:r>
              <a:rPr lang="en-US" sz="5400" dirty="0" smtClean="0"/>
              <a:t>|</a:t>
            </a:r>
            <a:r>
              <a:rPr lang="en-US" sz="5400" dirty="0" smtClean="0"/>
              <a:t>ɔ:ɡʌst</a:t>
            </a:r>
            <a:r>
              <a:rPr lang="en-US" sz="5400" dirty="0" smtClean="0"/>
              <a:t>|</a:t>
            </a:r>
            <a:endParaRPr lang="en-US" sz="4400" dirty="0" smtClean="0">
              <a:latin typeface="Times New Roman" pitchFamily="18" charset="0"/>
              <a:cs typeface="Times New Roman" pitchFamily="18" charset="0"/>
            </a:endParaRPr>
          </a:p>
        </p:txBody>
      </p:sp>
      <p:pic>
        <p:nvPicPr>
          <p:cNvPr id="4" name="Рисунок 3" descr="i (5).jpg"/>
          <p:cNvPicPr>
            <a:picLocks noChangeAspect="1"/>
          </p:cNvPicPr>
          <p:nvPr/>
        </p:nvPicPr>
        <p:blipFill>
          <a:blip r:embed="rId2"/>
          <a:stretch>
            <a:fillRect/>
          </a:stretch>
        </p:blipFill>
        <p:spPr>
          <a:xfrm rot="19469549">
            <a:off x="-209272" y="4906219"/>
            <a:ext cx="2436983" cy="1371600"/>
          </a:xfrm>
          <a:prstGeom prst="rect">
            <a:avLst/>
          </a:prstGeom>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i="1" u="sng" dirty="0" smtClean="0">
                <a:latin typeface="Times New Roman" pitchFamily="18" charset="0"/>
                <a:cs typeface="Times New Roman" pitchFamily="18" charset="0"/>
              </a:rPr>
              <a:t>AUTUMN</a:t>
            </a:r>
            <a:endParaRPr lang="ru-RU" i="1" u="sng"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None/>
            </a:pPr>
            <a:r>
              <a:rPr lang="en-US"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SEPTEMBER  </a:t>
            </a:r>
            <a:r>
              <a:rPr lang="en-US" sz="4000" dirty="0" smtClean="0"/>
              <a:t> </a:t>
            </a:r>
            <a:r>
              <a:rPr lang="en-US" sz="4400" dirty="0" smtClean="0"/>
              <a:t>|</a:t>
            </a:r>
            <a:r>
              <a:rPr lang="en-US" sz="4400" dirty="0" err="1" smtClean="0"/>
              <a:t>sɛptɛmbə</a:t>
            </a:r>
            <a:r>
              <a:rPr lang="en-US" sz="4400" dirty="0" smtClean="0"/>
              <a:t>| </a:t>
            </a:r>
            <a:r>
              <a:rPr lang="en-US"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OCTOBER </a:t>
            </a:r>
            <a:r>
              <a:rPr lang="en-US" sz="4000" dirty="0" smtClean="0"/>
              <a:t> </a:t>
            </a:r>
            <a:r>
              <a:rPr lang="en-US" sz="4400" dirty="0" smtClean="0"/>
              <a:t>|</a:t>
            </a:r>
            <a:r>
              <a:rPr lang="en-US" sz="4400" dirty="0" err="1" smtClean="0"/>
              <a:t>ɒktəʊbə</a:t>
            </a:r>
            <a:r>
              <a:rPr lang="en-US" sz="4400" dirty="0" smtClean="0"/>
              <a:t>|</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NOVEMBER </a:t>
            </a:r>
            <a:r>
              <a:rPr lang="en-US" sz="4000" dirty="0" smtClean="0"/>
              <a:t> </a:t>
            </a:r>
            <a:r>
              <a:rPr lang="en-US" sz="4400" dirty="0" smtClean="0"/>
              <a:t>|</a:t>
            </a:r>
            <a:r>
              <a:rPr lang="en-US" sz="4400" dirty="0" err="1" smtClean="0"/>
              <a:t>nə</a:t>
            </a:r>
            <a:r>
              <a:rPr lang="en-US" sz="4400" dirty="0" smtClean="0"/>
              <a:t>(ʊ)</a:t>
            </a:r>
            <a:r>
              <a:rPr lang="en-US" sz="4400" dirty="0" err="1" smtClean="0"/>
              <a:t>vɛmbə</a:t>
            </a:r>
            <a:r>
              <a:rPr lang="en-US" sz="4400" dirty="0" smtClean="0"/>
              <a:t>|  </a:t>
            </a:r>
            <a:endParaRPr lang="ru-RU" sz="4400" dirty="0">
              <a:latin typeface="Times New Roman" pitchFamily="18" charset="0"/>
              <a:cs typeface="Times New Roman" pitchFamily="18" charset="0"/>
            </a:endParaRPr>
          </a:p>
        </p:txBody>
      </p:sp>
      <p:pic>
        <p:nvPicPr>
          <p:cNvPr id="4" name="Рисунок 3" descr="detskie_pesni_dlja_malishej_jasli_sad.jpg"/>
          <p:cNvPicPr>
            <a:picLocks noChangeAspect="1"/>
          </p:cNvPicPr>
          <p:nvPr/>
        </p:nvPicPr>
        <p:blipFill>
          <a:blip r:embed="rId2" cstate="print"/>
          <a:stretch>
            <a:fillRect/>
          </a:stretch>
        </p:blipFill>
        <p:spPr>
          <a:xfrm>
            <a:off x="0" y="0"/>
            <a:ext cx="2133600" cy="2311400"/>
          </a:xfrm>
          <a:prstGeom prst="rect">
            <a:avLst/>
          </a:prstGeom>
        </p:spPr>
      </p:pic>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162800" cy="1737360"/>
          </a:xfrm>
        </p:spPr>
        <p:txBody>
          <a:bodyPr>
            <a:normAutofit fontScale="90000"/>
          </a:bodyPr>
          <a:lstStyle/>
          <a:p>
            <a:pPr algn="ctr"/>
            <a:r>
              <a:rPr lang="en-US" sz="4400" dirty="0" smtClean="0"/>
              <a:t>My </a:t>
            </a:r>
            <a:r>
              <a:rPr lang="en-US" sz="4400" dirty="0" err="1" smtClean="0"/>
              <a:t>favourite</a:t>
            </a:r>
            <a:r>
              <a:rPr lang="en-US" sz="4400" dirty="0" smtClean="0"/>
              <a:t> month is…</a:t>
            </a:r>
            <a:br>
              <a:rPr lang="en-US" sz="4400" dirty="0" smtClean="0"/>
            </a:br>
            <a:r>
              <a:rPr lang="en-US" sz="4400" dirty="0" smtClean="0"/>
              <a:t>My </a:t>
            </a:r>
            <a:r>
              <a:rPr lang="en-US" sz="4400" dirty="0" err="1" smtClean="0"/>
              <a:t>favourite</a:t>
            </a:r>
            <a:r>
              <a:rPr lang="en-US" sz="4400" dirty="0" smtClean="0"/>
              <a:t> months are…</a:t>
            </a:r>
            <a:endParaRPr lang="ru-RU" sz="4400" dirty="0"/>
          </a:p>
        </p:txBody>
      </p:sp>
      <p:pic>
        <p:nvPicPr>
          <p:cNvPr id="4" name="Содержимое 3" descr="illyustratsii-vremen-goda-dlya-detskogo-sada-79658-large.jpg"/>
          <p:cNvPicPr>
            <a:picLocks noGrp="1" noChangeAspect="1"/>
          </p:cNvPicPr>
          <p:nvPr>
            <p:ph idx="1"/>
          </p:nvPr>
        </p:nvPicPr>
        <p:blipFill>
          <a:blip r:embed="rId2"/>
          <a:stretch>
            <a:fillRect/>
          </a:stretch>
        </p:blipFill>
        <p:spPr>
          <a:xfrm>
            <a:off x="2133600" y="2819400"/>
            <a:ext cx="4038600" cy="40386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800" dirty="0" smtClean="0"/>
              <a:t>Let’s Play </a:t>
            </a:r>
            <a:endParaRPr lang="ru-RU" sz="4400" dirty="0"/>
          </a:p>
        </p:txBody>
      </p:sp>
      <p:pic>
        <p:nvPicPr>
          <p:cNvPr id="4" name="Содержимое 3" descr="i (4).jpg"/>
          <p:cNvPicPr>
            <a:picLocks noGrp="1" noChangeAspect="1"/>
          </p:cNvPicPr>
          <p:nvPr>
            <p:ph idx="1"/>
          </p:nvPr>
        </p:nvPicPr>
        <p:blipFill>
          <a:blip r:embed="rId2"/>
          <a:stretch>
            <a:fillRect/>
          </a:stretch>
        </p:blipFill>
        <p:spPr>
          <a:xfrm>
            <a:off x="1219200" y="1981200"/>
            <a:ext cx="5627458" cy="4230431"/>
          </a:xfrm>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74321"/>
            <a:ext cx="7010400" cy="45719"/>
          </a:xfrm>
        </p:spPr>
        <p:txBody>
          <a:bodyPr>
            <a:normAutofit fontScale="90000"/>
          </a:bodyPr>
          <a:lstStyle/>
          <a:p>
            <a:endParaRPr lang="ru-RU" dirty="0"/>
          </a:p>
        </p:txBody>
      </p:sp>
      <p:sp>
        <p:nvSpPr>
          <p:cNvPr id="3" name="Содержимое 2"/>
          <p:cNvSpPr>
            <a:spLocks noGrp="1"/>
          </p:cNvSpPr>
          <p:nvPr>
            <p:ph idx="1"/>
          </p:nvPr>
        </p:nvSpPr>
        <p:spPr>
          <a:xfrm>
            <a:off x="533400" y="457200"/>
            <a:ext cx="7391400" cy="6400800"/>
          </a:xfrm>
        </p:spPr>
        <p:txBody>
          <a:bodyPr>
            <a:normAutofit fontScale="62500" lnSpcReduction="20000"/>
          </a:bodyPr>
          <a:lstStyle/>
          <a:p>
            <a:r>
              <a:rPr lang="en-US" sz="4500" dirty="0" smtClean="0">
                <a:latin typeface="Times New Roman" pitchFamily="18" charset="0"/>
                <a:cs typeface="Times New Roman" pitchFamily="18" charset="0"/>
              </a:rPr>
              <a:t>It is spring now. March, April and May are spring months. The weather is fine. It is warm . You can see beautiful flowers.</a:t>
            </a:r>
          </a:p>
          <a:p>
            <a:r>
              <a:rPr lang="en-US" sz="4500" dirty="0" smtClean="0">
                <a:latin typeface="Times New Roman" pitchFamily="18" charset="0"/>
                <a:cs typeface="Times New Roman" pitchFamily="18" charset="0"/>
              </a:rPr>
              <a:t> It is summer. June, July and August are summer months. It is hot and sunny in summer. The weather is nice. The days are long and the nights are short. Children run and play in the streets. </a:t>
            </a:r>
          </a:p>
          <a:p>
            <a:r>
              <a:rPr lang="en-US" sz="4500" dirty="0" smtClean="0">
                <a:latin typeface="Times New Roman" pitchFamily="18" charset="0"/>
                <a:cs typeface="Times New Roman" pitchFamily="18" charset="0"/>
              </a:rPr>
              <a:t>It is autumn. September, October and November are autumn months. The weather is rainy and windy. The trees are yellow and red. There are many fruits and vegetables. </a:t>
            </a:r>
          </a:p>
          <a:p>
            <a:r>
              <a:rPr lang="en-US" sz="4500" dirty="0" smtClean="0">
                <a:latin typeface="Times New Roman" pitchFamily="18" charset="0"/>
                <a:cs typeface="Times New Roman" pitchFamily="18" charset="0"/>
              </a:rPr>
              <a:t>It is winter. December, January and February are winter months. The weather is cold in winter. It usually snows. The streets are white. The days are short and the nights are long. Children play snowballs in the streets.</a:t>
            </a:r>
            <a:br>
              <a:rPr lang="en-US" sz="4500" dirty="0" smtClean="0">
                <a:latin typeface="Times New Roman" pitchFamily="18" charset="0"/>
                <a:cs typeface="Times New Roman" pitchFamily="18" charset="0"/>
              </a:rPr>
            </a:br>
            <a:r>
              <a:rPr lang="en-US" dirty="0" smtClean="0"/>
              <a:t/>
            </a:r>
            <a:br>
              <a:rPr lang="en-US" dirty="0" smtClean="0"/>
            </a:br>
            <a:endParaRPr lang="ru-RU" dirty="0"/>
          </a:p>
        </p:txBody>
      </p:sp>
    </p:spTree>
  </p:cSld>
  <p:clrMapOvr>
    <a:masterClrMapping/>
  </p:clrMapOvr>
  <p:transition>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800" dirty="0" smtClean="0"/>
              <a:t>Let’s Play </a:t>
            </a:r>
            <a:endParaRPr lang="ru-RU" sz="4400" dirty="0"/>
          </a:p>
        </p:txBody>
      </p:sp>
      <p:pic>
        <p:nvPicPr>
          <p:cNvPr id="4" name="Содержимое 3" descr="i (4).jpg"/>
          <p:cNvPicPr>
            <a:picLocks noGrp="1" noChangeAspect="1"/>
          </p:cNvPicPr>
          <p:nvPr>
            <p:ph idx="1"/>
          </p:nvPr>
        </p:nvPicPr>
        <p:blipFill>
          <a:blip r:embed="rId2"/>
          <a:stretch>
            <a:fillRect/>
          </a:stretch>
        </p:blipFill>
        <p:spPr>
          <a:xfrm>
            <a:off x="1447800" y="2056773"/>
            <a:ext cx="5486400" cy="4124392"/>
          </a:xfrm>
        </p:spPr>
      </p:pic>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6000" dirty="0" smtClean="0"/>
              <a:t>SEASONS</a:t>
            </a:r>
            <a:endParaRPr lang="ru-RU" sz="6000" dirty="0"/>
          </a:p>
        </p:txBody>
      </p:sp>
      <p:pic>
        <p:nvPicPr>
          <p:cNvPr id="4" name="Содержимое 3" descr="7616.jpg"/>
          <p:cNvPicPr>
            <a:picLocks noGrp="1" noChangeAspect="1"/>
          </p:cNvPicPr>
          <p:nvPr>
            <p:ph idx="1"/>
          </p:nvPr>
        </p:nvPicPr>
        <p:blipFill>
          <a:blip r:embed="rId2"/>
          <a:stretch>
            <a:fillRect/>
          </a:stretch>
        </p:blipFill>
        <p:spPr>
          <a:xfrm>
            <a:off x="1066800" y="1676400"/>
            <a:ext cx="6760426" cy="4474173"/>
          </a:xfr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213360"/>
          </a:xfrm>
        </p:spPr>
        <p:txBody>
          <a:bodyPr>
            <a:normAutofit fontScale="90000"/>
          </a:bodyPr>
          <a:lstStyle/>
          <a:p>
            <a:endParaRPr lang="ru-RU" dirty="0"/>
          </a:p>
        </p:txBody>
      </p:sp>
      <p:sp>
        <p:nvSpPr>
          <p:cNvPr id="3" name="Содержимое 2"/>
          <p:cNvSpPr>
            <a:spLocks noGrp="1"/>
          </p:cNvSpPr>
          <p:nvPr>
            <p:ph idx="1"/>
          </p:nvPr>
        </p:nvSpPr>
        <p:spPr>
          <a:xfrm>
            <a:off x="762000" y="762000"/>
            <a:ext cx="7010400" cy="4724400"/>
          </a:xfrm>
        </p:spPr>
        <p:txBody>
          <a:bodyPr>
            <a:normAutofit/>
          </a:bodyPr>
          <a:lstStyle/>
          <a:p>
            <a:pPr algn="ctr"/>
            <a:r>
              <a:rPr lang="en-US" sz="4400" dirty="0" smtClean="0">
                <a:latin typeface="Times New Roman" pitchFamily="18" charset="0"/>
                <a:cs typeface="Times New Roman" pitchFamily="18" charset="0"/>
              </a:rPr>
              <a:t>A  spring day feeds a year.</a:t>
            </a:r>
          </a:p>
          <a:p>
            <a:pPr algn="ctr"/>
            <a:r>
              <a:rPr lang="en-US" sz="4400" dirty="0" smtClean="0">
                <a:latin typeface="Times New Roman" pitchFamily="18" charset="0"/>
                <a:cs typeface="Times New Roman" pitchFamily="18" charset="0"/>
              </a:rPr>
              <a:t>Rain at seven, fine at eleven.</a:t>
            </a:r>
          </a:p>
          <a:p>
            <a:pPr algn="ctr"/>
            <a:r>
              <a:rPr lang="en-US" sz="4400" dirty="0" smtClean="0">
                <a:latin typeface="Times New Roman" pitchFamily="18" charset="0"/>
                <a:cs typeface="Times New Roman" pitchFamily="18" charset="0"/>
              </a:rPr>
              <a:t>After rain comes fair  weather</a:t>
            </a:r>
            <a:r>
              <a:rPr lang="en-US" sz="4000" dirty="0" smtClean="0">
                <a:latin typeface="Times New Roman" pitchFamily="18" charset="0"/>
                <a:cs typeface="Times New Roman" pitchFamily="18" charset="0"/>
              </a:rPr>
              <a:t>. </a:t>
            </a:r>
            <a:endParaRPr lang="ru-RU" sz="4000" dirty="0">
              <a:latin typeface="Times New Roman" pitchFamily="18" charset="0"/>
              <a:cs typeface="Times New Roman" pitchFamily="18" charset="0"/>
            </a:endParaRPr>
          </a:p>
        </p:txBody>
      </p:sp>
      <p:pic>
        <p:nvPicPr>
          <p:cNvPr id="4" name="Рисунок 3" descr="i (3).jpg"/>
          <p:cNvPicPr>
            <a:picLocks noChangeAspect="1"/>
          </p:cNvPicPr>
          <p:nvPr/>
        </p:nvPicPr>
        <p:blipFill>
          <a:blip r:embed="rId2"/>
          <a:stretch>
            <a:fillRect/>
          </a:stretch>
        </p:blipFill>
        <p:spPr>
          <a:xfrm>
            <a:off x="2209800" y="3677056"/>
            <a:ext cx="3429000" cy="3180944"/>
          </a:xfrm>
          <a:prstGeom prst="rect">
            <a:avLst/>
          </a:prstGeom>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0"/>
            <a:ext cx="7239000" cy="1143000"/>
          </a:xfrm>
        </p:spPr>
        <p:txBody>
          <a:bodyPr>
            <a:normAutofit/>
          </a:bodyPr>
          <a:lstStyle/>
          <a:p>
            <a:pPr algn="ctr"/>
            <a:r>
              <a:rPr lang="en-US" sz="4400" dirty="0" smtClean="0"/>
              <a:t>Homework  </a:t>
            </a:r>
            <a:endParaRPr lang="ru-RU" sz="4400" dirty="0"/>
          </a:p>
        </p:txBody>
      </p:sp>
      <p:sp>
        <p:nvSpPr>
          <p:cNvPr id="3" name="Содержимое 2"/>
          <p:cNvSpPr>
            <a:spLocks noGrp="1"/>
          </p:cNvSpPr>
          <p:nvPr>
            <p:ph idx="1"/>
          </p:nvPr>
        </p:nvSpPr>
        <p:spPr>
          <a:xfrm>
            <a:off x="457200" y="1219200"/>
            <a:ext cx="7239000" cy="4846320"/>
          </a:xfrm>
        </p:spPr>
        <p:txBody>
          <a:bodyPr>
            <a:normAutofit/>
          </a:bodyPr>
          <a:lstStyle/>
          <a:p>
            <a:pPr algn="ctr"/>
            <a:r>
              <a:rPr lang="en-US" sz="3200" dirty="0" smtClean="0">
                <a:latin typeface="Times New Roman" pitchFamily="18" charset="0"/>
                <a:cs typeface="Times New Roman" pitchFamily="18" charset="0"/>
              </a:rPr>
              <a:t>1</a:t>
            </a:r>
            <a:r>
              <a:rPr lang="ru-RU" sz="3200" dirty="0" smtClean="0">
                <a:latin typeface="Times New Roman" pitchFamily="18" charset="0"/>
                <a:cs typeface="Times New Roman" pitchFamily="18" charset="0"/>
              </a:rPr>
              <a:t>) Учебник:  с 36 у 8а , с 41 у 7а месяца в словарь с переводом .</a:t>
            </a:r>
          </a:p>
          <a:p>
            <a:pPr algn="ctr"/>
            <a:r>
              <a:rPr lang="ru-RU" sz="3200" dirty="0" smtClean="0">
                <a:latin typeface="Times New Roman" pitchFamily="18" charset="0"/>
                <a:cs typeface="Times New Roman" pitchFamily="18" charset="0"/>
              </a:rPr>
              <a:t>2) Учебник : с 35 у 7а читать и переводить </a:t>
            </a:r>
          </a:p>
          <a:p>
            <a:pPr algn="ctr"/>
            <a:r>
              <a:rPr lang="ru-RU" sz="3200" dirty="0" smtClean="0">
                <a:latin typeface="Times New Roman" pitchFamily="18" charset="0"/>
                <a:cs typeface="Times New Roman" pitchFamily="18" charset="0"/>
              </a:rPr>
              <a:t>3) Нарисовать времена года и подписать название месяцев и погоду.</a:t>
            </a:r>
            <a:endParaRPr lang="ru-RU" sz="3200" dirty="0">
              <a:latin typeface="Times New Roman" pitchFamily="18" charset="0"/>
              <a:cs typeface="Times New Roman" pitchFamily="18" charset="0"/>
            </a:endParaRPr>
          </a:p>
        </p:txBody>
      </p:sp>
      <p:pic>
        <p:nvPicPr>
          <p:cNvPr id="4" name="Рисунок 3" descr="66598505.png"/>
          <p:cNvPicPr>
            <a:picLocks noChangeAspect="1"/>
          </p:cNvPicPr>
          <p:nvPr/>
        </p:nvPicPr>
        <p:blipFill>
          <a:blip r:embed="rId2" cstate="print"/>
          <a:stretch>
            <a:fillRect/>
          </a:stretch>
        </p:blipFill>
        <p:spPr>
          <a:xfrm>
            <a:off x="4495800" y="4953000"/>
            <a:ext cx="3558397" cy="1905000"/>
          </a:xfrm>
          <a:prstGeom prst="rect">
            <a:avLst/>
          </a:prstGeom>
        </p:spPr>
      </p:pic>
      <p:pic>
        <p:nvPicPr>
          <p:cNvPr id="5" name="Рисунок 4" descr="185.jpg"/>
          <p:cNvPicPr>
            <a:picLocks noChangeAspect="1"/>
          </p:cNvPicPr>
          <p:nvPr/>
        </p:nvPicPr>
        <p:blipFill>
          <a:blip r:embed="rId3"/>
          <a:stretch>
            <a:fillRect/>
          </a:stretch>
        </p:blipFill>
        <p:spPr>
          <a:xfrm>
            <a:off x="0" y="4648200"/>
            <a:ext cx="2090211" cy="2209800"/>
          </a:xfrm>
          <a:prstGeom prst="rect">
            <a:avLst/>
          </a:prstGeom>
        </p:spPr>
      </p:pic>
    </p:spTree>
  </p:cSld>
  <p:clrMapOvr>
    <a:masterClrMapping/>
  </p:clrMapOvr>
  <p:transition>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800" dirty="0" smtClean="0"/>
              <a:t>Well done !!!</a:t>
            </a:r>
            <a:endParaRPr lang="ru-RU" sz="4400" dirty="0"/>
          </a:p>
        </p:txBody>
      </p:sp>
      <p:pic>
        <p:nvPicPr>
          <p:cNvPr id="4" name="Picture 3"/>
          <p:cNvPicPr>
            <a:picLocks noGrp="1" noChangeAspect="1" noChangeArrowheads="1"/>
          </p:cNvPicPr>
          <p:nvPr>
            <p:ph idx="1"/>
          </p:nvPr>
        </p:nvPicPr>
        <p:blipFill>
          <a:blip r:embed="rId2" cstate="print"/>
          <a:srcRect/>
          <a:stretch>
            <a:fillRect/>
          </a:stretch>
        </p:blipFill>
        <p:spPr bwMode="auto">
          <a:xfrm>
            <a:off x="1258571" y="1772443"/>
            <a:ext cx="5447030" cy="46839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buNone/>
            </a:pPr>
            <a:r>
              <a:rPr lang="en-US" dirty="0" smtClean="0"/>
              <a:t> </a:t>
            </a:r>
            <a:r>
              <a:rPr lang="en-US" sz="5400" b="1" dirty="0" smtClean="0">
                <a:latin typeface="Times New Roman" pitchFamily="18" charset="0"/>
                <a:cs typeface="Times New Roman" pitchFamily="18" charset="0"/>
              </a:rPr>
              <a:t>What season is it now?</a:t>
            </a:r>
          </a:p>
          <a:p>
            <a:pPr algn="ctr">
              <a:buNone/>
            </a:pPr>
            <a:r>
              <a:rPr lang="en-US" sz="5400" b="1" dirty="0" smtClean="0">
                <a:latin typeface="Times New Roman" pitchFamily="18" charset="0"/>
                <a:cs typeface="Times New Roman" pitchFamily="18" charset="0"/>
              </a:rPr>
              <a:t> </a:t>
            </a:r>
            <a:r>
              <a:rPr lang="en-US" sz="4800" b="1" dirty="0" smtClean="0">
                <a:latin typeface="Times New Roman" pitchFamily="18" charset="0"/>
                <a:cs typeface="Times New Roman" pitchFamily="18" charset="0"/>
              </a:rPr>
              <a:t>What’s the weather like today </a:t>
            </a:r>
            <a:endParaRPr lang="ru-RU" sz="5400" b="1" dirty="0">
              <a:latin typeface="Times New Roman" pitchFamily="18" charset="0"/>
              <a:cs typeface="Times New Roman" pitchFamily="18" charset="0"/>
            </a:endParaRPr>
          </a:p>
        </p:txBody>
      </p:sp>
      <p:pic>
        <p:nvPicPr>
          <p:cNvPr id="4" name="Рисунок 3" descr="i (3).jpg"/>
          <p:cNvPicPr>
            <a:picLocks noChangeAspect="1"/>
          </p:cNvPicPr>
          <p:nvPr/>
        </p:nvPicPr>
        <p:blipFill>
          <a:blip r:embed="rId2"/>
          <a:stretch>
            <a:fillRect/>
          </a:stretch>
        </p:blipFill>
        <p:spPr>
          <a:xfrm>
            <a:off x="4876800" y="3505200"/>
            <a:ext cx="2934398" cy="2722122"/>
          </a:xfrm>
          <a:prstGeom prst="rect">
            <a:avLst/>
          </a:prstGeom>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buNone/>
            </a:pPr>
            <a:r>
              <a:rPr lang="en-US" sz="6000" dirty="0" smtClean="0">
                <a:latin typeface="Times New Roman" pitchFamily="18" charset="0"/>
                <a:cs typeface="Times New Roman" pitchFamily="18" charset="0"/>
              </a:rPr>
              <a:t>Spring is green.</a:t>
            </a:r>
          </a:p>
          <a:p>
            <a:pPr algn="ctr">
              <a:buNone/>
            </a:pPr>
            <a:r>
              <a:rPr lang="en-US" sz="6000" dirty="0" smtClean="0">
                <a:latin typeface="Times New Roman" pitchFamily="18" charset="0"/>
                <a:cs typeface="Times New Roman" pitchFamily="18" charset="0"/>
              </a:rPr>
              <a:t>Summer is bright.</a:t>
            </a:r>
          </a:p>
          <a:p>
            <a:pPr algn="ctr">
              <a:buNone/>
            </a:pPr>
            <a:r>
              <a:rPr lang="en-US" sz="6000" dirty="0" smtClean="0">
                <a:latin typeface="Times New Roman" pitchFamily="18" charset="0"/>
                <a:cs typeface="Times New Roman" pitchFamily="18" charset="0"/>
              </a:rPr>
              <a:t>Autumn is yellow .</a:t>
            </a:r>
          </a:p>
          <a:p>
            <a:pPr algn="ctr">
              <a:buNone/>
            </a:pPr>
            <a:r>
              <a:rPr lang="en-US" sz="6000" dirty="0" smtClean="0">
                <a:latin typeface="Times New Roman" pitchFamily="18" charset="0"/>
                <a:cs typeface="Times New Roman" pitchFamily="18" charset="0"/>
              </a:rPr>
              <a:t>Winter is white.</a:t>
            </a:r>
            <a:endParaRPr lang="ru-RU" sz="6000" dirty="0">
              <a:latin typeface="Times New Roman" pitchFamily="18" charset="0"/>
              <a:cs typeface="Times New Roman" pitchFamily="18" charset="0"/>
            </a:endParaRPr>
          </a:p>
        </p:txBody>
      </p:sp>
      <p:pic>
        <p:nvPicPr>
          <p:cNvPr id="5" name="Рисунок 4" descr="7616.jpg"/>
          <p:cNvPicPr>
            <a:picLocks noChangeAspect="1"/>
          </p:cNvPicPr>
          <p:nvPr/>
        </p:nvPicPr>
        <p:blipFill>
          <a:blip r:embed="rId2"/>
          <a:stretch>
            <a:fillRect/>
          </a:stretch>
        </p:blipFill>
        <p:spPr>
          <a:xfrm rot="504139">
            <a:off x="6261918" y="4837124"/>
            <a:ext cx="2763297" cy="1828800"/>
          </a:xfrm>
          <a:prstGeom prst="rect">
            <a:avLst/>
          </a:prstGeom>
        </p:spPr>
      </p:pic>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buNone/>
            </a:pPr>
            <a:r>
              <a:rPr lang="en-US" sz="4800" dirty="0" smtClean="0">
                <a:hlinkClick r:id="rId2" action="ppaction://hlinkfile"/>
              </a:rPr>
              <a:t>Seasons</a:t>
            </a:r>
            <a:r>
              <a:rPr lang="ru-RU" sz="4800" dirty="0" smtClean="0">
                <a:hlinkClick r:id="rId2" action="ppaction://hlinkfile"/>
              </a:rPr>
              <a:t>.</a:t>
            </a:r>
            <a:endParaRPr lang="ru-RU" sz="4800" dirty="0"/>
          </a:p>
        </p:txBody>
      </p:sp>
      <p:pic>
        <p:nvPicPr>
          <p:cNvPr id="4" name="Рисунок 3" descr="i (3).jpg"/>
          <p:cNvPicPr>
            <a:picLocks noChangeAspect="1"/>
          </p:cNvPicPr>
          <p:nvPr/>
        </p:nvPicPr>
        <p:blipFill>
          <a:blip r:embed="rId3"/>
          <a:stretch>
            <a:fillRect/>
          </a:stretch>
        </p:blipFill>
        <p:spPr>
          <a:xfrm>
            <a:off x="1752600" y="2514600"/>
            <a:ext cx="4419600" cy="4099884"/>
          </a:xfrm>
          <a:prstGeom prst="rect">
            <a:avLst/>
          </a:prstGeom>
        </p:spPr>
      </p:pic>
    </p:spTree>
  </p:cSld>
  <p:clrMapOvr>
    <a:masterClrMapping/>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buNone/>
            </a:pPr>
            <a:r>
              <a:rPr lang="en-US" sz="4000" dirty="0" smtClean="0">
                <a:latin typeface="Times New Roman" pitchFamily="18" charset="0"/>
                <a:cs typeface="Times New Roman" pitchFamily="18" charset="0"/>
              </a:rPr>
              <a:t>PSRNIG</a:t>
            </a:r>
          </a:p>
          <a:p>
            <a:pPr algn="ctr">
              <a:buNone/>
            </a:pPr>
            <a:endParaRPr lang="en-US" sz="4000" dirty="0" smtClean="0">
              <a:latin typeface="Times New Roman" pitchFamily="18" charset="0"/>
              <a:cs typeface="Times New Roman" pitchFamily="18" charset="0"/>
            </a:endParaRPr>
          </a:p>
          <a:p>
            <a:pPr algn="ctr">
              <a:buNone/>
            </a:pPr>
            <a:r>
              <a:rPr lang="en-US" sz="4000" dirty="0" smtClean="0">
                <a:latin typeface="Times New Roman" pitchFamily="18" charset="0"/>
                <a:cs typeface="Times New Roman" pitchFamily="18" charset="0"/>
              </a:rPr>
              <a:t>UMERMS</a:t>
            </a:r>
          </a:p>
          <a:p>
            <a:pPr algn="ctr">
              <a:buNone/>
            </a:pPr>
            <a:endParaRPr lang="en-US" sz="4000" dirty="0" smtClean="0">
              <a:latin typeface="Times New Roman" pitchFamily="18" charset="0"/>
              <a:cs typeface="Times New Roman" pitchFamily="18" charset="0"/>
            </a:endParaRPr>
          </a:p>
          <a:p>
            <a:pPr algn="ctr">
              <a:buNone/>
            </a:pPr>
            <a:r>
              <a:rPr lang="en-US" sz="4000" dirty="0" smtClean="0">
                <a:latin typeface="Times New Roman" pitchFamily="18" charset="0"/>
                <a:cs typeface="Times New Roman" pitchFamily="18" charset="0"/>
              </a:rPr>
              <a:t>ATUNMU</a:t>
            </a:r>
          </a:p>
          <a:p>
            <a:pPr algn="ctr">
              <a:buNone/>
            </a:pPr>
            <a:endParaRPr lang="en-US" sz="4000" dirty="0" smtClean="0">
              <a:latin typeface="Times New Roman" pitchFamily="18" charset="0"/>
              <a:cs typeface="Times New Roman" pitchFamily="18" charset="0"/>
            </a:endParaRPr>
          </a:p>
          <a:p>
            <a:pPr algn="ctr">
              <a:buNone/>
            </a:pPr>
            <a:r>
              <a:rPr lang="en-US" sz="4000" dirty="0" smtClean="0">
                <a:latin typeface="Times New Roman" pitchFamily="18" charset="0"/>
                <a:cs typeface="Times New Roman" pitchFamily="18" charset="0"/>
              </a:rPr>
              <a:t>ITERWN</a:t>
            </a:r>
          </a:p>
          <a:p>
            <a:pPr algn="ctr">
              <a:buNone/>
            </a:pPr>
            <a:endParaRPr lang="ru-RU" sz="4000" dirty="0">
              <a:latin typeface="Times New Roman" pitchFamily="18" charset="0"/>
              <a:cs typeface="Times New Roman" pitchFamily="18" charset="0"/>
            </a:endParaRPr>
          </a:p>
        </p:txBody>
      </p:sp>
      <p:pic>
        <p:nvPicPr>
          <p:cNvPr id="4" name="Рисунок 3" descr="535556_30053.jpg"/>
          <p:cNvPicPr>
            <a:picLocks noChangeAspect="1"/>
          </p:cNvPicPr>
          <p:nvPr/>
        </p:nvPicPr>
        <p:blipFill>
          <a:blip r:embed="rId2" cstate="print"/>
          <a:stretch>
            <a:fillRect/>
          </a:stretch>
        </p:blipFill>
        <p:spPr>
          <a:xfrm rot="813035">
            <a:off x="5271162" y="1712067"/>
            <a:ext cx="2458569" cy="1707022"/>
          </a:xfrm>
          <a:prstGeom prst="rect">
            <a:avLst/>
          </a:prstGeom>
        </p:spPr>
      </p:pic>
      <p:pic>
        <p:nvPicPr>
          <p:cNvPr id="5" name="Рисунок 4" descr="7616.jpg"/>
          <p:cNvPicPr>
            <a:picLocks noChangeAspect="1"/>
          </p:cNvPicPr>
          <p:nvPr/>
        </p:nvPicPr>
        <p:blipFill>
          <a:blip r:embed="rId3"/>
          <a:stretch>
            <a:fillRect/>
          </a:stretch>
        </p:blipFill>
        <p:spPr>
          <a:xfrm>
            <a:off x="0" y="4941639"/>
            <a:ext cx="2895601" cy="1916361"/>
          </a:xfrm>
          <a:prstGeom prst="rect">
            <a:avLst/>
          </a:prstGeom>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buNone/>
            </a:pPr>
            <a:r>
              <a:rPr lang="en-US" sz="3200" dirty="0" smtClean="0">
                <a:latin typeface="Times New Roman" pitchFamily="18" charset="0"/>
                <a:cs typeface="Times New Roman" pitchFamily="18" charset="0"/>
              </a:rPr>
              <a:t>SPRING</a:t>
            </a:r>
          </a:p>
          <a:p>
            <a:pPr algn="ctr">
              <a:buNone/>
            </a:pPr>
            <a:r>
              <a:rPr lang="en-US" sz="3200" dirty="0" smtClean="0">
                <a:latin typeface="Times New Roman" pitchFamily="18" charset="0"/>
                <a:cs typeface="Times New Roman" pitchFamily="18" charset="0"/>
              </a:rPr>
              <a:t>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SUMMER </a:t>
            </a:r>
          </a:p>
          <a:p>
            <a:pPr algn="ctr">
              <a:buNone/>
            </a:pP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AUTUMN</a:t>
            </a:r>
          </a:p>
          <a:p>
            <a:pPr algn="ctr">
              <a:buNone/>
            </a:pPr>
            <a:endParaRPr lang="en-US" sz="3200" dirty="0" smtClean="0">
              <a:latin typeface="Times New Roman" pitchFamily="18" charset="0"/>
              <a:cs typeface="Times New Roman" pitchFamily="18" charset="0"/>
            </a:endParaRPr>
          </a:p>
          <a:p>
            <a:pPr algn="ctr">
              <a:buNone/>
            </a:pPr>
            <a:r>
              <a:rPr lang="en-US" sz="3200" dirty="0" smtClean="0">
                <a:latin typeface="Times New Roman" pitchFamily="18" charset="0"/>
                <a:cs typeface="Times New Roman" pitchFamily="18" charset="0"/>
              </a:rPr>
              <a:t>WINTER </a:t>
            </a:r>
          </a:p>
        </p:txBody>
      </p:sp>
      <p:pic>
        <p:nvPicPr>
          <p:cNvPr id="4" name="Рисунок 3" descr="i (2).jpg"/>
          <p:cNvPicPr>
            <a:picLocks noChangeAspect="1"/>
          </p:cNvPicPr>
          <p:nvPr/>
        </p:nvPicPr>
        <p:blipFill>
          <a:blip r:embed="rId2"/>
          <a:stretch>
            <a:fillRect/>
          </a:stretch>
        </p:blipFill>
        <p:spPr>
          <a:xfrm>
            <a:off x="5715000" y="4321081"/>
            <a:ext cx="2371725" cy="2536920"/>
          </a:xfrm>
          <a:prstGeom prst="rect">
            <a:avLst/>
          </a:prstGeom>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r>
              <a:rPr lang="en-US" sz="3600" dirty="0" smtClean="0">
                <a:hlinkClick r:id="rId2" action="ppaction://hlinkfile"/>
              </a:rPr>
              <a:t>Time  and Seasons\01 - No. 72, </a:t>
            </a:r>
            <a:endParaRPr lang="ru-RU" sz="3600" dirty="0"/>
          </a:p>
        </p:txBody>
      </p:sp>
      <p:pic>
        <p:nvPicPr>
          <p:cNvPr id="4" name="Рисунок 3" descr="Pazl_magnitnyy_A5_v_assort._Tennis_12_det..jpeg"/>
          <p:cNvPicPr>
            <a:picLocks noChangeAspect="1"/>
          </p:cNvPicPr>
          <p:nvPr/>
        </p:nvPicPr>
        <p:blipFill>
          <a:blip r:embed="rId3"/>
          <a:stretch>
            <a:fillRect/>
          </a:stretch>
        </p:blipFill>
        <p:spPr>
          <a:xfrm>
            <a:off x="1371600" y="2743200"/>
            <a:ext cx="5201377" cy="3582448"/>
          </a:xfrm>
          <a:prstGeom prst="rect">
            <a:avLst/>
          </a:prstGeom>
        </p:spPr>
      </p:pic>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400" dirty="0" err="1" smtClean="0"/>
              <a:t>QUestions</a:t>
            </a:r>
            <a:r>
              <a:rPr lang="en-US" sz="4400" dirty="0" smtClean="0"/>
              <a:t> </a:t>
            </a:r>
            <a:endParaRPr lang="ru-RU" sz="4400" dirty="0"/>
          </a:p>
        </p:txBody>
      </p:sp>
      <p:sp>
        <p:nvSpPr>
          <p:cNvPr id="3" name="Содержимое 2"/>
          <p:cNvSpPr>
            <a:spLocks noGrp="1"/>
          </p:cNvSpPr>
          <p:nvPr>
            <p:ph idx="1"/>
          </p:nvPr>
        </p:nvSpPr>
        <p:spPr/>
        <p:txBody>
          <a:bodyPr>
            <a:normAutofit/>
          </a:bodyPr>
          <a:lstStyle/>
          <a:p>
            <a:pPr algn="ctr">
              <a:buFont typeface="Wingdings" pitchFamily="2" charset="2"/>
              <a:buChar char="q"/>
            </a:pPr>
            <a:r>
              <a:rPr lang="en-US" sz="3600" dirty="0" smtClean="0"/>
              <a:t>How many seasons are in the year ? Which ?</a:t>
            </a:r>
          </a:p>
          <a:p>
            <a:pPr algn="ctr">
              <a:buFont typeface="Wingdings" pitchFamily="2" charset="2"/>
              <a:buChar char="q"/>
            </a:pPr>
            <a:r>
              <a:rPr lang="en-US" sz="3600" dirty="0" smtClean="0"/>
              <a:t>When is it cold?</a:t>
            </a:r>
          </a:p>
          <a:p>
            <a:pPr algn="ctr">
              <a:buFont typeface="Wingdings" pitchFamily="2" charset="2"/>
              <a:buChar char="q"/>
            </a:pPr>
            <a:r>
              <a:rPr lang="en-US" sz="3600" dirty="0" smtClean="0"/>
              <a:t>When is it warm? </a:t>
            </a:r>
          </a:p>
          <a:p>
            <a:pPr algn="ctr">
              <a:buFont typeface="Wingdings" pitchFamily="2" charset="2"/>
              <a:buChar char="q"/>
            </a:pPr>
            <a:r>
              <a:rPr lang="en-US" sz="3600" dirty="0" smtClean="0"/>
              <a:t>When  is it hot ? </a:t>
            </a:r>
          </a:p>
          <a:p>
            <a:pPr algn="ctr">
              <a:buFont typeface="Wingdings" pitchFamily="2" charset="2"/>
              <a:buChar char="q"/>
            </a:pPr>
            <a:r>
              <a:rPr lang="en-US" sz="3600" dirty="0" smtClean="0"/>
              <a:t>What season is it now ? </a:t>
            </a:r>
            <a:endParaRPr lang="ru-RU"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236</TotalTime>
  <Words>351</Words>
  <Application>Microsoft Office PowerPoint</Application>
  <PresentationFormat>Экран (4:3)</PresentationFormat>
  <Paragraphs>67</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Изящная</vt:lpstr>
      <vt:lpstr>Презентация к уроку английского языка в 3 Г классе </vt:lpstr>
      <vt:lpstr>SEASONS</vt:lpstr>
      <vt:lpstr>Слайд 3</vt:lpstr>
      <vt:lpstr>Слайд 4</vt:lpstr>
      <vt:lpstr>Слайд 5</vt:lpstr>
      <vt:lpstr>Слайд 6</vt:lpstr>
      <vt:lpstr>Слайд 7</vt:lpstr>
      <vt:lpstr>Слайд 8</vt:lpstr>
      <vt:lpstr>QUestions </vt:lpstr>
      <vt:lpstr>Warm- Up</vt:lpstr>
      <vt:lpstr>Слайд 11</vt:lpstr>
      <vt:lpstr>WINTER</vt:lpstr>
      <vt:lpstr>SPRING </vt:lpstr>
      <vt:lpstr>Summer </vt:lpstr>
      <vt:lpstr>AUTUMN</vt:lpstr>
      <vt:lpstr>My favourite month is… My favourite months are…</vt:lpstr>
      <vt:lpstr>Let’s Play </vt:lpstr>
      <vt:lpstr>Слайд 18</vt:lpstr>
      <vt:lpstr>Let’s Play </vt:lpstr>
      <vt:lpstr>Слайд 20</vt:lpstr>
      <vt:lpstr>Homework  </vt:lpstr>
      <vt:lpstr>Well done !!!</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 уроку английского языка в 3 Г классе </dc:title>
  <dc:creator>Lenovo User</dc:creator>
  <cp:lastModifiedBy>Lenovo User</cp:lastModifiedBy>
  <cp:revision>7</cp:revision>
  <dcterms:created xsi:type="dcterms:W3CDTF">2017-04-16T17:18:37Z</dcterms:created>
  <dcterms:modified xsi:type="dcterms:W3CDTF">2017-04-20T15:09:26Z</dcterms:modified>
</cp:coreProperties>
</file>