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282" r:id="rId3"/>
    <p:sldId id="283" r:id="rId4"/>
    <p:sldId id="284" r:id="rId5"/>
    <p:sldId id="288" r:id="rId6"/>
    <p:sldId id="265" r:id="rId7"/>
    <p:sldId id="267" r:id="rId8"/>
    <p:sldId id="269" r:id="rId9"/>
    <p:sldId id="271" r:id="rId10"/>
    <p:sldId id="276" r:id="rId11"/>
    <p:sldId id="272" r:id="rId12"/>
    <p:sldId id="279" r:id="rId13"/>
    <p:sldId id="281" r:id="rId14"/>
    <p:sldId id="280" r:id="rId15"/>
    <p:sldId id="287" r:id="rId16"/>
    <p:sldId id="286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7A89-9A9B-4ADC-AC74-FE80787E45D5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2EC8-F5A5-486A-8BBE-2AB4E157E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1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3848F1-B366-470A-95F7-613EA885875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536E7D-C2EE-45A0-90A8-9D43AA5C6B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3.bp.blogspot.com/-yK6qO1sg6sg/Tr6Zob1JgKI/AAAAAAAADfc/AtRXsb58G9I/s1600/%D1%80%D0%B8%D0%BF.pn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vk.com/photo211432436_346569591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vk.com/photo211432436_34656959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3.bp.blogspot.com/-yK6qO1sg6sg/Tr6Zob1JgKI/AAAAAAAADfc/AtRXsb58G9I/s1600/%D1%80%D0%B8%D0%BF.pn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211432436_34656959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hyperlink" Target="http://3.bp.blogspot.com/-yK6qO1sg6sg/Tr6Zob1JgKI/AAAAAAAADfc/AtRXsb58G9I/s1600/%D1%80%D0%B8%D0%BF.png" TargetMode="External"/><Relationship Id="rId12" Type="http://schemas.openxmlformats.org/officeDocument/2006/relationships/image" Target="../media/image3.jpg"/><Relationship Id="rId2" Type="http://schemas.openxmlformats.org/officeDocument/2006/relationships/hyperlink" Target="http://www.&#1094;&#1090;&#1086;-&#1089;&#1091;&#1088;&#1075;&#1091;&#1090;.&#1088;&#1092;/upload/iblock/8d1/8d1fa9874da5056e70b84c426207692f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s://vk.com/photo211432436_34656959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s://vk.com/photo211432436_34656959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hyperlink" Target="http://3.bp.blogspot.com/-yK6qO1sg6sg/Tr6Zob1JgKI/AAAAAAAADfc/AtRXsb58G9I/s1600/%D1%80%D0%B8%D0%BF.png" TargetMode="External"/><Relationship Id="rId10" Type="http://schemas.openxmlformats.org/officeDocument/2006/relationships/image" Target="../media/image3.jpg"/><Relationship Id="rId4" Type="http://schemas.openxmlformats.org/officeDocument/2006/relationships/image" Target="../media/image9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hoto211432436_346569591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hyperlink" Target="http://3.bp.blogspot.com/-yK6qO1sg6sg/Tr6Zob1JgKI/AAAAAAAADfc/AtRXsb58G9I/s1600/%D1%80%D0%B8%D0%BF.png" TargetMode="External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3.bp.blogspot.com/-yK6qO1sg6sg/Tr6Zob1JgKI/AAAAAAAADfc/AtRXsb58G9I/s1600/%D1%80%D0%B8%D0%BF.pn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vk.com/photo211432436_346569591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5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20786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53" name="Рисунок 47" descr="http://nakleiki74.ru/obrazci/nakleikivmag/nn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1" y="2225844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51" descr="http://3.bp.blogspot.com/-yK6qO1sg6sg/Tr6Zob1JgKI/AAAAAAAADfc/AtRXsb58G9I/s1600/%25D1%2580%25D0%25B8%25D0%25BF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48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3" descr="https://pp.vk.me/c622421/v622421436/b0c0/0ynpJesp2sQ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34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473791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2. Обращайтесь </a:t>
            </a:r>
            <a:r>
              <a:rPr lang="ru-RU" dirty="0"/>
              <a:t>к продавцам и кассирам </a:t>
            </a:r>
            <a:r>
              <a:rPr lang="ru-RU" dirty="0" smtClean="0"/>
              <a:t>вежливо</a:t>
            </a:r>
            <a:endParaRPr lang="ru-RU" dirty="0"/>
          </a:p>
        </p:txBody>
      </p:sp>
      <p:pic>
        <p:nvPicPr>
          <p:cNvPr id="11" name="Рисунок 10" descr="https://d2gg9evh47fn9z.cloudfront.net/800px_COLOURBOX20906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6" y="4044654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1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45670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50" name="Рисунок 53" descr="https://pp.vk.me/c622421/v622421436/b0c0/0ynpJesp2sQ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34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1222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Обращайтесь к продавцам и кассирам </a:t>
            </a:r>
            <a:r>
              <a:rPr lang="ru-RU" dirty="0" smtClean="0"/>
              <a:t>вежливо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9814" y="2517648"/>
            <a:ext cx="209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3. Нельзя </a:t>
            </a:r>
            <a:r>
              <a:rPr lang="ru-RU" dirty="0"/>
              <a:t>заходить с животными</a:t>
            </a:r>
          </a:p>
        </p:txBody>
      </p:sp>
      <p:pic>
        <p:nvPicPr>
          <p:cNvPr id="13" name="Рисунок 51" descr="http://3.bp.blogspot.com/-yK6qO1sg6sg/Tr6Zob1JgKI/AAAAAAAADfc/AtRXsb58G9I/s1600/%25D1%2580%25D0%25B8%25D0%25BF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48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d2gg9evh47fn9z.cloudfront.net/800px_COLOURBOX20906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6" y="4044654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75326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Нельзя в магазине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бегать и толкаться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357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Обращайтесь к продавцам и кассирам </a:t>
            </a:r>
            <a:r>
              <a:rPr lang="ru-RU" dirty="0" smtClean="0"/>
              <a:t>вежливо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5534" y="2363843"/>
            <a:ext cx="209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3. Нельзя заходить с животными</a:t>
            </a:r>
          </a:p>
        </p:txBody>
      </p:sp>
      <p:pic>
        <p:nvPicPr>
          <p:cNvPr id="13" name="Рисунок 53" descr="https://pp.vk.me/c622421/v622421436/b0c0/0ynpJesp2sQ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4721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d2gg9evh47fn9z.cloudfront.net/800px_COLOURBOX20906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6" y="4044654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21903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Нельзя в магазине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бегать и толкаться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2100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Обращайтесь к продавцам и кассирам </a:t>
            </a:r>
            <a:r>
              <a:rPr lang="ru-RU" dirty="0" smtClean="0"/>
              <a:t>вежливо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6183" y="2420888"/>
            <a:ext cx="209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3. Нельзя заходить с животными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6001" y="413434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4. Готовьте </a:t>
            </a:r>
            <a:r>
              <a:rPr lang="ru-RU" dirty="0"/>
              <a:t>заранее необходимую сумму </a:t>
            </a:r>
            <a:r>
              <a:rPr lang="ru-RU" dirty="0" smtClean="0"/>
              <a:t>денег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20332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Нельзя в магазине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бегать и толкаться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Нельзя в магазине громко говорить, кричать</a:t>
                      </a: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357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Обращайтесь к продавцам и кассирам </a:t>
            </a:r>
            <a:r>
              <a:rPr lang="ru-RU" dirty="0" smtClean="0"/>
              <a:t>вежливо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5534" y="2346426"/>
            <a:ext cx="209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3. Нельзя заходить с животными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14908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4. Готовьте </a:t>
            </a:r>
            <a:r>
              <a:rPr lang="ru-RU" dirty="0"/>
              <a:t>заранее необходимую сумму </a:t>
            </a:r>
            <a:r>
              <a:rPr lang="ru-RU" dirty="0" smtClean="0"/>
              <a:t>денег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7" y="404664"/>
            <a:ext cx="4868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600" b="1" i="1" dirty="0">
                <a:solidFill>
                  <a:srgbClr val="C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ОЖЕРЕЛЬЕ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916832"/>
            <a:ext cx="8856984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800" dirty="0" smtClean="0"/>
              <a:t>        </a:t>
            </a:r>
            <a:r>
              <a:rPr lang="en-US" altLang="ru-RU" sz="2800" dirty="0" smtClean="0"/>
              <a:t>   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все получилось, я помогал  </a:t>
            </a:r>
          </a:p>
          <a:p>
            <a:pPr marL="0" indent="0"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команде</a:t>
            </a:r>
            <a:endParaRPr lang="en-US" alt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испытывал затруднения в выполнении  </a:t>
            </a:r>
          </a:p>
          <a:p>
            <a:pPr marL="0" indent="0"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заданий, но я старался</a:t>
            </a:r>
          </a:p>
          <a:p>
            <a:pPr marL="0" indent="0">
              <a:buFontTx/>
              <a:buNone/>
            </a:pP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я не выполнял, команда </a:t>
            </a:r>
          </a:p>
          <a:p>
            <a:pPr marL="0" indent="0"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работала без меня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72782" y="2060848"/>
            <a:ext cx="609600" cy="609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66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53420" y="3224253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00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16704" y="4365104"/>
            <a:ext cx="609600" cy="609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1000125"/>
            <a:ext cx="47402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/>
              <a:t>БУДЬТЕ ВЕЖЛИВЫМИ!</a:t>
            </a:r>
          </a:p>
          <a:p>
            <a:pPr algn="ctr" eaLnBrk="1" hangingPunct="1"/>
            <a:endParaRPr lang="ru-RU" sz="4400"/>
          </a:p>
          <a:p>
            <a:pPr algn="ctr" eaLnBrk="1" hangingPunct="1"/>
            <a:endParaRPr lang="ru-RU" sz="4400"/>
          </a:p>
          <a:p>
            <a:pPr algn="ctr" eaLnBrk="1" hangingPunct="1"/>
            <a:endParaRPr lang="ru-RU" sz="4400"/>
          </a:p>
          <a:p>
            <a:pPr algn="ctr" eaLnBrk="1" hangingPunct="1"/>
            <a:r>
              <a:rPr lang="ru-RU" sz="4400"/>
              <a:t>СПАСИБО!</a:t>
            </a:r>
          </a:p>
        </p:txBody>
      </p:sp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6000"/>
            <a:ext cx="3071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64413" y="4786313"/>
            <a:ext cx="8779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/>
              <a:t>Презентацию создала </a:t>
            </a:r>
            <a:r>
              <a:rPr lang="ru-RU" sz="2000" dirty="0" smtClean="0"/>
              <a:t>педагог дополнительного образования </a:t>
            </a:r>
            <a:endParaRPr lang="ru-RU" sz="2000" dirty="0"/>
          </a:p>
          <a:p>
            <a:pPr algn="ctr" eaLnBrk="1" hangingPunct="1"/>
            <a:r>
              <a:rPr lang="ru-RU" sz="2000" dirty="0" smtClean="0"/>
              <a:t>МОАУДОД «Дворец пионеров и школьников города Орска»</a:t>
            </a:r>
          </a:p>
          <a:p>
            <a:pPr algn="ctr" eaLnBrk="1" hangingPunct="1"/>
            <a:r>
              <a:rPr lang="ru-RU" sz="2000" dirty="0" err="1" smtClean="0"/>
              <a:t>Хаматшарипова</a:t>
            </a:r>
            <a:r>
              <a:rPr lang="ru-RU" sz="2000" dirty="0" smtClean="0"/>
              <a:t> Валентина Викторовна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9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704254" y="694673"/>
            <a:ext cx="5328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i="1" dirty="0" smtClean="0">
                <a:solidFill>
                  <a:srgbClr val="002060"/>
                </a:solidFill>
              </a:rPr>
              <a:t>Отправляясь в магазин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c1.staticflickr.com/5/4060/5138350009_cc52ba50b2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164702" cy="23762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132732" cy="27784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302000" cy="3302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23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«Согласен-не согласен»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nsportal.ru/sites/default/files/2014/02/26/smaylik_prilozh.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5" y="1511933"/>
            <a:ext cx="3954162" cy="3600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 descr="http://nsportal.ru/sites/default/files/2014/02/26/smaylik2_prilozh.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2" y="2708920"/>
            <a:ext cx="4163470" cy="38459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Овал 4"/>
          <p:cNvSpPr/>
          <p:nvPr/>
        </p:nvSpPr>
        <p:spPr>
          <a:xfrm>
            <a:off x="229235" y="2492896"/>
            <a:ext cx="4126741" cy="42142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1196752"/>
            <a:ext cx="4176464" cy="4230762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вежливости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1628800"/>
            <a:ext cx="1152128" cy="108012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3176972"/>
            <a:ext cx="1152128" cy="10801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9872" y="1772816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bat" pitchFamily="82" charset="0"/>
              </a:rPr>
              <a:t>Категорично – НЕТ!</a:t>
            </a:r>
            <a:endParaRPr lang="ru-RU" sz="3600" b="1" dirty="0">
              <a:solidFill>
                <a:srgbClr val="C00000"/>
              </a:solidFill>
              <a:latin typeface="Arbat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6890" y="3056763"/>
            <a:ext cx="3613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bat" pitchFamily="82" charset="0"/>
              </a:rPr>
              <a:t>Это ДА,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bat" pitchFamily="82" charset="0"/>
              </a:rPr>
              <a:t>так и поступай всегда!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ba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22804"/>
              </p:ext>
            </p:extLst>
          </p:nvPr>
        </p:nvGraphicFramePr>
        <p:xfrm>
          <a:off x="775236" y="1233041"/>
          <a:ext cx="7344813" cy="5184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60" name="Рисунок 27" descr="наклейка &quot;на роликах нельзя&quot; рисунок">
            <a:hlinkClick r:id="rId2" tooltip="&quot;наклейка 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6" y="152513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47" descr="http://nakleiki74.ru/obrazci/nakleikivmag/nnv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0" y="3212976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31" descr="http://www.komus.ru/photo/_full/24580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2" y="1632113"/>
            <a:ext cx="1096962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29" descr="http://tehnoznak.mk.ua/images/ztb%20eva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86925" b="68297"/>
          <a:stretch>
            <a:fillRect/>
          </a:stretch>
        </p:blipFill>
        <p:spPr bwMode="auto">
          <a:xfrm>
            <a:off x="4797354" y="1894254"/>
            <a:ext cx="82708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28" descr="http://tehnoznak.mk.ua/images/ztb%20eva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t="81639" r="22578" b="8743"/>
          <a:stretch>
            <a:fillRect/>
          </a:stretch>
        </p:blipFill>
        <p:spPr bwMode="auto">
          <a:xfrm>
            <a:off x="4083311" y="1870734"/>
            <a:ext cx="660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30" descr="http://tehnoznak.mk.ua/images/ztb%20eva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7" t="81203" r="11336" b="9180"/>
          <a:stretch>
            <a:fillRect/>
          </a:stretch>
        </p:blipFill>
        <p:spPr bwMode="auto">
          <a:xfrm>
            <a:off x="3327469" y="1878379"/>
            <a:ext cx="7207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26"/>
          <p:cNvSpPr txBox="1">
            <a:spLocks noChangeArrowheads="1"/>
          </p:cNvSpPr>
          <p:nvPr/>
        </p:nvSpPr>
        <p:spPr bwMode="auto">
          <a:xfrm>
            <a:off x="4062765" y="1632609"/>
            <a:ext cx="658812" cy="238125"/>
          </a:xfrm>
          <a:prstGeom prst="rect">
            <a:avLst/>
          </a:prstGeom>
          <a:gradFill rotWithShape="1">
            <a:gsLst>
              <a:gs pos="0">
                <a:srgbClr val="FEFCEE"/>
              </a:gs>
              <a:gs pos="39999">
                <a:srgbClr val="FDFAEA"/>
              </a:gs>
              <a:gs pos="100000">
                <a:srgbClr val="787567"/>
              </a:gs>
            </a:gsLst>
            <a:path path="shape">
              <a:fillToRect l="50000" t="-80000" r="50000" b="18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</a:p>
        </p:txBody>
      </p:sp>
      <p:pic>
        <p:nvPicPr>
          <p:cNvPr id="2052" name="Рисунок 51" descr="http://3.bp.blogspot.com/-yK6qO1sg6sg/Tr6Zob1JgKI/AAAAAAAADfc/AtRXsb58G9I/s1600/%25D1%2580%25D0%25B8%25D0%25BF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24" y="325544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3" descr="https://pp.vk.me/c622421/v622421436/b0c0/0ynpJesp2sQ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83" y="4929251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3" y="5025021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535" y="332656"/>
            <a:ext cx="61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" y="3148645"/>
            <a:ext cx="1306679" cy="1306679"/>
          </a:xfrm>
          <a:prstGeom prst="rect">
            <a:avLst/>
          </a:prstGeom>
        </p:spPr>
      </p:pic>
      <p:pic>
        <p:nvPicPr>
          <p:cNvPr id="18" name="Рисунок 17" descr="https://d2gg9evh47fn9z.cloudfront.net/800px_COLOURBOX209064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92" y="4845639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5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8627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53" name="Рисунок 47" descr="http://nakleiki74.ru/obrazci/nakleikivmag/nn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1" y="2225844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31" descr="http://www.komus.ru/photo/_full/2458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24" y="673481"/>
            <a:ext cx="1096962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29" descr="http://tehnoznak.mk.ua/images/ztb%20eva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86925" b="68297"/>
          <a:stretch>
            <a:fillRect/>
          </a:stretch>
        </p:blipFill>
        <p:spPr bwMode="auto">
          <a:xfrm>
            <a:off x="4860032" y="977890"/>
            <a:ext cx="82708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28" descr="http://tehnoznak.mk.ua/images/ztb%20ev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t="81639" r="22578" b="8743"/>
          <a:stretch>
            <a:fillRect/>
          </a:stretch>
        </p:blipFill>
        <p:spPr bwMode="auto">
          <a:xfrm>
            <a:off x="4173145" y="882640"/>
            <a:ext cx="660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30" descr="http://tehnoznak.mk.ua/images/ztb%20ev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7" t="81203" r="11336" b="9180"/>
          <a:stretch>
            <a:fillRect/>
          </a:stretch>
        </p:blipFill>
        <p:spPr bwMode="auto">
          <a:xfrm>
            <a:off x="3377668" y="938592"/>
            <a:ext cx="7207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26"/>
          <p:cNvSpPr txBox="1">
            <a:spLocks noChangeArrowheads="1"/>
          </p:cNvSpPr>
          <p:nvPr/>
        </p:nvSpPr>
        <p:spPr bwMode="auto">
          <a:xfrm>
            <a:off x="4149982" y="700467"/>
            <a:ext cx="658812" cy="238125"/>
          </a:xfrm>
          <a:prstGeom prst="rect">
            <a:avLst/>
          </a:prstGeom>
          <a:gradFill rotWithShape="1">
            <a:gsLst>
              <a:gs pos="0">
                <a:srgbClr val="FEFCEE"/>
              </a:gs>
              <a:gs pos="39999">
                <a:srgbClr val="FDFAEA"/>
              </a:gs>
              <a:gs pos="100000">
                <a:srgbClr val="787567"/>
              </a:gs>
            </a:gsLst>
            <a:path path="shape">
              <a:fillToRect l="50000" t="-80000" r="50000" b="18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</a:p>
        </p:txBody>
      </p:sp>
      <p:pic>
        <p:nvPicPr>
          <p:cNvPr id="2052" name="Рисунок 51" descr="http://3.bp.blogspot.com/-yK6qO1sg6sg/Tr6Zob1JgKI/AAAAAAAADfc/AtRXsb58G9I/s1600/%25D1%2580%25D0%25B8%25D0%25BF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48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3" descr="https://pp.vk.me/c622421/v622421436/b0c0/0ynpJesp2sQ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34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7277"/>
            <a:ext cx="1306679" cy="1306679"/>
          </a:xfrm>
          <a:prstGeom prst="rect">
            <a:avLst/>
          </a:prstGeom>
        </p:spPr>
      </p:pic>
      <p:pic>
        <p:nvPicPr>
          <p:cNvPr id="16" name="Рисунок 15" descr="https://d2gg9evh47fn9z.cloudfront.net/800px_COLOURBOX209064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70" y="4005511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91807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53" name="Рисунок 47" descr="http://nakleiki74.ru/obrazci/nakleikivmag/nn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1" y="2225844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31" descr="http://www.komus.ru/photo/_full/2458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24" y="673481"/>
            <a:ext cx="1096962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51" descr="http://3.bp.blogspot.com/-yK6qO1sg6sg/Tr6Zob1JgKI/AAAAAAAADfc/AtRXsb58G9I/s1600/%25D1%2580%25D0%25B8%25D0%25B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48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3" descr="https://pp.vk.me/c622421/v622421436/b0c0/0ynpJesp2sQ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34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8. При </a:t>
            </a:r>
            <a:r>
              <a:rPr lang="ru-RU" dirty="0"/>
              <a:t>входе в магазин, нужно пропустить выходящих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7277"/>
            <a:ext cx="1306679" cy="1306679"/>
          </a:xfrm>
          <a:prstGeom prst="rect">
            <a:avLst/>
          </a:prstGeom>
        </p:spPr>
      </p:pic>
      <p:pic>
        <p:nvPicPr>
          <p:cNvPr id="13" name="Рисунок 12" descr="https://d2gg9evh47fn9z.cloudfront.net/800px_COLOURBOX209064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81" y="4044654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0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98377"/>
              </p:ext>
            </p:extLst>
          </p:nvPr>
        </p:nvGraphicFramePr>
        <p:xfrm>
          <a:off x="899593" y="332655"/>
          <a:ext cx="7344813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1"/>
                <a:gridCol w="2448271"/>
                <a:gridCol w="2448271"/>
              </a:tblGrid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.Нельзя заезжать в магазин на роликовых коньках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Нельзя заходить в магазин с мороженым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444444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141" marR="50141" marT="0" marB="0" anchor="ctr"/>
                </a:tc>
              </a:tr>
            </a:tbl>
          </a:graphicData>
        </a:graphic>
      </p:graphicFrame>
      <p:pic>
        <p:nvPicPr>
          <p:cNvPr id="2053" name="Рисунок 47" descr="http://nakleiki74.ru/obrazci/nakleikivmag/nn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1" y="2225844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51" descr="http://3.bp.blogspot.com/-yK6qO1sg6sg/Tr6Zob1JgKI/AAAAAAAADfc/AtRXsb58G9I/s1600/%25D1%2580%25D0%25B8%25D0%25BF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482"/>
            <a:ext cx="969962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3" descr="https://pp.vk.me/c622421/v622421436/b0c0/0ynpJesp2sQ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34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4" descr="http://kladraz.ru/upload/blogs/5390_4d0fed52a14b5f238bf1e5bdd8925b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81" y="4134346"/>
            <a:ext cx="993775" cy="10255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6288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При входе в магазин, нужно пропустить выходящих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96" y="2255513"/>
            <a:ext cx="1306679" cy="1306679"/>
          </a:xfrm>
          <a:prstGeom prst="rect">
            <a:avLst/>
          </a:prstGeom>
        </p:spPr>
      </p:pic>
      <p:pic>
        <p:nvPicPr>
          <p:cNvPr id="11" name="Рисунок 10" descr="https://d2gg9evh47fn9z.cloudfront.net/800px_COLOURBOX209064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6" y="4044654"/>
            <a:ext cx="697433" cy="1204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511</TotalTime>
  <Words>374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Adobe Fangsong Std R</vt:lpstr>
      <vt:lpstr>Arbat</vt:lpstr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Ajnur</dc:creator>
  <cp:lastModifiedBy>Айнур Хаматшарипов</cp:lastModifiedBy>
  <cp:revision>59</cp:revision>
  <dcterms:created xsi:type="dcterms:W3CDTF">2012-10-11T15:46:18Z</dcterms:created>
  <dcterms:modified xsi:type="dcterms:W3CDTF">2018-03-12T16:17:23Z</dcterms:modified>
</cp:coreProperties>
</file>