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9" r:id="rId3"/>
    <p:sldId id="266" r:id="rId4"/>
    <p:sldId id="271" r:id="rId5"/>
    <p:sldId id="262" r:id="rId6"/>
    <p:sldId id="263" r:id="rId7"/>
    <p:sldId id="284" r:id="rId8"/>
    <p:sldId id="285" r:id="rId9"/>
    <p:sldId id="286" r:id="rId10"/>
    <p:sldId id="291" r:id="rId11"/>
    <p:sldId id="289" r:id="rId12"/>
    <p:sldId id="268" r:id="rId13"/>
    <p:sldId id="288" r:id="rId14"/>
    <p:sldId id="272" r:id="rId15"/>
    <p:sldId id="269" r:id="rId16"/>
    <p:sldId id="290" r:id="rId17"/>
    <p:sldId id="275" r:id="rId18"/>
    <p:sldId id="273" r:id="rId19"/>
    <p:sldId id="279" r:id="rId20"/>
    <p:sldId id="274" r:id="rId21"/>
    <p:sldId id="294" r:id="rId22"/>
    <p:sldId id="280" r:id="rId23"/>
    <p:sldId id="29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29" autoAdjust="0"/>
  </p:normalViewPr>
  <p:slideViewPr>
    <p:cSldViewPr>
      <p:cViewPr>
        <p:scale>
          <a:sx n="100" d="100"/>
          <a:sy n="100" d="100"/>
        </p:scale>
        <p:origin x="-189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040" y="-7818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40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2" y="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58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517320" y="2044005"/>
            <a:ext cx="610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Вежливая просьба</a:t>
            </a:r>
            <a:endParaRPr lang="ru-RU" sz="5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646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96" y="0"/>
            <a:ext cx="915759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1840" y="1844824"/>
            <a:ext cx="56886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ПРОСЬБА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</a:t>
            </a: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кому-нибудь,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призыв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удовлетворить, выполнить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какие-нибудь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желания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Толковый словарь русского язы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6479">
            <a:off x="611559" y="1756942"/>
            <a:ext cx="1714500" cy="260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9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" y="-22873"/>
            <a:ext cx="9138502" cy="688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70522" y="689142"/>
            <a:ext cx="36718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Сказали Волу: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-Уважаемый Вол!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Отвезите, пожалуйста,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школу стол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64285" y="741096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8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Милый Барбос!</a:t>
            </a:r>
          </a:p>
          <a:p>
            <a:r>
              <a:rPr lang="ru-RU" sz="28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бы в школу</a:t>
            </a:r>
          </a:p>
          <a:p>
            <a:r>
              <a:rPr lang="ru-RU" sz="2800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 не отвез?</a:t>
            </a:r>
            <a:endParaRPr lang="ru-RU" sz="2800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3546" y="3405366"/>
            <a:ext cx="53285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 пораскинул умишком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отправился в гости к мышкам:</a:t>
            </a:r>
          </a:p>
          <a:p>
            <a:pPr marL="457200" indent="-457200">
              <a:buFontTx/>
              <a:buChar char="-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Отвезите стол,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Мышиное племя, 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то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Пообедаю вами всеми!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81886" y="689142"/>
            <a:ext cx="682399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88123" y="751014"/>
            <a:ext cx="682399" cy="720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29760" y="725453"/>
            <a:ext cx="682399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641147" y="3427862"/>
            <a:ext cx="682399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0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23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27784" y="553035"/>
            <a:ext cx="4738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Словарик </a:t>
            </a:r>
            <a:r>
              <a:rPr 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вежливых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</a:t>
            </a:r>
            <a:endParaRPr lang="ru-RU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3821"/>
              </p:ext>
            </p:extLst>
          </p:nvPr>
        </p:nvGraphicFramePr>
        <p:xfrm>
          <a:off x="466352" y="1268760"/>
          <a:ext cx="8229600" cy="5035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99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Прошу тебя (вас)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вам не трудно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99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Будьте добры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Будь другом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99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 не могли бы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Окажите любезность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99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Будь так любезен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Сделай милость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99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 службу, а в дружбу…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сочти за труд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2" y="-243408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56339" y="1432122"/>
            <a:ext cx="568863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Любезность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приветливые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слова,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приятное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обращение. </a:t>
            </a:r>
            <a:endParaRPr lang="en-US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Любезный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обходительный,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предупредительный.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63888" y="4129901"/>
            <a:ext cx="57701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Милость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доброе, человеколюбивое отношение.</a:t>
            </a:r>
          </a:p>
        </p:txBody>
      </p:sp>
      <p:pic>
        <p:nvPicPr>
          <p:cNvPr id="7" name="Picture 2" descr="Толковый словарь русского язы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6479">
            <a:off x="611559" y="1756942"/>
            <a:ext cx="1714500" cy="260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16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9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2204864"/>
            <a:ext cx="43022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Просьба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помочь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Благодарность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1196751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9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05"/>
            <a:ext cx="9150992" cy="684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2167115"/>
            <a:ext cx="777686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>
              <a:solidFill>
                <a:srgbClr val="00206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  ВЕЖЛИВЫМ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ТОНОМ</a:t>
            </a:r>
          </a:p>
          <a:p>
            <a:pPr lvl="0"/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  ВОЛШЕБНЫЕ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СМОТРИ  НА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СОБЕСЕДНИКА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6121" y="83522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обозначения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просьбы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7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5"/>
            <a:ext cx="9195186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737438" y="4161189"/>
            <a:ext cx="1564852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акрой,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891" y="1124744"/>
            <a:ext cx="554960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</a:p>
        </p:txBody>
      </p:sp>
      <p:sp>
        <p:nvSpPr>
          <p:cNvPr id="5" name="Поле 16"/>
          <p:cNvSpPr txBox="1"/>
          <p:nvPr/>
        </p:nvSpPr>
        <p:spPr>
          <a:xfrm>
            <a:off x="2621655" y="4161189"/>
            <a:ext cx="1230265" cy="64807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т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руд,</a:t>
            </a:r>
            <a:r>
              <a:rPr lang="ru-RU" sz="3200" b="1" dirty="0" smtClean="0">
                <a:solidFill>
                  <a:srgbClr val="FFC000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3200" b="1" dirty="0">
              <a:solidFill>
                <a:srgbClr val="FFC000"/>
              </a:solidFill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68444" y="2676311"/>
            <a:ext cx="1343637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верь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00455" y="1140225"/>
            <a:ext cx="1232004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24703" y="3356992"/>
            <a:ext cx="2494594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ожалуйста,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85486" y="2492896"/>
            <a:ext cx="686405" cy="584775"/>
          </a:xfrm>
          <a:prstGeom prst="rect">
            <a:avLst/>
          </a:prstGeom>
          <a:ln w="31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ln w="3175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</a:p>
        </p:txBody>
      </p:sp>
    </p:spTree>
    <p:extLst>
      <p:ext uri="{BB962C8B-B14F-4D97-AF65-F5344CB8AC3E}">
        <p14:creationId xmlns:p14="http://schemas.microsoft.com/office/powerpoint/2010/main" val="9033780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56 -0.27894 C 0.12657 -0.28681 0.1125 -0.29421 0.10764 -0.29421 C 0.07657 -0.29421 0.04462 -0.17431 0.04462 -0.05301 C 0.04462 -0.11412 0.02865 -0.17384 0.01354 -0.17384 C -0.00243 -0.17384 -0.01753 -0.1132 -0.01753 -0.05301 C -0.01753 -0.08333 -0.02552 -0.11412 -0.0335 -0.11412 C -0.04149 -0.11412 -0.04948 -0.08426 -0.04948 -0.05301 C -0.04948 -0.06898 -0.05347 -0.08333 -0.05746 -0.08333 C -0.06146 -0.08333 -0.06545 -0.06783 -0.06545 -0.05301 C -0.06545 -0.06111 -0.06753 -0.06898 -0.06944 -0.06898 C -0.07048 -0.06898 -0.07343 -0.06111 -0.07343 -0.05301 C -0.07343 -0.05718 -0.07448 -0.06111 -0.07552 -0.06111 C -0.07552 -0.06204 -0.0776 -0.05741 -0.0776 -0.05301 C -0.0776 -0.05533 -0.0776 -0.05718 -0.07864 -0.05718 C -0.07864 -0.05625 -0.07968 -0.05509 -0.07968 -0.05301 C -0.07968 -0.05417 -0.07968 -0.05533 -0.07968 -0.05625 C -0.08073 -0.05625 -0.08073 -0.05533 -0.08073 -0.05417 C -0.08177 -0.05417 -0.08177 -0.05509 -0.08177 -0.05625 C -0.08281 -0.05625 -0.08281 -0.05533 -0.08281 -0.05417 " pathEditMode="relative" rAng="0" ptsTypes="fffffffffffffffffff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77" y="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806 -0.09723 L -0.31806 0.14421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414 -0.12662 L 0.11007 -0.12662 C 0.0816 -0.12662 0.04619 -0.05185 0.04619 0.0088 L 0.04619 0.14468 " pathEditMode="relative" rAng="0" ptsTypes="FfFF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6" y="1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12 -0.30093 L -0.05313 -0.33982 C -0.04688 -0.34885 -0.03767 -0.35348 -0.02795 -0.35348 C -0.01701 -0.35348 -0.00816 -0.34885 -0.00208 -0.33982 L 0.02812 -0.30093 " pathEditMode="relative" rAng="0" ptsTypes="FffFF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858 -0.05672 L -0.2573 -0.05672 C -0.1849 -0.05672 -0.09584 -0.12292 -0.09584 -0.17639 L -0.09584 -0.2963 " pathEditMode="relative" rAng="0" ptsTypes="FfFF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28" y="-1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-0.17917 L 0.00868 -0.13149 C 0.02378 -0.12084 0.04618 -0.11482 0.06962 -0.11482 C 0.09635 -0.11482 0.11771 -0.12084 0.13281 -0.13149 L 0.20469 -0.17917 " pathEditMode="relative" rAng="0" ptsTypes="FffFF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85" y="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6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69 L 0.01788 -0.0169 L 0.01788 -0.02593 L 0.03576 -0.02593 L 0.03576 -0.03495 L 0.05382 -0.03495 L 0.05382 -0.04398 L 0.0717 -0.04398 L 0.0717 -0.05301 L 0.08975 -0.05301 L 0.08975 -0.06204 L 0.10764 -0.06204 L 0.10764 -0.07106 L 0.12604 -0.07106 L 0.12604 -0.07986 " pathEditMode="relative" rAng="0" ptsTypes="FFFFFFFFFFFFFFF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626"/>
            <a:ext cx="9144000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63687" y="1273696"/>
            <a:ext cx="1192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7924" y="3202749"/>
            <a:ext cx="1859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чебник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7641" y="3202750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138141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9615" y="218163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1218568"/>
            <a:ext cx="9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0700" y="2189015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службу,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9181" y="132236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47018" y="2083408"/>
            <a:ext cx="1777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ружбу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70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875 0.03912 C -0.4125 0.02037 -0.354 0.07361 -0.33889 0.15741 C -0.32396 0.2419 -0.35556 0.32546 -0.41181 0.34398 C -0.46702 0.36227 -0.52604 0.30926 -0.54184 0.22338 C -0.55729 0.14051 -0.52396 0.05717 -0.46875 0.03912 Z " pathEditMode="relative" rAng="-836082" ptsTypes="fffff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1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899 -0.0963 L -0.65538 -0.03773 C -0.65034 -0.02407 -0.64357 -0.02014 -0.63854 -0.02199 C -0.63246 -0.02338 -0.62621 -0.02986 -0.62413 -0.04329 L -0.6118 -0.10995 " pathEditMode="relative" rAng="-22144559" ptsTypes="FffFF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7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96 0.04259 L -0.15989 0.10046 C -0.13976 0.11851 -0.09253 0.11713 -0.07292 0.09213 L -0.0375 0.03588 " pathEditMode="relative" rAng="2557400" ptsTypes="FfFF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61 -0.04121 L -0.28073 -0.03218 C -0.29826 -0.03148 -0.31996 -0.02037 -0.33923 -0.00301 C -0.36146 0.01713 -0.37604 0.03935 -0.3835 0.05995 L -0.42014 0.15833 " pathEditMode="relative" rAng="8760888" ptsTypes="FffFF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4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65 -0.09051 L -0.19289 -0.09051 L -0.19289 -0.05625 L -0.16928 -0.05625 L -0.16928 -0.02176 L -0.14566 -0.02176 L -0.14566 0.01273 L -0.12205 0.01273 L -0.12205 0.04722 L -0.09843 0.04722 L -0.09843 0.08171 L -0.07482 0.08171 L -0.07482 0.11621 L -0.05104 0.11621 L -0.05104 0.15093 " pathEditMode="relative" rAng="0" ptsTypes="FFFFFFFFFFFFFFF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-0.04213 L -0.24149 0.04861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43" y="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32 -0.04213 L 0.36354 0.1666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84" y="10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3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0.03148 L 4.44444E-6 0.07107 C 4.44444E-6 0.11759 0.04027 0.17454 0.07361 0.17454 L 0.14774 0.17454 " pathEditMode="relative" rAng="0" ptsTypes="FfFF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78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0.04792 L 0.17343 -0.14074 C 0.25277 -0.18264 0.3592 -0.20625 0.36579 -0.18032 L 0.3835 -0.11991 " pathEditMode="relative" rAng="-1308084" ptsTypes="FfFF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36" y="-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dgorodok.ru/media/k2/items/cache/29766e2a37e979b18d18c428ff9c5aba_X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7" t="2635" r="17716" b="3161"/>
          <a:stretch/>
        </p:blipFill>
        <p:spPr bwMode="auto">
          <a:xfrm>
            <a:off x="0" y="188640"/>
            <a:ext cx="3458562" cy="325248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88748" y="1711448"/>
            <a:ext cx="453650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 СЕБЯ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classifieds24.ru/images/2454/2453487/large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89040"/>
            <a:ext cx="3934255" cy="29506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127000"/>
          </a:effectLst>
          <a:extLst/>
        </p:spPr>
      </p:pic>
    </p:spTree>
    <p:extLst>
      <p:ext uri="{BB962C8B-B14F-4D97-AF65-F5344CB8AC3E}">
        <p14:creationId xmlns:p14="http://schemas.microsoft.com/office/powerpoint/2010/main" val="15529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83968" y="1990854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53183" y="1865145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могли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6339" y="2771254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187661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6961" y="356547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пройти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91980" y="2720480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одсказать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832" y="277125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34331" y="1047209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168" y="1047209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7811" y="3583984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69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87 0.00972 C -0.21788 0.01782 -0.20886 0.02569 -0.20486 0.03565 C -0.20087 0.04676 -0.19879 0.05972 -0.19688 0.07269 C -0.19479 0.08565 -0.19688 0.09676 -0.19879 0.1088 C -0.20087 0.11968 -0.20382 0.13171 -0.21094 0.14167 C -0.21684 0.15162 -0.22691 0.15972 -0.23785 0.16574 C -0.24792 0.17176 -0.2599 0.17569 -0.27188 0.17778 C -0.28386 0.17963 -0.29584 0.17963 -0.30695 0.17778 C -0.31893 0.17569 -0.32986 0.17083 -0.33889 0.16273 C -0.34792 0.15579 -0.3559 0.14676 -0.3599 0.13565 C -0.36493 0.12569 -0.36684 0.11181 -0.36684 0.10069 C -0.36788 0.08982 -0.36684 0.07662 -0.36181 0.06574 C -0.35695 0.05579 -0.34792 0.04769 -0.33594 0.04375 C -0.32379 0.04074 -0.31181 0.04468 -0.30382 0.05162 C -0.29688 0.0588 -0.29184 0.06968 -0.2908 0.08264 C -0.2908 0.09583 -0.29184 0.10764 -0.29688 0.11782 C -0.30191 0.12778 -0.30087 0.12963 -0.32084 0.14282 C -0.33889 0.15671 -0.35695 0.15278 -0.36788 0.1537 C -0.37882 0.1537 -0.38785 0.14977 -0.39879 0.14583 C -0.41094 0.14074 -0.42084 0.13171 -0.42795 0.12361 C -0.4349 0.11574 -0.43785 0.10579 -0.44184 0.08982 C -0.44479 0.07361 -0.44479 0.06574 -0.44479 0.0537 C -0.44479 0.04167 -0.44479 0.02963 -0.44479 0.01782 " pathEditMode="relative" rAng="0" ptsTypes="fffffffffffffffffffffff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92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5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694 0.11412 L -0.38559 -0.06157 C -0.39097 -0.10046 -0.40694 -0.1243 -0.42587 -0.13055 C -0.44705 -0.13773 -0.4684 -0.12592 -0.48785 -0.09467 L -0.5743 0.03889 " pathEditMode="relative" rAng="6262447" ptsTypes="FffFF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89" y="-14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7.40741E-7 C -0.00747 -0.0007 -0.01806 0.00093 -0.02674 -0.00208 C -0.03108 -0.00301 -0.02882 -0.00648 -0.03108 -0.00857 C -0.03247 -0.01088 -0.0342 -0.0132 -0.03646 -0.01505 C -0.05191 -0.02732 -0.05157 -0.02616 -0.06563 -0.0331 C -0.07709 -0.05509 -0.07691 -0.08588 -0.03976 -0.09213 C 0.04757 -0.08982 0.01336 -0.09005 0.06302 -0.09005 L 0.02708 -0.09375 " pathEditMode="relative" rAng="0" ptsTypes="ffffffAA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0474 0.03681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8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639 -0.06157 L 0.11615 -0.04838 C 0.10295 -0.04514 0.0842 -0.04491 0.0651 -0.04745 C 0.0434 -0.05023 0.02674 -0.05509 0.01424 -0.06157 L -0.04167 -0.09028 " pathEditMode="relative" rAng="5738223" ptsTypes="FffFF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069 L 0.33472 -0.10347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6" y="-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53 0.01111 L 0.45261 -0.2194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45" y="-1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5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3 -0.07361 L 0.01198 -0.07361 C 0.01407 -0.07361 0.01684 0.0162 0.01684 0.08912 L 0.01684 0.25208 " pathEditMode="relative" rAng="0" ptsTypes="FfFF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76 -0.01042 L -0.31475 0.24607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26" y="1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4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07 L -0.02031 -0.05509 C -0.02899 -0.07986 -0.03455 -0.11366 -0.03021 -0.11621 L -0.02066 -0.12269 " pathEditMode="relative" rAng="14672199" ptsTypes="FfFF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-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53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6121" y="83522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обозначения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просьбы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167115"/>
            <a:ext cx="777686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>
              <a:solidFill>
                <a:srgbClr val="00206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  ВЕЖЛИВЫМ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ТОНОМ</a:t>
            </a:r>
          </a:p>
          <a:p>
            <a:pPr lvl="0"/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  ВОЛШЕБНЫЕ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СМОТРИ  НА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СОБЕСЕДНИКА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5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9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07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040" y="-7818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1264" y="624816"/>
            <a:ext cx="89289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ли из перечисленных 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приветствий, можно говорить взрослым?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684" y="2204864"/>
            <a:ext cx="3701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6056" y="3284984"/>
            <a:ext cx="237626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«Привет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0032" y="4489940"/>
            <a:ext cx="3630361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«Добрый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день!»</a:t>
            </a:r>
          </a:p>
          <a:p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100" name="Picture 4" descr="https://im0-tub-ru.yandex.net/i?id=1f2bd6ee17e1c26546513064557af7f2&amp;n=33&amp;h=190&amp;w=2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07691"/>
            <a:ext cx="3243547" cy="258938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3144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562"/>
            <a:ext cx="9144000" cy="69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517491"/>
            <a:ext cx="86160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какой ситуации принято приветствовать друг друга </a:t>
            </a:r>
          </a:p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жестом?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415817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встрече в транспорте, на улице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836" y="3384719"/>
            <a:ext cx="4502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входе в класс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4233886"/>
            <a:ext cx="493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встрече гостей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http://www.pixic.ru/i/x0s074T5c7s9g7i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4" r="45591"/>
          <a:stretch/>
        </p:blipFill>
        <p:spPr bwMode="auto">
          <a:xfrm>
            <a:off x="7452320" y="2264212"/>
            <a:ext cx="1415202" cy="393935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6999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143"/>
            <a:ext cx="9144000" cy="688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2757" y="757759"/>
            <a:ext cx="86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встрече старшего и младшего, кто должен поздороваться первым?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3964" y="4541490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3964" y="2832127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с младшим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312" y="3717032"/>
            <a:ext cx="4725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со старшим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im0-tub-ru.yandex.net/i?id=1f2bd6ee17e1c26546513064557af7f2&amp;n=33&amp;h=190&amp;w=2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214427"/>
            <a:ext cx="3243547" cy="258938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1557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42" y="0"/>
            <a:ext cx="91678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23842" y="605054"/>
            <a:ext cx="7933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встрече мальчика и девочки, </a:t>
            </a:r>
          </a:p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здоровается первым?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3356992"/>
            <a:ext cx="349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2492896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Мальчик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9852" y="422108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Девочка 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://www.pixic.ru/i/x0s074T5c7s9g7i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4" r="45591"/>
          <a:stretch/>
        </p:blipFill>
        <p:spPr bwMode="auto">
          <a:xfrm>
            <a:off x="7596336" y="605054"/>
            <a:ext cx="1415202" cy="393935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pixic.ru/i/x0s074T5c7s9g7i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53" r="58033"/>
          <a:stretch/>
        </p:blipFill>
        <p:spPr bwMode="auto">
          <a:xfrm>
            <a:off x="35496" y="2996952"/>
            <a:ext cx="1152128" cy="327152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7672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2" y="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980728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чего зависит форма обращения к человеку (на «Вы» или на «ты»)?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924942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 места встречи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386104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 настроения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4869160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 возраста, должности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555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2" y="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6870" y="692696"/>
            <a:ext cx="86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кому из перечисленных людей,</a:t>
            </a:r>
            <a:r>
              <a:rPr lang="ru-RU" sz="36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обратиться на «ты»?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2564904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 дворнику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3472934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 водителю автобуса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4581128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 другу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308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fondosparapowerpoint.com/wp-content/uploads/images/e1/powerpoint-con-perso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617" y="-17248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98072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обращение допустимо к незнакомому человеку?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08" y="307712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Тетенька, скажите, пожалуйста, сколько часов?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154345"/>
            <a:ext cx="9361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Скажите, пожалуйста, сколько сейчас времени?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62" y="5016875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 вы, стойте, сколько сейчас времени?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50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363</Words>
  <Application>Microsoft Office PowerPoint</Application>
  <PresentationFormat>Экран (4:3)</PresentationFormat>
  <Paragraphs>104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Ajnur</dc:creator>
  <cp:lastModifiedBy>Ajnur</cp:lastModifiedBy>
  <cp:revision>170</cp:revision>
  <dcterms:created xsi:type="dcterms:W3CDTF">2015-10-11T19:11:34Z</dcterms:created>
  <dcterms:modified xsi:type="dcterms:W3CDTF">2015-11-24T16:42:06Z</dcterms:modified>
</cp:coreProperties>
</file>