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7" r:id="rId9"/>
    <p:sldId id="269" r:id="rId10"/>
    <p:sldId id="270" r:id="rId11"/>
    <p:sldId id="268" r:id="rId12"/>
    <p:sldId id="271" r:id="rId13"/>
    <p:sldId id="272" r:id="rId14"/>
    <p:sldId id="273" r:id="rId15"/>
    <p:sldId id="274" r:id="rId16"/>
    <p:sldId id="279" r:id="rId17"/>
    <p:sldId id="282" r:id="rId18"/>
    <p:sldId id="264" r:id="rId19"/>
    <p:sldId id="265" r:id="rId20"/>
    <p:sldId id="266" r:id="rId21"/>
    <p:sldId id="280" r:id="rId22"/>
    <p:sldId id="275" r:id="rId23"/>
    <p:sldId id="281" r:id="rId24"/>
    <p:sldId id="276" r:id="rId25"/>
    <p:sldId id="277" r:id="rId26"/>
    <p:sldId id="283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20C3-59D6-4FAE-8439-117A539CC83B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0913-1C90-4523-A7F4-027F0EB01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wp-content/uploads/2014/06/Morskaya-zagotovka-dlya-fona-600x450.png" TargetMode="External"/><Relationship Id="rId2" Type="http://schemas.openxmlformats.org/officeDocument/2006/relationships/hyperlink" Target="http://nachalo4ka.ru/wp-content/uploads/2014/06/more-peyzazh-fon-6-600x510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nachalo4ka.ru/wp-content/uploads/2014/06/Piratskiy-korabl-600x463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500034" y="1214422"/>
            <a:ext cx="8215370" cy="4896698"/>
            <a:chOff x="1115616" y="2146448"/>
            <a:chExt cx="7165477" cy="707347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4045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8800" b="1" dirty="0" smtClean="0">
                  <a:ln w="19050">
                    <a:solidFill>
                      <a:prstClr val="white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В поисках сокровищ</a:t>
              </a:r>
              <a:endParaRPr lang="ru-RU" sz="88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4134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Подсевалова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Ольга Сергеевна,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начальных классов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МБОУ 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«СОШ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№53»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города Кургана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2017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pneumopistols.ru/pictures/ru/catalog/kai3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943733" cy="6932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ds04.infourok.ru/uploads/ex/00e4/0003bdeb-88880a04/hello_html_7f5362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7025" y="0"/>
            <a:ext cx="531269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rts-snab.ru/wp-content/uploads/2012/10/life-buoy-heav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528641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www.korabel.ru/filemanager/IMAGES/0/15/157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1685"/>
            <a:ext cx="9149635" cy="4666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juliewinklegiulioni.com/wp-content/uploads/2013/05/Tug_of_war_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651"/>
            <a:ext cx="9144000" cy="7324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media-cache-ec0.pinimg.com/originals/1d/af/fa/1daffa1cd46e535a1a1536d28045da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1422" y="0"/>
            <a:ext cx="10298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ПОМОГИ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ПИРАТУ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www.thinkmaze.com/wp-content/uploads/PirateTreasure_Maze_col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222" cy="6980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ibalych.ru/wp-content/uploads/2012/04/1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-642966"/>
            <a:ext cx="6667500" cy="848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mtdata.ru/u25/photo0978/20183224699-0/original.png"/>
          <p:cNvPicPr>
            <a:picLocks noChangeAspect="1" noChangeArrowheads="1"/>
          </p:cNvPicPr>
          <p:nvPr/>
        </p:nvPicPr>
        <p:blipFill>
          <a:blip r:embed="rId2"/>
          <a:srcRect r="50222" b="-3000"/>
          <a:stretch>
            <a:fillRect/>
          </a:stretch>
        </p:blipFill>
        <p:spPr bwMode="auto">
          <a:xfrm>
            <a:off x="1643042" y="307734"/>
            <a:ext cx="5847900" cy="6050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00.i.aliimg.com/wsphoto/v0/1372440472/Free-shipping-Halloween-costume-party-props-pirate-party-supplies-pirate-eye-patch-eye-ma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-857280"/>
            <a:ext cx="7929618" cy="7929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УМ\Desktop\В поисках сокровищ\gale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65731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«ЗОЛОТАЯ ЛАНЬ»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media2.24aul.ru/imgs/53d33fd5f9b90e125040f739/piraskij-flag-veslyj-rodzher-150x90-sm-2-4327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7283" y="1"/>
            <a:ext cx="9441283" cy="6665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russianpoetry.ru/upload/comments/3778b05c6929e3f07911a1fe8dd02bc5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214338"/>
            <a:ext cx="8929718" cy="7431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ГЕНРИ МОРГАН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1.sndcdn.com/artworks-000083686460-xiog44-t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04866"/>
            <a:ext cx="5453134" cy="5453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kd43.ru/images/detailed/479/sl_233078_0.jpg?t=1446414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3071834" cy="3071834"/>
          </a:xfrm>
          <a:prstGeom prst="rect">
            <a:avLst/>
          </a:prstGeom>
          <a:noFill/>
        </p:spPr>
      </p:pic>
      <p:pic>
        <p:nvPicPr>
          <p:cNvPr id="4" name="Picture 2" descr="http://4party.ua/upload/iblock/f53/18329_399900_3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429000"/>
            <a:ext cx="2857520" cy="2857520"/>
          </a:xfrm>
          <a:prstGeom prst="rect">
            <a:avLst/>
          </a:prstGeom>
          <a:noFill/>
        </p:spPr>
      </p:pic>
      <p:pic>
        <p:nvPicPr>
          <p:cNvPr id="5" name="Picture 6" descr="http://msad5.ru/files/images/upload/fcb5efe1be1d661f5a2abcf1bb83732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929066"/>
            <a:ext cx="2857488" cy="2483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4party.ua/upload/iblock/f53/18329_399900_3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429000"/>
            <a:ext cx="2857520" cy="2857520"/>
          </a:xfrm>
          <a:prstGeom prst="rect">
            <a:avLst/>
          </a:prstGeom>
          <a:noFill/>
        </p:spPr>
      </p:pic>
      <p:pic>
        <p:nvPicPr>
          <p:cNvPr id="6" name="Picture 4" descr="http://kd43.ru/images/detailed/479/sl_233078_0.jpg?t=1446414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3071834" cy="3071834"/>
          </a:xfrm>
          <a:prstGeom prst="rect">
            <a:avLst/>
          </a:prstGeom>
          <a:noFill/>
        </p:spPr>
      </p:pic>
      <p:pic>
        <p:nvPicPr>
          <p:cNvPr id="33798" name="Picture 6" descr="http://msad5.ru/files/images/upload/fcb5efe1be1d661f5a2abcf1bb83732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929066"/>
            <a:ext cx="2857488" cy="2483145"/>
          </a:xfrm>
          <a:prstGeom prst="rect">
            <a:avLst/>
          </a:prstGeom>
          <a:noFill/>
        </p:spPr>
      </p:pic>
      <p:pic>
        <p:nvPicPr>
          <p:cNvPr id="33800" name="Picture 8" descr="http://www.wikalenda.com/images/business_kalenda_image/Chanthaburi-Gems-Jewelry-Fair-204230.jpeg"/>
          <p:cNvPicPr>
            <a:picLocks noChangeAspect="1" noChangeArrowheads="1"/>
          </p:cNvPicPr>
          <p:nvPr/>
        </p:nvPicPr>
        <p:blipFill>
          <a:blip r:embed="rId5"/>
          <a:srcRect l="5840" t="2105" r="2654" b="3179"/>
          <a:stretch>
            <a:fillRect/>
          </a:stretch>
        </p:blipFill>
        <p:spPr bwMode="auto">
          <a:xfrm>
            <a:off x="-214346" y="642918"/>
            <a:ext cx="3059134" cy="2928958"/>
          </a:xfrm>
          <a:prstGeom prst="rect">
            <a:avLst/>
          </a:prstGeom>
          <a:noFill/>
        </p:spPr>
      </p:pic>
      <p:pic>
        <p:nvPicPr>
          <p:cNvPr id="33802" name="Picture 10" descr="http://bunddler.com/Assets/Files/Tenants/d002fbc1-4c2c-490b-9d79-9198156ebab1/Images/gy1girj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142984"/>
            <a:ext cx="3357554" cy="2371737"/>
          </a:xfrm>
          <a:prstGeom prst="rect">
            <a:avLst/>
          </a:prstGeom>
          <a:noFill/>
        </p:spPr>
      </p:pic>
      <p:pic>
        <p:nvPicPr>
          <p:cNvPr id="33804" name="Picture 12" descr="http://nubiankaratgold.com/wp-content/uploads/2015/03/442965594_dd26a5c01c_o.jpg"/>
          <p:cNvPicPr>
            <a:picLocks noChangeAspect="1" noChangeArrowheads="1"/>
          </p:cNvPicPr>
          <p:nvPr/>
        </p:nvPicPr>
        <p:blipFill>
          <a:blip r:embed="rId7"/>
          <a:srcRect r="47036" b="3251"/>
          <a:stretch>
            <a:fillRect/>
          </a:stretch>
        </p:blipFill>
        <p:spPr bwMode="auto">
          <a:xfrm>
            <a:off x="3143240" y="428604"/>
            <a:ext cx="285752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к задаче про пира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russianpoetry.ru/upload/comments/3778b05c6929e3f07911a1fe8dd02bc5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214338"/>
            <a:ext cx="8929718" cy="7431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Фон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nachalo4ka.ru/wp-content/uploads/2014/06/more-peyzazh-fon-6-600x510.jpg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Рамка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nachalo4ka.ru/wp-content/uploads/2014/06/Morskaya-zagotovka-dlya-fona-600x450.png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Корабль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nachalo4ka.ru/wp-content/uploads/2014/06/Piratskiy-korabl-600x463.png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grpSp>
        <p:nvGrpSpPr>
          <p:cNvPr id="3" name="Группа 6"/>
          <p:cNvGrpSpPr/>
          <p:nvPr/>
        </p:nvGrpSpPr>
        <p:grpSpPr>
          <a:xfrm>
            <a:off x="428596" y="1785926"/>
            <a:ext cx="8358246" cy="4351556"/>
            <a:chOff x="539750" y="2595838"/>
            <a:chExt cx="7993063" cy="3821830"/>
          </a:xfrm>
        </p:grpSpPr>
        <p:grpSp>
          <p:nvGrpSpPr>
            <p:cNvPr id="4" name="Группа 1"/>
            <p:cNvGrpSpPr>
              <a:grpSpLocks/>
            </p:cNvGrpSpPr>
            <p:nvPr/>
          </p:nvGrpSpPr>
          <p:grpSpPr bwMode="auto">
            <a:xfrm>
              <a:off x="539750" y="2595838"/>
              <a:ext cx="7993063" cy="3286064"/>
              <a:chOff x="539552" y="749385"/>
              <a:chExt cx="7992888" cy="4107753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749385"/>
                <a:ext cx="7992888" cy="405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57326" y="4417865"/>
                <a:ext cx="3628503" cy="439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411760" y="6093296"/>
              <a:ext cx="176660" cy="324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ФРЕНСИС ДРЕЙК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УМ\Desktop\В поисках сокровищ\Frensis-Dre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57214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«КОРОЛЕВСКАЯ УДАЧА»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УМ\Desktop\В поисках сокровищ\419e949b479ab028e314835057cc4c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475116" cy="6288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714488"/>
            <a:ext cx="3322669" cy="116205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Бартоломью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Робертс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iratical2.pbworks.com/f/1204257329/pirataRober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-1"/>
            <a:ext cx="5500694" cy="7040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«ФАНТАЗИЯ»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ДУМ\Desktop\В поисках сокровищ\c92f5ec5c4b8853b9f8fe46ac8dca2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562"/>
            <a:ext cx="9501222" cy="7125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ГЕНРИ ЭВЕРИ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cdn3.list25.com/wp-content/uploads/2013/03/Slide14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516935" cy="6394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2" name="Picture 6" descr="https://otvet.imgsmail.ru/download/208157400_97047a70459087202a1ab9afd77c0c6c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523" y="-107221"/>
            <a:ext cx="9286961" cy="6965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cs619422.vk.me/v619422096/11411/GmOOwvqvOI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4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54</Words>
  <Application>Microsoft Office PowerPoint</Application>
  <PresentationFormat>Экран (4:3)</PresentationFormat>
  <Paragraphs>24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«ЗОЛОТАЯ ЛАНЬ»</vt:lpstr>
      <vt:lpstr>ФРЕНСИС ДРЕЙК</vt:lpstr>
      <vt:lpstr>«КОРОЛЕВСКАЯ УДАЧА»</vt:lpstr>
      <vt:lpstr>      Бартоломью  Робертс </vt:lpstr>
      <vt:lpstr>«ФАНТАЗИЯ»</vt:lpstr>
      <vt:lpstr>ГЕНРИ ЭВЕРИ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ГЕНРИ МОРГАН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ДУМ</cp:lastModifiedBy>
  <cp:revision>27</cp:revision>
  <dcterms:created xsi:type="dcterms:W3CDTF">2014-06-22T09:09:12Z</dcterms:created>
  <dcterms:modified xsi:type="dcterms:W3CDTF">2017-07-01T15:34:11Z</dcterms:modified>
</cp:coreProperties>
</file>