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5" r:id="rId6"/>
    <p:sldId id="266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термометры, используемые семьей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электронные 7</c:v>
                </c:pt>
                <c:pt idx="1">
                  <c:v>ртутные 6</c:v>
                </c:pt>
                <c:pt idx="2">
                  <c:v>ртутные и электронные 7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8229600" cy="324407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Приборы для измерения температуры тела – ртутный и электронный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термометры.»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smtClean="0"/>
              <a:t>Автор</a:t>
            </a:r>
            <a:r>
              <a:rPr lang="ru-RU" sz="2200" b="1"/>
              <a:t>: </a:t>
            </a:r>
            <a:r>
              <a:rPr lang="ru-RU" sz="2200" b="1" smtClean="0"/>
              <a:t>Костюченко Никита,</a:t>
            </a:r>
            <a:r>
              <a:rPr lang="ru-RU" sz="2200" b="1"/>
              <a:t/>
            </a:r>
            <a:br>
              <a:rPr lang="ru-RU" sz="2200" b="1"/>
            </a:br>
            <a:r>
              <a:rPr lang="ru-RU" sz="2200" b="1"/>
              <a:t>учащийся </a:t>
            </a:r>
            <a:r>
              <a:rPr lang="ru-RU" sz="2200" b="1" smtClean="0"/>
              <a:t>4 класса  </a:t>
            </a:r>
            <a:r>
              <a:rPr lang="ru-RU" sz="2200" b="1"/>
              <a:t>МБОУ «СОШ №53»</a:t>
            </a:r>
            <a:br>
              <a:rPr lang="ru-RU" sz="2200" b="1"/>
            </a:br>
            <a:r>
              <a:rPr lang="ru-RU" sz="2200" b="1"/>
              <a:t/>
            </a:r>
            <a:br>
              <a:rPr lang="ru-RU" sz="2200" b="1"/>
            </a:br>
            <a:r>
              <a:rPr lang="ru-RU" sz="2200" b="1"/>
              <a:t>Руководитель: </a:t>
            </a:r>
            <a:r>
              <a:rPr lang="ru-RU" sz="2200" b="1" smtClean="0"/>
              <a:t>Семёнова Т.В.,  учитель </a:t>
            </a:r>
            <a:br>
              <a:rPr lang="ru-RU" sz="2200" b="1" smtClean="0"/>
            </a:br>
            <a:r>
              <a:rPr lang="ru-RU" sz="2200" b="1" smtClean="0"/>
              <a:t>начальных </a:t>
            </a:r>
            <a:r>
              <a:rPr lang="ru-RU" sz="2200" b="1"/>
              <a:t>классов МБОУ «СОШ №53»</a:t>
            </a:r>
            <a:br>
              <a:rPr lang="ru-RU" sz="2200" b="1"/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6410" y="188640"/>
            <a:ext cx="87581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/>
              <a:t>Муниципальное бюджетное общеобразовательное учреждение «Средняя общеобразовательная школа №</a:t>
            </a:r>
            <a:r>
              <a:rPr lang="ru-RU" smtClean="0"/>
              <a:t>53 имени </a:t>
            </a:r>
            <a:r>
              <a:rPr lang="ru-RU"/>
              <a:t>А.А.Шараборина»</a:t>
            </a:r>
            <a:r>
              <a:rPr lang="ru-RU" sz="3600"/>
              <a:t/>
            </a:r>
            <a:br>
              <a:rPr lang="ru-RU" sz="3600"/>
            </a:b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543956" cy="131807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Штремером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К. Линнеем было принято решение поменять крайние точки местами.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80449602_JuliusBenedic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3714776" cy="4672026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6" name="Содержимое 5" descr="Carl_von_Linné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94888" y="1571612"/>
            <a:ext cx="3745224" cy="4600588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Ртутный термометр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lass-Non-mercury-thermome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71612"/>
            <a:ext cx="7858179" cy="4572031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Преимущества: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 fontAlgn="base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Высокая точность измерения температуры (допустимая погрешность не более 0,1 градуса).</a:t>
            </a:r>
          </a:p>
          <a:p>
            <a:pPr lvl="0" algn="just" fontAlgn="base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Разнообразие способов измерения температуры (в подмышечной впадине, орально, ректально).</a:t>
            </a:r>
          </a:p>
          <a:p>
            <a:pPr lvl="0" algn="just" fontAlgn="base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Долгий срок службы (если не ронять градусник и аккуратно с ним обращаться, то ломаться в ртутном термометре нечему). При этом не требует периодической замены батареек.</a:t>
            </a:r>
          </a:p>
          <a:p>
            <a:pPr lvl="0" algn="just" fontAlgn="base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 проблем с проведением дезинфекции (но нельзя кипятить).</a:t>
            </a:r>
          </a:p>
          <a:p>
            <a:pPr lvl="0" algn="just" fontAlgn="base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Низкая стоимость градусника (15–25 рублей).</a:t>
            </a:r>
          </a:p>
          <a:p>
            <a:pPr>
              <a:buFont typeface="Wingdings" pitchFamily="2" charset="2"/>
              <a:buChar char="Ø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Недостатки: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7"/>
            <a:ext cx="8258204" cy="3643338"/>
          </a:xfrm>
        </p:spPr>
        <p:txBody>
          <a:bodyPr>
            <a:normAutofit fontScale="92500" lnSpcReduction="10000"/>
          </a:bodyPr>
          <a:lstStyle/>
          <a:p>
            <a:pPr lvl="0" algn="just" fontAlgn="base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хрупкая и ненадежная конструкция корпуса, позволяет легко разбить градусник, что неизбежно приведет к загрязнению ядовитой ртутью и стеклянными осколками.</a:t>
            </a:r>
          </a:p>
          <a:p>
            <a:pPr lvl="0" algn="just" fontAlgn="base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Продолжительное по времени измерение температуры — около 10 минут.</a:t>
            </a:r>
          </a:p>
          <a:p>
            <a:pPr lvl="0" algn="just" fontAlgn="base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Маленьким детям нежелательно использовать его орально.</a:t>
            </a:r>
          </a:p>
          <a:p>
            <a:pPr algn="just" fontAlgn="base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9218" name="Picture 2" descr="https://novostipmr.com/sites/default/files/filefield_paths/razbityj-rtutnyj-gradusnik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929190" y="2643182"/>
            <a:ext cx="2071702" cy="6072230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895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Инфракрасный термометр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termometr_beskontaktnyy_infrakrasnyy_wf_5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646238"/>
            <a:ext cx="7143800" cy="471172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Преимущества: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 fontAlgn="base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 все основные функции электронных термометров (память измерений, звуковые сигналы,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автоотключение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т.д.).</a:t>
            </a:r>
          </a:p>
          <a:p>
            <a:pPr lvl="0" algn="just" fontAlgn="base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быстро измеряет температуру (всего 5–30 секунд).</a:t>
            </a:r>
          </a:p>
          <a:p>
            <a:pPr lvl="0" algn="just" fontAlgn="base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Сменные наконечники позволяют решить вопросы дезинфекции и гигиены.</a:t>
            </a:r>
          </a:p>
          <a:p>
            <a:pPr lvl="0" algn="just" fontAlgn="base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Бесконтактная модель позволяет измерять температуру даже у плачущих детей и спящих больных.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4609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Недостатки: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fontAlgn="base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зависимости от условий измерения может быть большая погрешность, а в дешевых моделях точность измерения может превышать 0,3–0,5 градуса.</a:t>
            </a:r>
          </a:p>
          <a:p>
            <a:pPr lvl="0" algn="just" fontAlgn="base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Измерять температуру можно только в определенных частях тела (лоб, уши, виски).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Электронный термометр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75919-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71612"/>
            <a:ext cx="8229600" cy="4786346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6038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Преимущества: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 fontAlgn="base"/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Они удобны в применении.</a:t>
            </a:r>
          </a:p>
          <a:p>
            <a:pPr lvl="0" algn="just" fontAlgn="base"/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содержат ртути, и, соответственно, безопасны даже для маленьких детей.</a:t>
            </a:r>
          </a:p>
          <a:p>
            <a:pPr lvl="0" algn="just" fontAlgn="base"/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Кроме того, электроника определяет температуру намного быстрее старого метода – менее чем за минуту.</a:t>
            </a:r>
          </a:p>
          <a:p>
            <a:pPr lvl="0" algn="just" fontAlgn="base"/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Некоторые электронные градусники способны запоминать несколько значений результатов измерения.</a:t>
            </a:r>
          </a:p>
          <a:p>
            <a:pPr lvl="0" algn="just" fontAlgn="base"/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ещё в их возможности входит подсветка и даже звуковые сигналы, свидетельствующие об окончании процедуры.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4609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Недостатки: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fontAlgn="base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Погрешность некоторых дешевых моделей таких термометров очень велика и может составлять около 0,5 градуса, что вряд ли может считаться достаточным для измерения.</a:t>
            </a:r>
          </a:p>
          <a:p>
            <a:pPr lvl="0" algn="just" fontAlgn="base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Также градусник требует регулярной замены батареек, хотя обычно их хватает не менее чем на год.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42889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исследовательской работы: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изучить  особенности электронного и ртутного         термометров.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78621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fontAlgn="base">
              <a:buFont typeface="Wingdings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познакомиться с литературой по данной теме;</a:t>
            </a:r>
          </a:p>
          <a:p>
            <a:pPr lvl="0" fontAlgn="base">
              <a:buFont typeface="Wingdings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раскрыть историю создания термометров;</a:t>
            </a:r>
          </a:p>
          <a:p>
            <a:pPr lvl="0" fontAlgn="base">
              <a:buFont typeface="Wingdings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узнать, какие бывают медицинские  термометры;</a:t>
            </a:r>
          </a:p>
          <a:p>
            <a:pPr lvl="0" fontAlgn="base">
              <a:buFont typeface="Wingdings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провести ряд опытов и исследований, чтобы понять работу и необходимость использования термометров.</a:t>
            </a:r>
          </a:p>
          <a:p>
            <a:pPr fontAlgn="base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Термополоски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radusnik-dlya-novorozhdennogo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714488"/>
            <a:ext cx="8001056" cy="4857784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5715040" cy="150019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Преимущество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термополосок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в компактности и мобильности.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4857760"/>
            <a:ext cx="7829576" cy="1571636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Недостаток в том, что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термополоски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имеют большую погрешность измерения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img.banggood.com/thumb/water/oaupload/banggood/images/66/43/a4016cbf-89a1-4cf9-af0d-4ee085e654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57166"/>
            <a:ext cx="2857520" cy="4507408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Опыт № 1 с применением термометров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1" y="1714488"/>
          <a:ext cx="8586789" cy="4071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263"/>
                <a:gridCol w="2862263"/>
                <a:gridCol w="2862263"/>
              </a:tblGrid>
              <a:tr h="13573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Температура</a:t>
                      </a:r>
                    </a:p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Время, затраченное на получение результата – измерения температуры тела</a:t>
                      </a:r>
                      <a:endParaRPr lang="ru-RU" dirty="0"/>
                    </a:p>
                  </a:txBody>
                  <a:tcPr/>
                </a:tc>
              </a:tr>
              <a:tr h="1357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Ртутный термометр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36,5°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минут</a:t>
                      </a:r>
                      <a:endParaRPr lang="ru-RU" dirty="0"/>
                    </a:p>
                  </a:txBody>
                  <a:tcPr/>
                </a:tc>
              </a:tr>
              <a:tr h="1357322">
                <a:tc>
                  <a:txBody>
                    <a:bodyPr/>
                    <a:lstStyle/>
                    <a:p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Электронный термометр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36,5°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минута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Опыт № 2 с изменением температуры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65804-werecat_1600x9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4038600" cy="3071834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8" name="Содержимое 7" descr="Sweets_Ice_cream_Raspberry_Wood_planks_530332_1280x8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2857496"/>
            <a:ext cx="3901440" cy="3244073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Опыт № 3 с холодной и горячей водой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36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4515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Данные электронного</a:t>
                      </a:r>
                    </a:p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термометра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Данные ртутного термометра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51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Первый стакан с водой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41,7°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41,7°</a:t>
                      </a:r>
                      <a:endParaRPr lang="ru-RU" dirty="0"/>
                    </a:p>
                  </a:txBody>
                  <a:tcPr/>
                </a:tc>
              </a:tr>
              <a:tr h="1451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Второй стакан с водой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35,2°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35,2°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Почему уличный термометр не надо встряхивать?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471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1571612"/>
            <a:ext cx="3856070" cy="5143536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0" name="Содержимое 9" descr="36fe7f1488044096208f2535bfa713663968832d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57224" y="1571588"/>
            <a:ext cx="3857652" cy="5286412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Мы сделали вывод: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6237"/>
            <a:ext cx="8501122" cy="4526280"/>
          </a:xfrm>
        </p:spPr>
        <p:txBody>
          <a:bodyPr>
            <a:normAutofit/>
          </a:bodyPr>
          <a:lstStyle/>
          <a:p>
            <a:pPr lvl="0" fontAlgn="base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измерение температуры электронным термометром затрачивается меньше времени;</a:t>
            </a:r>
          </a:p>
          <a:p>
            <a:pPr lvl="0" fontAlgn="base">
              <a:buNone/>
            </a:pP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показания термометров одинаковы;</a:t>
            </a:r>
          </a:p>
          <a:p>
            <a:pPr lvl="0" fontAlgn="base">
              <a:buNone/>
            </a:pP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электронный термометр безопаснее.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Анкетирование одноклассников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60396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72343"/>
          </a:xfrm>
        </p:spPr>
        <p:txBody>
          <a:bodyPr>
            <a:normAutofit fontScale="55000" lnSpcReduction="20000"/>
          </a:bodyPr>
          <a:lstStyle/>
          <a:p>
            <a:pPr fontAlgn="base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Объект исследования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 приборы для измерения температуры тела человека.</a:t>
            </a:r>
          </a:p>
          <a:p>
            <a:pPr fontAlgn="base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Предмет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 электронный  и  ртутный термометры.</a:t>
            </a:r>
          </a:p>
          <a:p>
            <a:pPr fontAlgn="base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fontAlgn="base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Практическая значимость: 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собранный материал может быть использован на уроках окружающего мира в качестве наглядного и методического  материала при знакомстве с приборами измерения температуры, а так же в повседневной жизни.</a:t>
            </a:r>
          </a:p>
          <a:p>
            <a:pPr fontAlgn="base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fontAlgn="base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Гипотеза: 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известно, ртуть очень вредна для человека и окружающей среды, и ртутные медицинские термометры сегодня начинают заменять электронными.   А есть ли смысл?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termomet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8000076" cy="4714908"/>
          </a:xfr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1592 году, когда Галилео Галилей создал первый прибор, назвав его термоскопом.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original.jpg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5394" r="15333"/>
          <a:stretch/>
        </p:blipFill>
        <p:spPr>
          <a:xfrm>
            <a:off x="457200" y="1516234"/>
            <a:ext cx="4330824" cy="5077739"/>
          </a:xfr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6" name="Содержимое 5" descr="b65_002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1500174"/>
            <a:ext cx="3357586" cy="5072098"/>
          </a:xfr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3610744" cy="4831648"/>
          </a:xfrm>
        </p:spPr>
        <p:txBody>
          <a:bodyPr>
            <a:noAutofit/>
          </a:bodyPr>
          <a:lstStyle/>
          <a:p>
            <a:pPr algn="just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Санторио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Санкториус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придумал в 1626 году устройство для измерения температуры тела человека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Содержимое 4" descr="santorio-santori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27984" y="548680"/>
            <a:ext cx="4143404" cy="5688632"/>
          </a:xfr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400" dirty="0" smtClean="0"/>
              <a:t>    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1694 году Карло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Ренальдини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предложил принять в качестве двух крайних точек температуру таяния льда и температуру кипения воды.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356_1031_0159-047_94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4143404" cy="4929222"/>
          </a:xfr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6" name="Содержимое 5" descr="img1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45873" t="24712"/>
          <a:stretch>
            <a:fillRect/>
          </a:stretch>
        </p:blipFill>
        <p:spPr>
          <a:xfrm>
            <a:off x="4857752" y="1500174"/>
            <a:ext cx="3857652" cy="4929221"/>
          </a:xfr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401080" cy="1318076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1714 году Даниель Габриель Фаренгейт изготовил ртутный термометр. На шкале он обозначил три фиксированные точки.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lide_1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4646" t="22353" r="27594"/>
          <a:stretch>
            <a:fillRect/>
          </a:stretch>
        </p:blipFill>
        <p:spPr>
          <a:xfrm>
            <a:off x="4714876" y="1428736"/>
            <a:ext cx="3929090" cy="5214974"/>
          </a:xfr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8" name="Содержимое 7" descr="Skala-Fahrenheit-300x36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1643050"/>
            <a:ext cx="4000528" cy="4786345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1742 году шведский ученый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Андрес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Цельсий предложил шкалу для ртутного термометра, разделенную на 100 градусов</a:t>
            </a:r>
            <a:r>
              <a:rPr lang="ru-RU" sz="1100" dirty="0" smtClean="0"/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Anders-Celsius-Hea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357298"/>
            <a:ext cx="4214842" cy="5211762"/>
          </a:xfr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6" name="Содержимое 5" descr="27389_html_m7478ca67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48529"/>
          <a:stretch>
            <a:fillRect/>
          </a:stretch>
        </p:blipFill>
        <p:spPr>
          <a:xfrm>
            <a:off x="5786446" y="1500174"/>
            <a:ext cx="2595584" cy="5072098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142</TotalTime>
  <Words>569</Words>
  <Application>Microsoft Office PowerPoint</Application>
  <PresentationFormat>Экран (4:3)</PresentationFormat>
  <Paragraphs>84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Calibri</vt:lpstr>
      <vt:lpstr>Cambria</vt:lpstr>
      <vt:lpstr>Rockwell</vt:lpstr>
      <vt:lpstr>Times New Roman</vt:lpstr>
      <vt:lpstr>Wingdings</vt:lpstr>
      <vt:lpstr>Wingdings 2</vt:lpstr>
      <vt:lpstr>Литейная</vt:lpstr>
      <vt:lpstr>    «Приборы для измерения температуры тела – ртутный и электронный термометры.»  Автор: Костюченко Никита, учащийся 4 класса  МБОУ «СОШ №53»  Руководитель: Семёнова Т.В.,  учитель  начальных классов МБОУ «СОШ №53» </vt:lpstr>
      <vt:lpstr>    Цель исследовательской работы:  изучить  особенности электронного и ртутного         термометров.  </vt:lpstr>
      <vt:lpstr>Презентация PowerPoint</vt:lpstr>
      <vt:lpstr>Презентация PowerPoint</vt:lpstr>
      <vt:lpstr>В 1592 году, когда Галилео Галилей создал первый прибор, назвав его термоскопом.</vt:lpstr>
      <vt:lpstr>Санторио Санкториус придумал в 1626 году устройство для измерения температуры тела человека.</vt:lpstr>
      <vt:lpstr>     В 1694 году Карло Ренальдини предложил принять в качестве двух крайних точек температуру таяния льда и температуру кипения воды.</vt:lpstr>
      <vt:lpstr>В 1714 году Даниель Габриель Фаренгейт изготовил ртутный термометр. На шкале он обозначил три фиксированные точки.</vt:lpstr>
      <vt:lpstr>В 1742 году шведский ученый Андрес Цельсий предложил шкалу для ртутного термометра, разделенную на 100 градусов.</vt:lpstr>
      <vt:lpstr>М. Штремером и К. Линнеем было принято решение поменять крайние точки местами. </vt:lpstr>
      <vt:lpstr>Ртутный термометр</vt:lpstr>
      <vt:lpstr>Преимущества: </vt:lpstr>
      <vt:lpstr>Недостатки:</vt:lpstr>
      <vt:lpstr>Инфракрасный термометр </vt:lpstr>
      <vt:lpstr>Преимущества: </vt:lpstr>
      <vt:lpstr>Недостатки: </vt:lpstr>
      <vt:lpstr>Электронный термометр</vt:lpstr>
      <vt:lpstr>Преимущества: </vt:lpstr>
      <vt:lpstr>Недостатки: </vt:lpstr>
      <vt:lpstr>Термополоски</vt:lpstr>
      <vt:lpstr> Преимущество термополосок  в компактности и мобильности.</vt:lpstr>
      <vt:lpstr>Опыт № 1 с применением термометров</vt:lpstr>
      <vt:lpstr>Опыт № 2 с изменением температуры</vt:lpstr>
      <vt:lpstr>Опыт № 3 с холодной и горячей водой</vt:lpstr>
      <vt:lpstr>Почему уличный термометр не надо встряхивать?</vt:lpstr>
      <vt:lpstr>Мы сделали вывод:</vt:lpstr>
      <vt:lpstr>Анкетирование одноклассников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«Приборы для измерения температуры тела – ртутный и электронный термометры.»</dc:title>
  <dc:creator>Андрей</dc:creator>
  <cp:lastModifiedBy>admin</cp:lastModifiedBy>
  <cp:revision>21</cp:revision>
  <dcterms:created xsi:type="dcterms:W3CDTF">2017-12-17T10:49:49Z</dcterms:created>
  <dcterms:modified xsi:type="dcterms:W3CDTF">2018-03-11T07:39:03Z</dcterms:modified>
</cp:coreProperties>
</file>