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6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75" r:id="rId11"/>
    <p:sldId id="267" r:id="rId12"/>
    <p:sldId id="272" r:id="rId13"/>
    <p:sldId id="269" r:id="rId14"/>
    <p:sldId id="270" r:id="rId15"/>
    <p:sldId id="271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359040275412437"/>
          <c:y val="1.4270566280258593E-2"/>
          <c:w val="0.87759492563429575"/>
          <c:h val="0.88297028178303671"/>
        </c:manualLayout>
      </c:layout>
      <c:bar3DChart>
        <c:barDir val="col"/>
        <c:grouping val="standar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</c:dPt>
          <c:dLbls>
            <c:dLbl>
              <c:idx val="0"/>
              <c:layout>
                <c:manualLayout>
                  <c:x val="4.0929109784895498E-17"/>
                  <c:y val="0.157375676206917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975680620578026E-3"/>
                  <c:y val="0.132955312657567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'[Диаграмма в Microsoft PowerPoint]Лист1'!$B$10:$C$10</c:f>
              <c:strCache>
                <c:ptCount val="2"/>
                <c:pt idx="0">
                  <c:v>не знаю</c:v>
                </c:pt>
                <c:pt idx="1">
                  <c:v>знаю</c:v>
                </c:pt>
              </c:strCache>
            </c:strRef>
          </c:cat>
          <c:val>
            <c:numRef>
              <c:f>'[Диаграмма в Microsoft PowerPoint]Лист1'!$B$11:$C$11</c:f>
              <c:numCache>
                <c:formatCode>0%</c:formatCode>
                <c:ptCount val="2"/>
                <c:pt idx="0">
                  <c:v>0.65</c:v>
                </c:pt>
                <c:pt idx="1">
                  <c:v>0.35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1587080"/>
        <c:axId val="231585904"/>
        <c:axId val="234394168"/>
      </c:bar3DChart>
      <c:catAx>
        <c:axId val="231587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ru-RU"/>
          </a:p>
        </c:txPr>
        <c:crossAx val="231585904"/>
        <c:crosses val="autoZero"/>
        <c:auto val="1"/>
        <c:lblAlgn val="ctr"/>
        <c:lblOffset val="100"/>
        <c:noMultiLvlLbl val="0"/>
      </c:catAx>
      <c:valAx>
        <c:axId val="2315859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31587080"/>
        <c:crosses val="autoZero"/>
        <c:crossBetween val="between"/>
      </c:valAx>
      <c:serAx>
        <c:axId val="234394168"/>
        <c:scaling>
          <c:orientation val="minMax"/>
        </c:scaling>
        <c:delete val="1"/>
        <c:axPos val="b"/>
        <c:majorTickMark val="out"/>
        <c:minorTickMark val="none"/>
        <c:tickLblPos val="nextTo"/>
        <c:crossAx val="231585904"/>
        <c:crosses val="autoZero"/>
      </c:ser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20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359033245844269"/>
          <c:y val="7.4548702245552642E-2"/>
          <c:w val="0.87759492563429575"/>
          <c:h val="0.8326195683872849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</c:dPt>
          <c:dLbls>
            <c:dLbl>
              <c:idx val="0"/>
              <c:layout>
                <c:manualLayout>
                  <c:x val="2.232522687352605E-2"/>
                  <c:y val="0.3225823009820287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</a:t>
                    </a:r>
                    <a:r>
                      <a:rPr lang="ru-RU" dirty="0" smtClean="0"/>
                      <a:t>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3487840310289015E-2"/>
                  <c:y val="0.2222562471961624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'[Диаграмма в Microsoft PowerPoint]Лист1'!$B$10:$C$10</c:f>
              <c:strCache>
                <c:ptCount val="2"/>
                <c:pt idx="0">
                  <c:v>не знаю</c:v>
                </c:pt>
                <c:pt idx="1">
                  <c:v>знаю</c:v>
                </c:pt>
              </c:strCache>
            </c:strRef>
          </c:cat>
          <c:val>
            <c:numRef>
              <c:f>'[Диаграмма в Microsoft PowerPoint]Лист1'!$B$11:$C$11</c:f>
              <c:numCache>
                <c:formatCode>0%</c:formatCode>
                <c:ptCount val="2"/>
                <c:pt idx="0">
                  <c:v>0.65</c:v>
                </c:pt>
                <c:pt idx="1">
                  <c:v>0.35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31586688"/>
        <c:axId val="231584336"/>
        <c:axId val="0"/>
      </c:bar3DChart>
      <c:catAx>
        <c:axId val="2315866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ru-RU"/>
          </a:p>
        </c:txPr>
        <c:crossAx val="231584336"/>
        <c:crosses val="autoZero"/>
        <c:auto val="1"/>
        <c:lblAlgn val="ctr"/>
        <c:lblOffset val="100"/>
        <c:noMultiLvlLbl val="0"/>
      </c:catAx>
      <c:valAx>
        <c:axId val="2315843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315866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9669CD-2F66-46C9-9B0E-FCB36E07F2B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379ED2-6F37-4517-9327-CFFBEBFF1E3B}">
      <dgm:prSet phldrT="[Текст]" custT="1"/>
      <dgm:spPr>
        <a:solidFill>
          <a:srgbClr val="FF0066">
            <a:alpha val="90000"/>
          </a:srgbClr>
        </a:solidFill>
      </dgm:spPr>
      <dgm:t>
        <a:bodyPr/>
        <a:lstStyle/>
        <a:p>
          <a:r>
            <a:rPr lang="ru-RU" sz="2000" b="1" dirty="0" smtClean="0"/>
            <a:t>Происхождение имён</a:t>
          </a:r>
          <a:endParaRPr lang="ru-RU" sz="2000" b="1" dirty="0"/>
        </a:p>
      </dgm:t>
    </dgm:pt>
    <dgm:pt modelId="{A2F73557-141E-4EC4-B277-E908CEA046F4}" type="parTrans" cxnId="{45D2B8A4-22DA-4565-9FED-3035E659DBFB}">
      <dgm:prSet/>
      <dgm:spPr/>
      <dgm:t>
        <a:bodyPr/>
        <a:lstStyle/>
        <a:p>
          <a:endParaRPr lang="ru-RU"/>
        </a:p>
      </dgm:t>
    </dgm:pt>
    <dgm:pt modelId="{1C38A6C0-5D3C-4C42-814E-60ABCA7C1767}" type="sibTrans" cxnId="{45D2B8A4-22DA-4565-9FED-3035E659DBFB}">
      <dgm:prSet/>
      <dgm:spPr/>
      <dgm:t>
        <a:bodyPr/>
        <a:lstStyle/>
        <a:p>
          <a:endParaRPr lang="ru-RU"/>
        </a:p>
      </dgm:t>
    </dgm:pt>
    <dgm:pt modelId="{BCB8B2AA-A1B8-426E-B314-D0689973A122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1800" b="1" dirty="0" smtClean="0"/>
            <a:t>славянские</a:t>
          </a:r>
          <a:endParaRPr lang="ru-RU" sz="1800" b="1" dirty="0"/>
        </a:p>
      </dgm:t>
    </dgm:pt>
    <dgm:pt modelId="{C012C91B-0B68-4D09-BF1A-7E1F6F3997C8}" type="parTrans" cxnId="{234B0E17-9C44-4A67-83D8-DF2DDC789AAA}">
      <dgm:prSet/>
      <dgm:spPr/>
      <dgm:t>
        <a:bodyPr/>
        <a:lstStyle/>
        <a:p>
          <a:endParaRPr lang="ru-RU"/>
        </a:p>
      </dgm:t>
    </dgm:pt>
    <dgm:pt modelId="{DF18FEB5-BA16-49F3-A3EF-FC79B4F46425}" type="sibTrans" cxnId="{234B0E17-9C44-4A67-83D8-DF2DDC789AAA}">
      <dgm:prSet/>
      <dgm:spPr/>
      <dgm:t>
        <a:bodyPr/>
        <a:lstStyle/>
        <a:p>
          <a:endParaRPr lang="ru-RU"/>
        </a:p>
      </dgm:t>
    </dgm:pt>
    <dgm:pt modelId="{B8E7F2B5-D99B-47DD-8394-D4ADFBEFDA8E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 anchor="t" anchorCtr="0"/>
        <a:lstStyle/>
        <a:p>
          <a:r>
            <a:rPr lang="ru-RU" sz="1600" b="1" dirty="0" smtClean="0"/>
            <a:t>Вера</a:t>
          </a:r>
        </a:p>
        <a:p>
          <a:r>
            <a:rPr lang="ru-RU" sz="1600" b="1" dirty="0" smtClean="0"/>
            <a:t>Влада</a:t>
          </a:r>
        </a:p>
        <a:p>
          <a:r>
            <a:rPr lang="ru-RU" sz="1600" b="1" dirty="0" smtClean="0"/>
            <a:t>Людмила</a:t>
          </a:r>
        </a:p>
        <a:p>
          <a:r>
            <a:rPr lang="ru-RU" sz="1600" b="1" dirty="0" smtClean="0"/>
            <a:t>Надежда</a:t>
          </a:r>
        </a:p>
        <a:p>
          <a:r>
            <a:rPr lang="ru-RU" sz="1600" b="1" dirty="0" smtClean="0"/>
            <a:t>Светлана</a:t>
          </a:r>
        </a:p>
        <a:p>
          <a:r>
            <a:rPr lang="ru-RU" sz="1600" b="1" dirty="0" smtClean="0"/>
            <a:t>Милана</a:t>
          </a:r>
        </a:p>
        <a:p>
          <a:endParaRPr lang="ru-RU" sz="1600" dirty="0"/>
        </a:p>
      </dgm:t>
    </dgm:pt>
    <dgm:pt modelId="{9ED5CB47-7B35-4CFD-A24F-FF102957C6E8}" type="parTrans" cxnId="{0D663698-425F-490B-BB49-B06440FA3AD0}">
      <dgm:prSet/>
      <dgm:spPr/>
      <dgm:t>
        <a:bodyPr/>
        <a:lstStyle/>
        <a:p>
          <a:endParaRPr lang="ru-RU"/>
        </a:p>
      </dgm:t>
    </dgm:pt>
    <dgm:pt modelId="{94B2F07E-854A-4CA8-9F11-DA5E9FEC742A}" type="sibTrans" cxnId="{0D663698-425F-490B-BB49-B06440FA3AD0}">
      <dgm:prSet/>
      <dgm:spPr/>
      <dgm:t>
        <a:bodyPr/>
        <a:lstStyle/>
        <a:p>
          <a:endParaRPr lang="ru-RU"/>
        </a:p>
      </dgm:t>
    </dgm:pt>
    <dgm:pt modelId="{9BAC4471-7574-4979-938C-536B5CD0483C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1600" b="1" dirty="0" smtClean="0"/>
            <a:t>греческие</a:t>
          </a:r>
          <a:endParaRPr lang="ru-RU" sz="1600" b="1" dirty="0"/>
        </a:p>
      </dgm:t>
    </dgm:pt>
    <dgm:pt modelId="{83FEEA18-2D17-4E00-AE30-4840639E5B45}" type="parTrans" cxnId="{1BADFCB6-B6F3-4485-8DC0-AC4B6D7A360C}">
      <dgm:prSet/>
      <dgm:spPr/>
      <dgm:t>
        <a:bodyPr/>
        <a:lstStyle/>
        <a:p>
          <a:endParaRPr lang="ru-RU"/>
        </a:p>
      </dgm:t>
    </dgm:pt>
    <dgm:pt modelId="{9512DF69-0679-42D3-B1CF-24A808242084}" type="sibTrans" cxnId="{1BADFCB6-B6F3-4485-8DC0-AC4B6D7A360C}">
      <dgm:prSet/>
      <dgm:spPr/>
      <dgm:t>
        <a:bodyPr/>
        <a:lstStyle/>
        <a:p>
          <a:endParaRPr lang="ru-RU"/>
        </a:p>
      </dgm:t>
    </dgm:pt>
    <dgm:pt modelId="{B199E8D5-812C-4997-BE9B-D8A65842FB00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 anchor="t" anchorCtr="0"/>
        <a:lstStyle/>
        <a:p>
          <a:pPr>
            <a:lnSpc>
              <a:spcPct val="100000"/>
            </a:lnSpc>
          </a:pPr>
          <a:r>
            <a:rPr lang="ru-RU" sz="1600" b="1" dirty="0" smtClean="0"/>
            <a:t>Анастасия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Анжелика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Вероника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Галина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Елена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Екатерина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Кристина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Ксения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Лидия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Майя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Полина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София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Юлия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Арина</a:t>
          </a:r>
        </a:p>
      </dgm:t>
    </dgm:pt>
    <dgm:pt modelId="{2BA4A095-E6A6-4EA9-B546-BFA103B8F4D7}" type="parTrans" cxnId="{B99F4E1D-5CB5-4CE1-938D-952FC5ABD12C}">
      <dgm:prSet/>
      <dgm:spPr/>
      <dgm:t>
        <a:bodyPr/>
        <a:lstStyle/>
        <a:p>
          <a:endParaRPr lang="ru-RU"/>
        </a:p>
      </dgm:t>
    </dgm:pt>
    <dgm:pt modelId="{62B21939-9AFB-4C6A-90AF-FC3AEA695525}" type="sibTrans" cxnId="{B99F4E1D-5CB5-4CE1-938D-952FC5ABD12C}">
      <dgm:prSet/>
      <dgm:spPr/>
      <dgm:t>
        <a:bodyPr/>
        <a:lstStyle/>
        <a:p>
          <a:endParaRPr lang="ru-RU"/>
        </a:p>
      </dgm:t>
    </dgm:pt>
    <dgm:pt modelId="{301B3901-B492-422E-AA3D-5AF71A2E2C0D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1800" b="1" dirty="0" smtClean="0"/>
            <a:t>латинские</a:t>
          </a:r>
          <a:endParaRPr lang="ru-RU" sz="1800" b="1" dirty="0"/>
        </a:p>
      </dgm:t>
    </dgm:pt>
    <dgm:pt modelId="{E108C218-EB44-4C46-AB22-97B45D6B332E}" type="parTrans" cxnId="{F9353B2D-EAA4-47AE-8A56-61B3F0141A62}">
      <dgm:prSet/>
      <dgm:spPr/>
      <dgm:t>
        <a:bodyPr/>
        <a:lstStyle/>
        <a:p>
          <a:endParaRPr lang="ru-RU"/>
        </a:p>
      </dgm:t>
    </dgm:pt>
    <dgm:pt modelId="{371DBC25-AC3A-4DA9-BAAE-0A2DF5ED5B42}" type="sibTrans" cxnId="{F9353B2D-EAA4-47AE-8A56-61B3F0141A62}">
      <dgm:prSet/>
      <dgm:spPr/>
      <dgm:t>
        <a:bodyPr/>
        <a:lstStyle/>
        <a:p>
          <a:endParaRPr lang="ru-RU"/>
        </a:p>
      </dgm:t>
    </dgm:pt>
    <dgm:pt modelId="{DF40AAFA-D45B-42D7-B30E-424D7C1AAE0F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1800" b="1" dirty="0" smtClean="0"/>
            <a:t>еврейские</a:t>
          </a:r>
          <a:endParaRPr lang="ru-RU" sz="1800" b="1" dirty="0"/>
        </a:p>
      </dgm:t>
    </dgm:pt>
    <dgm:pt modelId="{71B8233E-F733-4277-85FE-B5E6F24D771E}" type="parTrans" cxnId="{D9C3B520-DAE7-4C39-968C-5F657E89E257}">
      <dgm:prSet/>
      <dgm:spPr/>
      <dgm:t>
        <a:bodyPr/>
        <a:lstStyle/>
        <a:p>
          <a:endParaRPr lang="ru-RU"/>
        </a:p>
      </dgm:t>
    </dgm:pt>
    <dgm:pt modelId="{548E851F-AA81-4272-A06A-A97E7EC0B91F}" type="sibTrans" cxnId="{D9C3B520-DAE7-4C39-968C-5F657E89E257}">
      <dgm:prSet/>
      <dgm:spPr/>
      <dgm:t>
        <a:bodyPr/>
        <a:lstStyle/>
        <a:p>
          <a:endParaRPr lang="ru-RU"/>
        </a:p>
      </dgm:t>
    </dgm:pt>
    <dgm:pt modelId="{66A9DC3B-4D90-4049-8563-333579EA0CB0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 anchor="t"/>
        <a:lstStyle/>
        <a:p>
          <a:r>
            <a:rPr lang="ru-RU" sz="1600" b="1" dirty="0" smtClean="0"/>
            <a:t>Виктория</a:t>
          </a:r>
        </a:p>
        <a:p>
          <a:r>
            <a:rPr lang="ru-RU" sz="1600" b="1" dirty="0" smtClean="0"/>
            <a:t>Валерия</a:t>
          </a:r>
        </a:p>
        <a:p>
          <a:r>
            <a:rPr lang="ru-RU" sz="1600" b="1" dirty="0" smtClean="0"/>
            <a:t>Диана</a:t>
          </a:r>
        </a:p>
        <a:p>
          <a:r>
            <a:rPr lang="ru-RU" sz="1600" b="1" dirty="0" smtClean="0"/>
            <a:t>Карина</a:t>
          </a:r>
        </a:p>
        <a:p>
          <a:r>
            <a:rPr lang="ru-RU" sz="1600" b="1" dirty="0" smtClean="0"/>
            <a:t>Марина</a:t>
          </a:r>
        </a:p>
        <a:p>
          <a:r>
            <a:rPr lang="ru-RU" sz="1600" b="1" dirty="0" smtClean="0"/>
            <a:t>Наталья</a:t>
          </a:r>
        </a:p>
        <a:p>
          <a:r>
            <a:rPr lang="ru-RU" sz="1600" b="1" dirty="0" smtClean="0"/>
            <a:t>Ульяна</a:t>
          </a:r>
        </a:p>
        <a:p>
          <a:r>
            <a:rPr lang="ru-RU" sz="1600" b="1" dirty="0" smtClean="0"/>
            <a:t>Варвара</a:t>
          </a:r>
        </a:p>
        <a:p>
          <a:r>
            <a:rPr lang="ru-RU" sz="1600" b="1" dirty="0" smtClean="0"/>
            <a:t>Алина</a:t>
          </a:r>
        </a:p>
        <a:p>
          <a:r>
            <a:rPr lang="ru-RU" sz="1600" b="1" dirty="0" smtClean="0"/>
            <a:t>Ангелина</a:t>
          </a:r>
        </a:p>
        <a:p>
          <a:endParaRPr lang="ru-RU" sz="700" dirty="0"/>
        </a:p>
      </dgm:t>
    </dgm:pt>
    <dgm:pt modelId="{6F2C5FD7-AD72-4C8C-BF66-944BE280FEDC}" type="parTrans" cxnId="{5AEA2494-5E11-4316-842E-B1EB8C7A345F}">
      <dgm:prSet/>
      <dgm:spPr/>
      <dgm:t>
        <a:bodyPr/>
        <a:lstStyle/>
        <a:p>
          <a:endParaRPr lang="ru-RU"/>
        </a:p>
      </dgm:t>
    </dgm:pt>
    <dgm:pt modelId="{0DEF6D60-7B55-4224-902C-9AA69751975C}" type="sibTrans" cxnId="{5AEA2494-5E11-4316-842E-B1EB8C7A345F}">
      <dgm:prSet/>
      <dgm:spPr/>
      <dgm:t>
        <a:bodyPr/>
        <a:lstStyle/>
        <a:p>
          <a:endParaRPr lang="ru-RU"/>
        </a:p>
      </dgm:t>
    </dgm:pt>
    <dgm:pt modelId="{7EBB4777-C4D3-4D67-91D6-EDF11BC3D4A3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 anchor="t"/>
        <a:lstStyle/>
        <a:p>
          <a:r>
            <a:rPr lang="ru-RU" sz="1600" b="1" dirty="0" smtClean="0"/>
            <a:t>Анна, </a:t>
          </a:r>
        </a:p>
        <a:p>
          <a:r>
            <a:rPr lang="ru-RU" sz="1600" b="1" dirty="0" smtClean="0"/>
            <a:t>Елизавета</a:t>
          </a:r>
        </a:p>
        <a:p>
          <a:r>
            <a:rPr lang="ru-RU" sz="1600" b="1" dirty="0" smtClean="0"/>
            <a:t>Мария</a:t>
          </a:r>
        </a:p>
        <a:p>
          <a:r>
            <a:rPr lang="ru-RU" sz="1600" b="1" dirty="0" smtClean="0"/>
            <a:t>Яна</a:t>
          </a:r>
        </a:p>
        <a:p>
          <a:r>
            <a:rPr lang="ru-RU" sz="1600" b="1" dirty="0" smtClean="0"/>
            <a:t>Ева</a:t>
          </a:r>
        </a:p>
      </dgm:t>
    </dgm:pt>
    <dgm:pt modelId="{15B5773E-3EED-4588-A284-1F2A82F0CDCB}" type="parTrans" cxnId="{0A528C2F-6084-48DA-993C-5D1A3FD888A3}">
      <dgm:prSet/>
      <dgm:spPr/>
      <dgm:t>
        <a:bodyPr/>
        <a:lstStyle/>
        <a:p>
          <a:endParaRPr lang="ru-RU"/>
        </a:p>
      </dgm:t>
    </dgm:pt>
    <dgm:pt modelId="{8B24A82D-567E-4927-A034-3EE4A4635CD3}" type="sibTrans" cxnId="{0A528C2F-6084-48DA-993C-5D1A3FD888A3}">
      <dgm:prSet/>
      <dgm:spPr/>
      <dgm:t>
        <a:bodyPr/>
        <a:lstStyle/>
        <a:p>
          <a:endParaRPr lang="ru-RU"/>
        </a:p>
      </dgm:t>
    </dgm:pt>
    <dgm:pt modelId="{0C5006C6-F451-4CC0-ADC7-86D85160E521}" type="pres">
      <dgm:prSet presAssocID="{B89669CD-2F66-46C9-9B0E-FCB36E07F2B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9A2A497-6A2C-4FA7-A300-8BB3850EDA70}" type="pres">
      <dgm:prSet presAssocID="{A2379ED2-6F37-4517-9327-CFFBEBFF1E3B}" presName="hierRoot1" presStyleCnt="0"/>
      <dgm:spPr/>
    </dgm:pt>
    <dgm:pt modelId="{D8AB0B7F-466B-4641-A130-6A6E91AAB5A9}" type="pres">
      <dgm:prSet presAssocID="{A2379ED2-6F37-4517-9327-CFFBEBFF1E3B}" presName="composite" presStyleCnt="0"/>
      <dgm:spPr/>
    </dgm:pt>
    <dgm:pt modelId="{9E22C7DE-DAB4-4BAC-9598-7A24C1CA4B1B}" type="pres">
      <dgm:prSet presAssocID="{A2379ED2-6F37-4517-9327-CFFBEBFF1E3B}" presName="background" presStyleLbl="node0" presStyleIdx="0" presStyleCnt="1"/>
      <dgm:spPr/>
    </dgm:pt>
    <dgm:pt modelId="{F3748702-F40A-4B9F-8B1F-E598DB026F15}" type="pres">
      <dgm:prSet presAssocID="{A2379ED2-6F37-4517-9327-CFFBEBFF1E3B}" presName="text" presStyleLbl="fgAcc0" presStyleIdx="0" presStyleCnt="1" custScaleX="325055" custLinFactNeighborX="4203" custLinFactNeighborY="-168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C68E96-A5E1-4DA9-8702-610E14A9DA76}" type="pres">
      <dgm:prSet presAssocID="{A2379ED2-6F37-4517-9327-CFFBEBFF1E3B}" presName="hierChild2" presStyleCnt="0"/>
      <dgm:spPr/>
    </dgm:pt>
    <dgm:pt modelId="{9CD36204-DC05-49F1-913C-B246BF16D4A2}" type="pres">
      <dgm:prSet presAssocID="{C012C91B-0B68-4D09-BF1A-7E1F6F3997C8}" presName="Name10" presStyleLbl="parChTrans1D2" presStyleIdx="0" presStyleCnt="4"/>
      <dgm:spPr/>
      <dgm:t>
        <a:bodyPr/>
        <a:lstStyle/>
        <a:p>
          <a:endParaRPr lang="ru-RU"/>
        </a:p>
      </dgm:t>
    </dgm:pt>
    <dgm:pt modelId="{72244A53-EAA4-4E1E-9038-E1FE5BB255B3}" type="pres">
      <dgm:prSet presAssocID="{BCB8B2AA-A1B8-426E-B314-D0689973A122}" presName="hierRoot2" presStyleCnt="0"/>
      <dgm:spPr/>
    </dgm:pt>
    <dgm:pt modelId="{35246C96-68D0-448E-ACF8-4AADE1E85845}" type="pres">
      <dgm:prSet presAssocID="{BCB8B2AA-A1B8-426E-B314-D0689973A122}" presName="composite2" presStyleCnt="0"/>
      <dgm:spPr/>
    </dgm:pt>
    <dgm:pt modelId="{F286CA61-9B97-4E36-AA48-C3B573F90CA1}" type="pres">
      <dgm:prSet presAssocID="{BCB8B2AA-A1B8-426E-B314-D0689973A122}" presName="background2" presStyleLbl="node2" presStyleIdx="0" presStyleCnt="4"/>
      <dgm:spPr/>
    </dgm:pt>
    <dgm:pt modelId="{98CE5137-C6DF-4478-AEF3-274FD18A56DE}" type="pres">
      <dgm:prSet presAssocID="{BCB8B2AA-A1B8-426E-B314-D0689973A122}" presName="text2" presStyleLbl="fgAcc2" presStyleIdx="0" presStyleCnt="4" custScaleX="191885" custLinFactX="-43595" custLinFactNeighborX="-100000" custLinFactNeighborY="-179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13F57F-9469-4841-8105-DCABC935EDE6}" type="pres">
      <dgm:prSet presAssocID="{BCB8B2AA-A1B8-426E-B314-D0689973A122}" presName="hierChild3" presStyleCnt="0"/>
      <dgm:spPr/>
    </dgm:pt>
    <dgm:pt modelId="{F4609053-0DE4-4484-AB80-10552C1CD065}" type="pres">
      <dgm:prSet presAssocID="{9ED5CB47-7B35-4CFD-A24F-FF102957C6E8}" presName="Name17" presStyleLbl="parChTrans1D3" presStyleIdx="0" presStyleCnt="4"/>
      <dgm:spPr/>
      <dgm:t>
        <a:bodyPr/>
        <a:lstStyle/>
        <a:p>
          <a:endParaRPr lang="ru-RU"/>
        </a:p>
      </dgm:t>
    </dgm:pt>
    <dgm:pt modelId="{468FC580-2152-49AE-AEAD-F53115C2CD14}" type="pres">
      <dgm:prSet presAssocID="{B8E7F2B5-D99B-47DD-8394-D4ADFBEFDA8E}" presName="hierRoot3" presStyleCnt="0"/>
      <dgm:spPr/>
    </dgm:pt>
    <dgm:pt modelId="{AF6C2F2C-17A0-4F67-82D9-9E30CF4A6999}" type="pres">
      <dgm:prSet presAssocID="{B8E7F2B5-D99B-47DD-8394-D4ADFBEFDA8E}" presName="composite3" presStyleCnt="0"/>
      <dgm:spPr/>
    </dgm:pt>
    <dgm:pt modelId="{2623E217-E982-460D-8485-1011885F1E0D}" type="pres">
      <dgm:prSet presAssocID="{B8E7F2B5-D99B-47DD-8394-D4ADFBEFDA8E}" presName="background3" presStyleLbl="node3" presStyleIdx="0" presStyleCnt="4"/>
      <dgm:spPr/>
    </dgm:pt>
    <dgm:pt modelId="{2A5DA6D6-41D0-4DD9-8DAD-4302763D8FDC}" type="pres">
      <dgm:prSet presAssocID="{B8E7F2B5-D99B-47DD-8394-D4ADFBEFDA8E}" presName="text3" presStyleLbl="fgAcc3" presStyleIdx="0" presStyleCnt="4" custScaleX="176573" custScaleY="451969" custLinFactNeighborX="-29196" custLinFactNeighborY="-70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3B622B-1ECC-4639-82E8-05F32D32D26E}" type="pres">
      <dgm:prSet presAssocID="{B8E7F2B5-D99B-47DD-8394-D4ADFBEFDA8E}" presName="hierChild4" presStyleCnt="0"/>
      <dgm:spPr/>
    </dgm:pt>
    <dgm:pt modelId="{9920B555-EFFA-4A46-B8BB-24DFDADA9D07}" type="pres">
      <dgm:prSet presAssocID="{83FEEA18-2D17-4E00-AE30-4840639E5B45}" presName="Name10" presStyleLbl="parChTrans1D2" presStyleIdx="1" presStyleCnt="4"/>
      <dgm:spPr/>
      <dgm:t>
        <a:bodyPr/>
        <a:lstStyle/>
        <a:p>
          <a:endParaRPr lang="ru-RU"/>
        </a:p>
      </dgm:t>
    </dgm:pt>
    <dgm:pt modelId="{6638E7CA-C4CB-489D-B6B6-B2245E58B399}" type="pres">
      <dgm:prSet presAssocID="{9BAC4471-7574-4979-938C-536B5CD0483C}" presName="hierRoot2" presStyleCnt="0"/>
      <dgm:spPr/>
    </dgm:pt>
    <dgm:pt modelId="{8F1A56DC-2299-4BAC-BD9E-74524CF67E69}" type="pres">
      <dgm:prSet presAssocID="{9BAC4471-7574-4979-938C-536B5CD0483C}" presName="composite2" presStyleCnt="0"/>
      <dgm:spPr/>
    </dgm:pt>
    <dgm:pt modelId="{7FFDD9CB-CA11-4D76-AD12-72033A8FD30B}" type="pres">
      <dgm:prSet presAssocID="{9BAC4471-7574-4979-938C-536B5CD0483C}" presName="background2" presStyleLbl="node2" presStyleIdx="1" presStyleCnt="4"/>
      <dgm:spPr/>
    </dgm:pt>
    <dgm:pt modelId="{32FBA88F-DF3C-42D8-88A0-1368E5761BEC}" type="pres">
      <dgm:prSet presAssocID="{9BAC4471-7574-4979-938C-536B5CD0483C}" presName="text2" presStyleLbl="fgAcc2" presStyleIdx="1" presStyleCnt="4" custScaleX="161255" custLinFactNeighborX="-28904" custLinFactNeighborY="-179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017379-37E7-499E-AF48-CA6CAF5FEC4F}" type="pres">
      <dgm:prSet presAssocID="{9BAC4471-7574-4979-938C-536B5CD0483C}" presName="hierChild3" presStyleCnt="0"/>
      <dgm:spPr/>
    </dgm:pt>
    <dgm:pt modelId="{A3EF406E-3B43-4C12-9ABC-0C6D90E8BAD1}" type="pres">
      <dgm:prSet presAssocID="{2BA4A095-E6A6-4EA9-B546-BFA103B8F4D7}" presName="Name17" presStyleLbl="parChTrans1D3" presStyleIdx="1" presStyleCnt="4"/>
      <dgm:spPr/>
      <dgm:t>
        <a:bodyPr/>
        <a:lstStyle/>
        <a:p>
          <a:endParaRPr lang="ru-RU"/>
        </a:p>
      </dgm:t>
    </dgm:pt>
    <dgm:pt modelId="{C2A3CB9D-CB13-429A-9125-C86A8BF17CF8}" type="pres">
      <dgm:prSet presAssocID="{B199E8D5-812C-4997-BE9B-D8A65842FB00}" presName="hierRoot3" presStyleCnt="0"/>
      <dgm:spPr/>
    </dgm:pt>
    <dgm:pt modelId="{70848D66-AC81-407F-906F-94E2A6E3361A}" type="pres">
      <dgm:prSet presAssocID="{B199E8D5-812C-4997-BE9B-D8A65842FB00}" presName="composite3" presStyleCnt="0"/>
      <dgm:spPr/>
    </dgm:pt>
    <dgm:pt modelId="{439828B4-96C7-4922-85A5-B4EB131F8BB3}" type="pres">
      <dgm:prSet presAssocID="{B199E8D5-812C-4997-BE9B-D8A65842FB00}" presName="background3" presStyleLbl="node3" presStyleIdx="1" presStyleCnt="4"/>
      <dgm:spPr/>
    </dgm:pt>
    <dgm:pt modelId="{792AD62F-7964-4750-A178-4FC1073D1098}" type="pres">
      <dgm:prSet presAssocID="{B199E8D5-812C-4997-BE9B-D8A65842FB00}" presName="text3" presStyleLbl="fgAcc3" presStyleIdx="1" presStyleCnt="4" custScaleX="221601" custScaleY="863451" custLinFactNeighborX="-17646" custLinFactNeighborY="-432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BC7663-5D73-4EBE-9F5C-AA4E5F9C15CB}" type="pres">
      <dgm:prSet presAssocID="{B199E8D5-812C-4997-BE9B-D8A65842FB00}" presName="hierChild4" presStyleCnt="0"/>
      <dgm:spPr/>
    </dgm:pt>
    <dgm:pt modelId="{1F2D8366-5229-4566-B13F-350438F6B261}" type="pres">
      <dgm:prSet presAssocID="{E108C218-EB44-4C46-AB22-97B45D6B332E}" presName="Name10" presStyleLbl="parChTrans1D2" presStyleIdx="2" presStyleCnt="4"/>
      <dgm:spPr/>
      <dgm:t>
        <a:bodyPr/>
        <a:lstStyle/>
        <a:p>
          <a:endParaRPr lang="ru-RU"/>
        </a:p>
      </dgm:t>
    </dgm:pt>
    <dgm:pt modelId="{B978E679-6713-4D72-9547-242988106968}" type="pres">
      <dgm:prSet presAssocID="{301B3901-B492-422E-AA3D-5AF71A2E2C0D}" presName="hierRoot2" presStyleCnt="0"/>
      <dgm:spPr/>
    </dgm:pt>
    <dgm:pt modelId="{5484663B-0BD2-4859-84D1-A8AE4392CCEA}" type="pres">
      <dgm:prSet presAssocID="{301B3901-B492-422E-AA3D-5AF71A2E2C0D}" presName="composite2" presStyleCnt="0"/>
      <dgm:spPr/>
    </dgm:pt>
    <dgm:pt modelId="{BB1A3C21-7820-46DC-A8C5-D48ED205AB6E}" type="pres">
      <dgm:prSet presAssocID="{301B3901-B492-422E-AA3D-5AF71A2E2C0D}" presName="background2" presStyleLbl="node2" presStyleIdx="2" presStyleCnt="4"/>
      <dgm:spPr/>
    </dgm:pt>
    <dgm:pt modelId="{44A618B2-712B-4579-8BEA-8BB8E9721F51}" type="pres">
      <dgm:prSet presAssocID="{301B3901-B492-422E-AA3D-5AF71A2E2C0D}" presName="text2" presStyleLbl="fgAcc2" presStyleIdx="2" presStyleCnt="4" custScaleX="207198" custLinFactNeighborX="-2367" custLinFactNeighborY="-179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722BE7-1ACB-49DB-B13D-6AEB50D88B17}" type="pres">
      <dgm:prSet presAssocID="{301B3901-B492-422E-AA3D-5AF71A2E2C0D}" presName="hierChild3" presStyleCnt="0"/>
      <dgm:spPr/>
    </dgm:pt>
    <dgm:pt modelId="{59FDF885-F78E-4465-BBFA-7895DF0C059D}" type="pres">
      <dgm:prSet presAssocID="{6F2C5FD7-AD72-4C8C-BF66-944BE280FEDC}" presName="Name17" presStyleLbl="parChTrans1D3" presStyleIdx="2" presStyleCnt="4"/>
      <dgm:spPr/>
      <dgm:t>
        <a:bodyPr/>
        <a:lstStyle/>
        <a:p>
          <a:endParaRPr lang="ru-RU"/>
        </a:p>
      </dgm:t>
    </dgm:pt>
    <dgm:pt modelId="{298AAA5D-011E-4FF5-B375-7985806D8925}" type="pres">
      <dgm:prSet presAssocID="{66A9DC3B-4D90-4049-8563-333579EA0CB0}" presName="hierRoot3" presStyleCnt="0"/>
      <dgm:spPr/>
    </dgm:pt>
    <dgm:pt modelId="{215966DD-08ED-4D69-8916-AEDCA20E96D0}" type="pres">
      <dgm:prSet presAssocID="{66A9DC3B-4D90-4049-8563-333579EA0CB0}" presName="composite3" presStyleCnt="0"/>
      <dgm:spPr/>
    </dgm:pt>
    <dgm:pt modelId="{7D1B8232-DB4B-4196-BBF4-EF4C361CC3DF}" type="pres">
      <dgm:prSet presAssocID="{66A9DC3B-4D90-4049-8563-333579EA0CB0}" presName="background3" presStyleLbl="node3" presStyleIdx="2" presStyleCnt="4"/>
      <dgm:spPr/>
    </dgm:pt>
    <dgm:pt modelId="{1E501DCE-EB2D-4AD5-AD12-4F1260E2DB56}" type="pres">
      <dgm:prSet presAssocID="{66A9DC3B-4D90-4049-8563-333579EA0CB0}" presName="text3" presStyleLbl="fgAcc3" presStyleIdx="2" presStyleCnt="4" custScaleX="214398" custScaleY="626856" custLinFactNeighborX="2021" custLinFactNeighborY="-190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68194A-9BDB-467E-AE0A-D101B6047304}" type="pres">
      <dgm:prSet presAssocID="{66A9DC3B-4D90-4049-8563-333579EA0CB0}" presName="hierChild4" presStyleCnt="0"/>
      <dgm:spPr/>
    </dgm:pt>
    <dgm:pt modelId="{E9597D78-B617-4815-A033-CF214D862DEE}" type="pres">
      <dgm:prSet presAssocID="{71B8233E-F733-4277-85FE-B5E6F24D771E}" presName="Name10" presStyleLbl="parChTrans1D2" presStyleIdx="3" presStyleCnt="4"/>
      <dgm:spPr/>
      <dgm:t>
        <a:bodyPr/>
        <a:lstStyle/>
        <a:p>
          <a:endParaRPr lang="ru-RU"/>
        </a:p>
      </dgm:t>
    </dgm:pt>
    <dgm:pt modelId="{CA54C4CB-0D0E-4E5B-B2AB-A40B46104D3E}" type="pres">
      <dgm:prSet presAssocID="{DF40AAFA-D45B-42D7-B30E-424D7C1AAE0F}" presName="hierRoot2" presStyleCnt="0"/>
      <dgm:spPr/>
    </dgm:pt>
    <dgm:pt modelId="{6AFC6ECA-3299-49B5-A34B-BE0413085625}" type="pres">
      <dgm:prSet presAssocID="{DF40AAFA-D45B-42D7-B30E-424D7C1AAE0F}" presName="composite2" presStyleCnt="0"/>
      <dgm:spPr/>
    </dgm:pt>
    <dgm:pt modelId="{4F5782AA-69CD-4071-A78E-D17D02894D90}" type="pres">
      <dgm:prSet presAssocID="{DF40AAFA-D45B-42D7-B30E-424D7C1AAE0F}" presName="background2" presStyleLbl="node2" presStyleIdx="3" presStyleCnt="4"/>
      <dgm:spPr/>
    </dgm:pt>
    <dgm:pt modelId="{5C676A93-0FE3-42FF-B172-675CDEE595B5}" type="pres">
      <dgm:prSet presAssocID="{DF40AAFA-D45B-42D7-B30E-424D7C1AAE0F}" presName="text2" presStyleLbl="fgAcc2" presStyleIdx="3" presStyleCnt="4" custScaleX="190972" custLinFactNeighborX="25743" custLinFactNeighborY="-300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BA4E81-367D-4491-983C-80989E930A4E}" type="pres">
      <dgm:prSet presAssocID="{DF40AAFA-D45B-42D7-B30E-424D7C1AAE0F}" presName="hierChild3" presStyleCnt="0"/>
      <dgm:spPr/>
    </dgm:pt>
    <dgm:pt modelId="{FC2372E0-EF52-4894-9196-205F86E62848}" type="pres">
      <dgm:prSet presAssocID="{15B5773E-3EED-4588-A284-1F2A82F0CDCB}" presName="Name17" presStyleLbl="parChTrans1D3" presStyleIdx="3" presStyleCnt="4"/>
      <dgm:spPr/>
      <dgm:t>
        <a:bodyPr/>
        <a:lstStyle/>
        <a:p>
          <a:endParaRPr lang="ru-RU"/>
        </a:p>
      </dgm:t>
    </dgm:pt>
    <dgm:pt modelId="{B535B92C-8C42-4FA1-AC2A-62405C1A1A5E}" type="pres">
      <dgm:prSet presAssocID="{7EBB4777-C4D3-4D67-91D6-EDF11BC3D4A3}" presName="hierRoot3" presStyleCnt="0"/>
      <dgm:spPr/>
    </dgm:pt>
    <dgm:pt modelId="{0C7E57A4-2FB1-4A59-8276-0E4CE1C7C447}" type="pres">
      <dgm:prSet presAssocID="{7EBB4777-C4D3-4D67-91D6-EDF11BC3D4A3}" presName="composite3" presStyleCnt="0"/>
      <dgm:spPr/>
    </dgm:pt>
    <dgm:pt modelId="{37A9DFC2-1274-4EC3-87AE-2DCA41DA5015}" type="pres">
      <dgm:prSet presAssocID="{7EBB4777-C4D3-4D67-91D6-EDF11BC3D4A3}" presName="background3" presStyleLbl="node3" presStyleIdx="3" presStyleCnt="4"/>
      <dgm:spPr/>
    </dgm:pt>
    <dgm:pt modelId="{E45FB6D7-1DDF-4492-BEEA-FE47386B5DE6}" type="pres">
      <dgm:prSet presAssocID="{7EBB4777-C4D3-4D67-91D6-EDF11BC3D4A3}" presName="text3" presStyleLbl="fgAcc3" presStyleIdx="3" presStyleCnt="4" custScaleX="186920" custScaleY="431827" custLinFactNeighborX="10429" custLinFactNeighborY="-190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B8C6AC-3BD1-40B1-AE42-B7BA2DA1C4CD}" type="pres">
      <dgm:prSet presAssocID="{7EBB4777-C4D3-4D67-91D6-EDF11BC3D4A3}" presName="hierChild4" presStyleCnt="0"/>
      <dgm:spPr/>
    </dgm:pt>
  </dgm:ptLst>
  <dgm:cxnLst>
    <dgm:cxn modelId="{93E72D44-1FAD-485E-AE55-D5FCD08CBE1B}" type="presOf" srcId="{6F2C5FD7-AD72-4C8C-BF66-944BE280FEDC}" destId="{59FDF885-F78E-4465-BBFA-7895DF0C059D}" srcOrd="0" destOrd="0" presId="urn:microsoft.com/office/officeart/2005/8/layout/hierarchy1"/>
    <dgm:cxn modelId="{5858F5CD-32B5-445E-99C9-E559EEC53C11}" type="presOf" srcId="{B199E8D5-812C-4997-BE9B-D8A65842FB00}" destId="{792AD62F-7964-4750-A178-4FC1073D1098}" srcOrd="0" destOrd="0" presId="urn:microsoft.com/office/officeart/2005/8/layout/hierarchy1"/>
    <dgm:cxn modelId="{6AA20984-1A4E-43C1-A98B-F79871769675}" type="presOf" srcId="{B89669CD-2F66-46C9-9B0E-FCB36E07F2B9}" destId="{0C5006C6-F451-4CC0-ADC7-86D85160E521}" srcOrd="0" destOrd="0" presId="urn:microsoft.com/office/officeart/2005/8/layout/hierarchy1"/>
    <dgm:cxn modelId="{EBFC078D-E6F3-4375-8557-C1A677A9D220}" type="presOf" srcId="{7EBB4777-C4D3-4D67-91D6-EDF11BC3D4A3}" destId="{E45FB6D7-1DDF-4492-BEEA-FE47386B5DE6}" srcOrd="0" destOrd="0" presId="urn:microsoft.com/office/officeart/2005/8/layout/hierarchy1"/>
    <dgm:cxn modelId="{CF30F2BB-4008-4726-9851-AB7A12E6782F}" type="presOf" srcId="{83FEEA18-2D17-4E00-AE30-4840639E5B45}" destId="{9920B555-EFFA-4A46-B8BB-24DFDADA9D07}" srcOrd="0" destOrd="0" presId="urn:microsoft.com/office/officeart/2005/8/layout/hierarchy1"/>
    <dgm:cxn modelId="{45D2B8A4-22DA-4565-9FED-3035E659DBFB}" srcId="{B89669CD-2F66-46C9-9B0E-FCB36E07F2B9}" destId="{A2379ED2-6F37-4517-9327-CFFBEBFF1E3B}" srcOrd="0" destOrd="0" parTransId="{A2F73557-141E-4EC4-B277-E908CEA046F4}" sibTransId="{1C38A6C0-5D3C-4C42-814E-60ABCA7C1767}"/>
    <dgm:cxn modelId="{235ED7B8-AE88-4278-B0AE-EF1D9FB54E5B}" type="presOf" srcId="{15B5773E-3EED-4588-A284-1F2A82F0CDCB}" destId="{FC2372E0-EF52-4894-9196-205F86E62848}" srcOrd="0" destOrd="0" presId="urn:microsoft.com/office/officeart/2005/8/layout/hierarchy1"/>
    <dgm:cxn modelId="{5FB90661-D38B-4BB1-8B77-C4C53E4A405F}" type="presOf" srcId="{BCB8B2AA-A1B8-426E-B314-D0689973A122}" destId="{98CE5137-C6DF-4478-AEF3-274FD18A56DE}" srcOrd="0" destOrd="0" presId="urn:microsoft.com/office/officeart/2005/8/layout/hierarchy1"/>
    <dgm:cxn modelId="{B99F4E1D-5CB5-4CE1-938D-952FC5ABD12C}" srcId="{9BAC4471-7574-4979-938C-536B5CD0483C}" destId="{B199E8D5-812C-4997-BE9B-D8A65842FB00}" srcOrd="0" destOrd="0" parTransId="{2BA4A095-E6A6-4EA9-B546-BFA103B8F4D7}" sibTransId="{62B21939-9AFB-4C6A-90AF-FC3AEA695525}"/>
    <dgm:cxn modelId="{5AEA2494-5E11-4316-842E-B1EB8C7A345F}" srcId="{301B3901-B492-422E-AA3D-5AF71A2E2C0D}" destId="{66A9DC3B-4D90-4049-8563-333579EA0CB0}" srcOrd="0" destOrd="0" parTransId="{6F2C5FD7-AD72-4C8C-BF66-944BE280FEDC}" sibTransId="{0DEF6D60-7B55-4224-902C-9AA69751975C}"/>
    <dgm:cxn modelId="{D9C3B520-DAE7-4C39-968C-5F657E89E257}" srcId="{A2379ED2-6F37-4517-9327-CFFBEBFF1E3B}" destId="{DF40AAFA-D45B-42D7-B30E-424D7C1AAE0F}" srcOrd="3" destOrd="0" parTransId="{71B8233E-F733-4277-85FE-B5E6F24D771E}" sibTransId="{548E851F-AA81-4272-A06A-A97E7EC0B91F}"/>
    <dgm:cxn modelId="{0A528C2F-6084-48DA-993C-5D1A3FD888A3}" srcId="{DF40AAFA-D45B-42D7-B30E-424D7C1AAE0F}" destId="{7EBB4777-C4D3-4D67-91D6-EDF11BC3D4A3}" srcOrd="0" destOrd="0" parTransId="{15B5773E-3EED-4588-A284-1F2A82F0CDCB}" sibTransId="{8B24A82D-567E-4927-A034-3EE4A4635CD3}"/>
    <dgm:cxn modelId="{6A0622A1-F565-4C32-A5DE-DD5472B3EB64}" type="presOf" srcId="{71B8233E-F733-4277-85FE-B5E6F24D771E}" destId="{E9597D78-B617-4815-A033-CF214D862DEE}" srcOrd="0" destOrd="0" presId="urn:microsoft.com/office/officeart/2005/8/layout/hierarchy1"/>
    <dgm:cxn modelId="{2363EBB1-6E6B-4D1A-B7A9-B4FA57DAA163}" type="presOf" srcId="{66A9DC3B-4D90-4049-8563-333579EA0CB0}" destId="{1E501DCE-EB2D-4AD5-AD12-4F1260E2DB56}" srcOrd="0" destOrd="0" presId="urn:microsoft.com/office/officeart/2005/8/layout/hierarchy1"/>
    <dgm:cxn modelId="{E48183AF-32C7-461D-9F05-B3BCDFE82578}" type="presOf" srcId="{301B3901-B492-422E-AA3D-5AF71A2E2C0D}" destId="{44A618B2-712B-4579-8BEA-8BB8E9721F51}" srcOrd="0" destOrd="0" presId="urn:microsoft.com/office/officeart/2005/8/layout/hierarchy1"/>
    <dgm:cxn modelId="{0D663698-425F-490B-BB49-B06440FA3AD0}" srcId="{BCB8B2AA-A1B8-426E-B314-D0689973A122}" destId="{B8E7F2B5-D99B-47DD-8394-D4ADFBEFDA8E}" srcOrd="0" destOrd="0" parTransId="{9ED5CB47-7B35-4CFD-A24F-FF102957C6E8}" sibTransId="{94B2F07E-854A-4CA8-9F11-DA5E9FEC742A}"/>
    <dgm:cxn modelId="{A62A07E2-6A0E-4921-8018-032C47255DB1}" type="presOf" srcId="{9ED5CB47-7B35-4CFD-A24F-FF102957C6E8}" destId="{F4609053-0DE4-4484-AB80-10552C1CD065}" srcOrd="0" destOrd="0" presId="urn:microsoft.com/office/officeart/2005/8/layout/hierarchy1"/>
    <dgm:cxn modelId="{E45EF20C-A233-4183-B7D8-79B333AE05AF}" type="presOf" srcId="{E108C218-EB44-4C46-AB22-97B45D6B332E}" destId="{1F2D8366-5229-4566-B13F-350438F6B261}" srcOrd="0" destOrd="0" presId="urn:microsoft.com/office/officeart/2005/8/layout/hierarchy1"/>
    <dgm:cxn modelId="{87BB0580-DFD1-42CB-803D-9145DE57A990}" type="presOf" srcId="{B8E7F2B5-D99B-47DD-8394-D4ADFBEFDA8E}" destId="{2A5DA6D6-41D0-4DD9-8DAD-4302763D8FDC}" srcOrd="0" destOrd="0" presId="urn:microsoft.com/office/officeart/2005/8/layout/hierarchy1"/>
    <dgm:cxn modelId="{234B0E17-9C44-4A67-83D8-DF2DDC789AAA}" srcId="{A2379ED2-6F37-4517-9327-CFFBEBFF1E3B}" destId="{BCB8B2AA-A1B8-426E-B314-D0689973A122}" srcOrd="0" destOrd="0" parTransId="{C012C91B-0B68-4D09-BF1A-7E1F6F3997C8}" sibTransId="{DF18FEB5-BA16-49F3-A3EF-FC79B4F46425}"/>
    <dgm:cxn modelId="{48C2972E-E2CD-4B8B-9AE0-2DD0554A905D}" type="presOf" srcId="{C012C91B-0B68-4D09-BF1A-7E1F6F3997C8}" destId="{9CD36204-DC05-49F1-913C-B246BF16D4A2}" srcOrd="0" destOrd="0" presId="urn:microsoft.com/office/officeart/2005/8/layout/hierarchy1"/>
    <dgm:cxn modelId="{F9353B2D-EAA4-47AE-8A56-61B3F0141A62}" srcId="{A2379ED2-6F37-4517-9327-CFFBEBFF1E3B}" destId="{301B3901-B492-422E-AA3D-5AF71A2E2C0D}" srcOrd="2" destOrd="0" parTransId="{E108C218-EB44-4C46-AB22-97B45D6B332E}" sibTransId="{371DBC25-AC3A-4DA9-BAAE-0A2DF5ED5B42}"/>
    <dgm:cxn modelId="{D5461C11-50D3-4220-858D-40CE61120E12}" type="presOf" srcId="{DF40AAFA-D45B-42D7-B30E-424D7C1AAE0F}" destId="{5C676A93-0FE3-42FF-B172-675CDEE595B5}" srcOrd="0" destOrd="0" presId="urn:microsoft.com/office/officeart/2005/8/layout/hierarchy1"/>
    <dgm:cxn modelId="{1BADFCB6-B6F3-4485-8DC0-AC4B6D7A360C}" srcId="{A2379ED2-6F37-4517-9327-CFFBEBFF1E3B}" destId="{9BAC4471-7574-4979-938C-536B5CD0483C}" srcOrd="1" destOrd="0" parTransId="{83FEEA18-2D17-4E00-AE30-4840639E5B45}" sibTransId="{9512DF69-0679-42D3-B1CF-24A808242084}"/>
    <dgm:cxn modelId="{C7A1EF6B-8797-4934-BA7B-5477781E4CF8}" type="presOf" srcId="{2BA4A095-E6A6-4EA9-B546-BFA103B8F4D7}" destId="{A3EF406E-3B43-4C12-9ABC-0C6D90E8BAD1}" srcOrd="0" destOrd="0" presId="urn:microsoft.com/office/officeart/2005/8/layout/hierarchy1"/>
    <dgm:cxn modelId="{C586E850-10FF-4C5D-A4F0-1A37FCD3A92B}" type="presOf" srcId="{9BAC4471-7574-4979-938C-536B5CD0483C}" destId="{32FBA88F-DF3C-42D8-88A0-1368E5761BEC}" srcOrd="0" destOrd="0" presId="urn:microsoft.com/office/officeart/2005/8/layout/hierarchy1"/>
    <dgm:cxn modelId="{C87FBC14-D997-4078-BC9B-BFA81694BA23}" type="presOf" srcId="{A2379ED2-6F37-4517-9327-CFFBEBFF1E3B}" destId="{F3748702-F40A-4B9F-8B1F-E598DB026F15}" srcOrd="0" destOrd="0" presId="urn:microsoft.com/office/officeart/2005/8/layout/hierarchy1"/>
    <dgm:cxn modelId="{1EE9F67A-AEA1-4944-B04C-C25FA3927B91}" type="presParOf" srcId="{0C5006C6-F451-4CC0-ADC7-86D85160E521}" destId="{39A2A497-6A2C-4FA7-A300-8BB3850EDA70}" srcOrd="0" destOrd="0" presId="urn:microsoft.com/office/officeart/2005/8/layout/hierarchy1"/>
    <dgm:cxn modelId="{BCE6686B-4D40-4E83-AD51-C1E87185E3C5}" type="presParOf" srcId="{39A2A497-6A2C-4FA7-A300-8BB3850EDA70}" destId="{D8AB0B7F-466B-4641-A130-6A6E91AAB5A9}" srcOrd="0" destOrd="0" presId="urn:microsoft.com/office/officeart/2005/8/layout/hierarchy1"/>
    <dgm:cxn modelId="{D6695732-6B15-48C6-AB11-7B996DF5DE8C}" type="presParOf" srcId="{D8AB0B7F-466B-4641-A130-6A6E91AAB5A9}" destId="{9E22C7DE-DAB4-4BAC-9598-7A24C1CA4B1B}" srcOrd="0" destOrd="0" presId="urn:microsoft.com/office/officeart/2005/8/layout/hierarchy1"/>
    <dgm:cxn modelId="{D214C6F1-82BD-4030-AD67-C41F5E4D7C33}" type="presParOf" srcId="{D8AB0B7F-466B-4641-A130-6A6E91AAB5A9}" destId="{F3748702-F40A-4B9F-8B1F-E598DB026F15}" srcOrd="1" destOrd="0" presId="urn:microsoft.com/office/officeart/2005/8/layout/hierarchy1"/>
    <dgm:cxn modelId="{9DDC6BE7-1FF9-4322-99A9-95A62DDB4B27}" type="presParOf" srcId="{39A2A497-6A2C-4FA7-A300-8BB3850EDA70}" destId="{F5C68E96-A5E1-4DA9-8702-610E14A9DA76}" srcOrd="1" destOrd="0" presId="urn:microsoft.com/office/officeart/2005/8/layout/hierarchy1"/>
    <dgm:cxn modelId="{D5E57E62-08E6-4AF9-8F86-D6AE6E05A5AC}" type="presParOf" srcId="{F5C68E96-A5E1-4DA9-8702-610E14A9DA76}" destId="{9CD36204-DC05-49F1-913C-B246BF16D4A2}" srcOrd="0" destOrd="0" presId="urn:microsoft.com/office/officeart/2005/8/layout/hierarchy1"/>
    <dgm:cxn modelId="{E9510F21-C9E9-40C7-96BB-3848015519D1}" type="presParOf" srcId="{F5C68E96-A5E1-4DA9-8702-610E14A9DA76}" destId="{72244A53-EAA4-4E1E-9038-E1FE5BB255B3}" srcOrd="1" destOrd="0" presId="urn:microsoft.com/office/officeart/2005/8/layout/hierarchy1"/>
    <dgm:cxn modelId="{6D86260B-2447-49B3-A3C0-63492787C8A3}" type="presParOf" srcId="{72244A53-EAA4-4E1E-9038-E1FE5BB255B3}" destId="{35246C96-68D0-448E-ACF8-4AADE1E85845}" srcOrd="0" destOrd="0" presId="urn:microsoft.com/office/officeart/2005/8/layout/hierarchy1"/>
    <dgm:cxn modelId="{3EA54297-155C-4D6F-8B5A-DAC7D016AB9D}" type="presParOf" srcId="{35246C96-68D0-448E-ACF8-4AADE1E85845}" destId="{F286CA61-9B97-4E36-AA48-C3B573F90CA1}" srcOrd="0" destOrd="0" presId="urn:microsoft.com/office/officeart/2005/8/layout/hierarchy1"/>
    <dgm:cxn modelId="{FAC4BDF6-75DA-4809-BE53-75B8B0F4E6BE}" type="presParOf" srcId="{35246C96-68D0-448E-ACF8-4AADE1E85845}" destId="{98CE5137-C6DF-4478-AEF3-274FD18A56DE}" srcOrd="1" destOrd="0" presId="urn:microsoft.com/office/officeart/2005/8/layout/hierarchy1"/>
    <dgm:cxn modelId="{F1EC7A45-757A-4F98-84DB-C14DBB712BAA}" type="presParOf" srcId="{72244A53-EAA4-4E1E-9038-E1FE5BB255B3}" destId="{2913F57F-9469-4841-8105-DCABC935EDE6}" srcOrd="1" destOrd="0" presId="urn:microsoft.com/office/officeart/2005/8/layout/hierarchy1"/>
    <dgm:cxn modelId="{6B003902-0E36-47C8-B39A-FD60B65AA462}" type="presParOf" srcId="{2913F57F-9469-4841-8105-DCABC935EDE6}" destId="{F4609053-0DE4-4484-AB80-10552C1CD065}" srcOrd="0" destOrd="0" presId="urn:microsoft.com/office/officeart/2005/8/layout/hierarchy1"/>
    <dgm:cxn modelId="{9AF9A128-CCBB-4739-A1A7-197C6A0EE206}" type="presParOf" srcId="{2913F57F-9469-4841-8105-DCABC935EDE6}" destId="{468FC580-2152-49AE-AEAD-F53115C2CD14}" srcOrd="1" destOrd="0" presId="urn:microsoft.com/office/officeart/2005/8/layout/hierarchy1"/>
    <dgm:cxn modelId="{BC57ED43-2782-4CBD-9869-8CF36E12CC09}" type="presParOf" srcId="{468FC580-2152-49AE-AEAD-F53115C2CD14}" destId="{AF6C2F2C-17A0-4F67-82D9-9E30CF4A6999}" srcOrd="0" destOrd="0" presId="urn:microsoft.com/office/officeart/2005/8/layout/hierarchy1"/>
    <dgm:cxn modelId="{E8E3D740-B63E-43A4-952B-7F74B92AA35B}" type="presParOf" srcId="{AF6C2F2C-17A0-4F67-82D9-9E30CF4A6999}" destId="{2623E217-E982-460D-8485-1011885F1E0D}" srcOrd="0" destOrd="0" presId="urn:microsoft.com/office/officeart/2005/8/layout/hierarchy1"/>
    <dgm:cxn modelId="{1BEDF26D-39F2-4AD7-A769-CE6033A5C09F}" type="presParOf" srcId="{AF6C2F2C-17A0-4F67-82D9-9E30CF4A6999}" destId="{2A5DA6D6-41D0-4DD9-8DAD-4302763D8FDC}" srcOrd="1" destOrd="0" presId="urn:microsoft.com/office/officeart/2005/8/layout/hierarchy1"/>
    <dgm:cxn modelId="{EDA020D3-DF55-4774-A885-D5FCD762B419}" type="presParOf" srcId="{468FC580-2152-49AE-AEAD-F53115C2CD14}" destId="{AA3B622B-1ECC-4639-82E8-05F32D32D26E}" srcOrd="1" destOrd="0" presId="urn:microsoft.com/office/officeart/2005/8/layout/hierarchy1"/>
    <dgm:cxn modelId="{D2C8795B-0AFF-470D-A627-48E8CE1B7F57}" type="presParOf" srcId="{F5C68E96-A5E1-4DA9-8702-610E14A9DA76}" destId="{9920B555-EFFA-4A46-B8BB-24DFDADA9D07}" srcOrd="2" destOrd="0" presId="urn:microsoft.com/office/officeart/2005/8/layout/hierarchy1"/>
    <dgm:cxn modelId="{B209B52B-06BE-4113-AA3C-53DD15069942}" type="presParOf" srcId="{F5C68E96-A5E1-4DA9-8702-610E14A9DA76}" destId="{6638E7CA-C4CB-489D-B6B6-B2245E58B399}" srcOrd="3" destOrd="0" presId="urn:microsoft.com/office/officeart/2005/8/layout/hierarchy1"/>
    <dgm:cxn modelId="{71B6A539-C45B-4B40-AA37-6B233CE9826D}" type="presParOf" srcId="{6638E7CA-C4CB-489D-B6B6-B2245E58B399}" destId="{8F1A56DC-2299-4BAC-BD9E-74524CF67E69}" srcOrd="0" destOrd="0" presId="urn:microsoft.com/office/officeart/2005/8/layout/hierarchy1"/>
    <dgm:cxn modelId="{87D12420-51CC-4D3D-8CBD-7F84D98FCF53}" type="presParOf" srcId="{8F1A56DC-2299-4BAC-BD9E-74524CF67E69}" destId="{7FFDD9CB-CA11-4D76-AD12-72033A8FD30B}" srcOrd="0" destOrd="0" presId="urn:microsoft.com/office/officeart/2005/8/layout/hierarchy1"/>
    <dgm:cxn modelId="{7679AC78-F811-4AEF-9ECB-C0E167F5FB2A}" type="presParOf" srcId="{8F1A56DC-2299-4BAC-BD9E-74524CF67E69}" destId="{32FBA88F-DF3C-42D8-88A0-1368E5761BEC}" srcOrd="1" destOrd="0" presId="urn:microsoft.com/office/officeart/2005/8/layout/hierarchy1"/>
    <dgm:cxn modelId="{631527E1-40AC-4D30-89FD-3E08E0614524}" type="presParOf" srcId="{6638E7CA-C4CB-489D-B6B6-B2245E58B399}" destId="{24017379-37E7-499E-AF48-CA6CAF5FEC4F}" srcOrd="1" destOrd="0" presId="urn:microsoft.com/office/officeart/2005/8/layout/hierarchy1"/>
    <dgm:cxn modelId="{15E7A202-2C9E-4E88-AD29-5F324CE73452}" type="presParOf" srcId="{24017379-37E7-499E-AF48-CA6CAF5FEC4F}" destId="{A3EF406E-3B43-4C12-9ABC-0C6D90E8BAD1}" srcOrd="0" destOrd="0" presId="urn:microsoft.com/office/officeart/2005/8/layout/hierarchy1"/>
    <dgm:cxn modelId="{228AFEEA-12ED-4D72-A96D-090E06682032}" type="presParOf" srcId="{24017379-37E7-499E-AF48-CA6CAF5FEC4F}" destId="{C2A3CB9D-CB13-429A-9125-C86A8BF17CF8}" srcOrd="1" destOrd="0" presId="urn:microsoft.com/office/officeart/2005/8/layout/hierarchy1"/>
    <dgm:cxn modelId="{C696688A-14BD-4C24-B326-CA8CEA5EBFA2}" type="presParOf" srcId="{C2A3CB9D-CB13-429A-9125-C86A8BF17CF8}" destId="{70848D66-AC81-407F-906F-94E2A6E3361A}" srcOrd="0" destOrd="0" presId="urn:microsoft.com/office/officeart/2005/8/layout/hierarchy1"/>
    <dgm:cxn modelId="{46D7521B-D4B2-48F1-B3A3-7665F82E4FB1}" type="presParOf" srcId="{70848D66-AC81-407F-906F-94E2A6E3361A}" destId="{439828B4-96C7-4922-85A5-B4EB131F8BB3}" srcOrd="0" destOrd="0" presId="urn:microsoft.com/office/officeart/2005/8/layout/hierarchy1"/>
    <dgm:cxn modelId="{6DB9169C-D3EF-457E-87C9-A781153B325A}" type="presParOf" srcId="{70848D66-AC81-407F-906F-94E2A6E3361A}" destId="{792AD62F-7964-4750-A178-4FC1073D1098}" srcOrd="1" destOrd="0" presId="urn:microsoft.com/office/officeart/2005/8/layout/hierarchy1"/>
    <dgm:cxn modelId="{38833020-7899-45D1-97F1-FDB3FAC9704C}" type="presParOf" srcId="{C2A3CB9D-CB13-429A-9125-C86A8BF17CF8}" destId="{80BC7663-5D73-4EBE-9F5C-AA4E5F9C15CB}" srcOrd="1" destOrd="0" presId="urn:microsoft.com/office/officeart/2005/8/layout/hierarchy1"/>
    <dgm:cxn modelId="{F00029D8-F94D-4EE1-A2FA-79B682BE5D15}" type="presParOf" srcId="{F5C68E96-A5E1-4DA9-8702-610E14A9DA76}" destId="{1F2D8366-5229-4566-B13F-350438F6B261}" srcOrd="4" destOrd="0" presId="urn:microsoft.com/office/officeart/2005/8/layout/hierarchy1"/>
    <dgm:cxn modelId="{0686264F-E812-42AB-829E-065B2A4C36F0}" type="presParOf" srcId="{F5C68E96-A5E1-4DA9-8702-610E14A9DA76}" destId="{B978E679-6713-4D72-9547-242988106968}" srcOrd="5" destOrd="0" presId="urn:microsoft.com/office/officeart/2005/8/layout/hierarchy1"/>
    <dgm:cxn modelId="{AEEFD8CC-1C9E-4ECF-B26D-F20940724678}" type="presParOf" srcId="{B978E679-6713-4D72-9547-242988106968}" destId="{5484663B-0BD2-4859-84D1-A8AE4392CCEA}" srcOrd="0" destOrd="0" presId="urn:microsoft.com/office/officeart/2005/8/layout/hierarchy1"/>
    <dgm:cxn modelId="{57BACC8E-2924-4630-8C95-80D9E062B97A}" type="presParOf" srcId="{5484663B-0BD2-4859-84D1-A8AE4392CCEA}" destId="{BB1A3C21-7820-46DC-A8C5-D48ED205AB6E}" srcOrd="0" destOrd="0" presId="urn:microsoft.com/office/officeart/2005/8/layout/hierarchy1"/>
    <dgm:cxn modelId="{7C652273-F925-43A5-BADB-DFFF42B018BA}" type="presParOf" srcId="{5484663B-0BD2-4859-84D1-A8AE4392CCEA}" destId="{44A618B2-712B-4579-8BEA-8BB8E9721F51}" srcOrd="1" destOrd="0" presId="urn:microsoft.com/office/officeart/2005/8/layout/hierarchy1"/>
    <dgm:cxn modelId="{3B550C5E-0B9A-4C7E-B62E-1642BA3BE7A0}" type="presParOf" srcId="{B978E679-6713-4D72-9547-242988106968}" destId="{A4722BE7-1ACB-49DB-B13D-6AEB50D88B17}" srcOrd="1" destOrd="0" presId="urn:microsoft.com/office/officeart/2005/8/layout/hierarchy1"/>
    <dgm:cxn modelId="{055BCAC0-9F7A-45AE-8D1F-100416C0C4F4}" type="presParOf" srcId="{A4722BE7-1ACB-49DB-B13D-6AEB50D88B17}" destId="{59FDF885-F78E-4465-BBFA-7895DF0C059D}" srcOrd="0" destOrd="0" presId="urn:microsoft.com/office/officeart/2005/8/layout/hierarchy1"/>
    <dgm:cxn modelId="{3BC28DFF-5918-48B3-84C7-54779B535131}" type="presParOf" srcId="{A4722BE7-1ACB-49DB-B13D-6AEB50D88B17}" destId="{298AAA5D-011E-4FF5-B375-7985806D8925}" srcOrd="1" destOrd="0" presId="urn:microsoft.com/office/officeart/2005/8/layout/hierarchy1"/>
    <dgm:cxn modelId="{B0B113B0-60E1-4B38-9C3E-6AEE6A049AB0}" type="presParOf" srcId="{298AAA5D-011E-4FF5-B375-7985806D8925}" destId="{215966DD-08ED-4D69-8916-AEDCA20E96D0}" srcOrd="0" destOrd="0" presId="urn:microsoft.com/office/officeart/2005/8/layout/hierarchy1"/>
    <dgm:cxn modelId="{C643DEFE-70BC-4F31-8EA1-AEFA63085D91}" type="presParOf" srcId="{215966DD-08ED-4D69-8916-AEDCA20E96D0}" destId="{7D1B8232-DB4B-4196-BBF4-EF4C361CC3DF}" srcOrd="0" destOrd="0" presId="urn:microsoft.com/office/officeart/2005/8/layout/hierarchy1"/>
    <dgm:cxn modelId="{82A3260C-B2B7-4DF0-B6D8-227C284BC5E6}" type="presParOf" srcId="{215966DD-08ED-4D69-8916-AEDCA20E96D0}" destId="{1E501DCE-EB2D-4AD5-AD12-4F1260E2DB56}" srcOrd="1" destOrd="0" presId="urn:microsoft.com/office/officeart/2005/8/layout/hierarchy1"/>
    <dgm:cxn modelId="{56DDB6F8-E2A4-4A65-AEB6-5E30AF48EA38}" type="presParOf" srcId="{298AAA5D-011E-4FF5-B375-7985806D8925}" destId="{5968194A-9BDB-467E-AE0A-D101B6047304}" srcOrd="1" destOrd="0" presId="urn:microsoft.com/office/officeart/2005/8/layout/hierarchy1"/>
    <dgm:cxn modelId="{E789E528-F5E3-4DB1-8EFF-14A3EBADE3AD}" type="presParOf" srcId="{F5C68E96-A5E1-4DA9-8702-610E14A9DA76}" destId="{E9597D78-B617-4815-A033-CF214D862DEE}" srcOrd="6" destOrd="0" presId="urn:microsoft.com/office/officeart/2005/8/layout/hierarchy1"/>
    <dgm:cxn modelId="{DCA7B28C-FE4F-42CD-A486-1E6FD23ABDE0}" type="presParOf" srcId="{F5C68E96-A5E1-4DA9-8702-610E14A9DA76}" destId="{CA54C4CB-0D0E-4E5B-B2AB-A40B46104D3E}" srcOrd="7" destOrd="0" presId="urn:microsoft.com/office/officeart/2005/8/layout/hierarchy1"/>
    <dgm:cxn modelId="{6BB859FD-EFEE-4152-9C12-6CE6677303E9}" type="presParOf" srcId="{CA54C4CB-0D0E-4E5B-B2AB-A40B46104D3E}" destId="{6AFC6ECA-3299-49B5-A34B-BE0413085625}" srcOrd="0" destOrd="0" presId="urn:microsoft.com/office/officeart/2005/8/layout/hierarchy1"/>
    <dgm:cxn modelId="{1DDEF0C7-C3C7-451A-B274-F4821E59DE56}" type="presParOf" srcId="{6AFC6ECA-3299-49B5-A34B-BE0413085625}" destId="{4F5782AA-69CD-4071-A78E-D17D02894D90}" srcOrd="0" destOrd="0" presId="urn:microsoft.com/office/officeart/2005/8/layout/hierarchy1"/>
    <dgm:cxn modelId="{283A100D-09A1-4377-82D7-149026B32736}" type="presParOf" srcId="{6AFC6ECA-3299-49B5-A34B-BE0413085625}" destId="{5C676A93-0FE3-42FF-B172-675CDEE595B5}" srcOrd="1" destOrd="0" presId="urn:microsoft.com/office/officeart/2005/8/layout/hierarchy1"/>
    <dgm:cxn modelId="{349DBC5A-C1A0-4B74-BACA-A7B0B2469223}" type="presParOf" srcId="{CA54C4CB-0D0E-4E5B-B2AB-A40B46104D3E}" destId="{B6BA4E81-367D-4491-983C-80989E930A4E}" srcOrd="1" destOrd="0" presId="urn:microsoft.com/office/officeart/2005/8/layout/hierarchy1"/>
    <dgm:cxn modelId="{68917CB0-38F9-4377-8EE9-71F83D369A24}" type="presParOf" srcId="{B6BA4E81-367D-4491-983C-80989E930A4E}" destId="{FC2372E0-EF52-4894-9196-205F86E62848}" srcOrd="0" destOrd="0" presId="urn:microsoft.com/office/officeart/2005/8/layout/hierarchy1"/>
    <dgm:cxn modelId="{84B161A1-AF06-48E9-A638-EEA0AE759240}" type="presParOf" srcId="{B6BA4E81-367D-4491-983C-80989E930A4E}" destId="{B535B92C-8C42-4FA1-AC2A-62405C1A1A5E}" srcOrd="1" destOrd="0" presId="urn:microsoft.com/office/officeart/2005/8/layout/hierarchy1"/>
    <dgm:cxn modelId="{63A673FB-18C0-4865-A721-338592612639}" type="presParOf" srcId="{B535B92C-8C42-4FA1-AC2A-62405C1A1A5E}" destId="{0C7E57A4-2FB1-4A59-8276-0E4CE1C7C447}" srcOrd="0" destOrd="0" presId="urn:microsoft.com/office/officeart/2005/8/layout/hierarchy1"/>
    <dgm:cxn modelId="{C6081A08-C87D-464F-A03A-EB71613C650D}" type="presParOf" srcId="{0C7E57A4-2FB1-4A59-8276-0E4CE1C7C447}" destId="{37A9DFC2-1274-4EC3-87AE-2DCA41DA5015}" srcOrd="0" destOrd="0" presId="urn:microsoft.com/office/officeart/2005/8/layout/hierarchy1"/>
    <dgm:cxn modelId="{4E0E4225-284A-44E3-97D3-9601D4CE5595}" type="presParOf" srcId="{0C7E57A4-2FB1-4A59-8276-0E4CE1C7C447}" destId="{E45FB6D7-1DDF-4492-BEEA-FE47386B5DE6}" srcOrd="1" destOrd="0" presId="urn:microsoft.com/office/officeart/2005/8/layout/hierarchy1"/>
    <dgm:cxn modelId="{EE8A62F7-2F91-4942-B5EB-434193C98EC0}" type="presParOf" srcId="{B535B92C-8C42-4FA1-AC2A-62405C1A1A5E}" destId="{F6B8C6AC-3BD1-40B1-AE42-B7BA2DA1C4C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9669CD-2F66-46C9-9B0E-FCB36E07F2B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379ED2-6F37-4517-9327-CFFBEBFF1E3B}">
      <dgm:prSet phldrT="[Текст]" custT="1"/>
      <dgm:spPr>
        <a:solidFill>
          <a:srgbClr val="FF0066">
            <a:alpha val="89804"/>
          </a:srgbClr>
        </a:solidFill>
      </dgm:spPr>
      <dgm:t>
        <a:bodyPr/>
        <a:lstStyle/>
        <a:p>
          <a:r>
            <a:rPr lang="ru-RU" sz="1800" b="1" dirty="0" smtClean="0"/>
            <a:t>Происхождение имён</a:t>
          </a:r>
          <a:endParaRPr lang="ru-RU" sz="1800" b="1" dirty="0"/>
        </a:p>
      </dgm:t>
    </dgm:pt>
    <dgm:pt modelId="{A2F73557-141E-4EC4-B277-E908CEA046F4}" type="parTrans" cxnId="{45D2B8A4-22DA-4565-9FED-3035E659DBFB}">
      <dgm:prSet/>
      <dgm:spPr/>
      <dgm:t>
        <a:bodyPr/>
        <a:lstStyle/>
        <a:p>
          <a:endParaRPr lang="ru-RU"/>
        </a:p>
      </dgm:t>
    </dgm:pt>
    <dgm:pt modelId="{1C38A6C0-5D3C-4C42-814E-60ABCA7C1767}" type="sibTrans" cxnId="{45D2B8A4-22DA-4565-9FED-3035E659DBFB}">
      <dgm:prSet/>
      <dgm:spPr/>
      <dgm:t>
        <a:bodyPr/>
        <a:lstStyle/>
        <a:p>
          <a:endParaRPr lang="ru-RU"/>
        </a:p>
      </dgm:t>
    </dgm:pt>
    <dgm:pt modelId="{BCB8B2AA-A1B8-426E-B314-D0689973A122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славянские</a:t>
          </a:r>
          <a:endParaRPr lang="ru-RU" sz="1800" b="1" dirty="0">
            <a:solidFill>
              <a:schemeClr val="tx1"/>
            </a:solidFill>
          </a:endParaRPr>
        </a:p>
      </dgm:t>
    </dgm:pt>
    <dgm:pt modelId="{C012C91B-0B68-4D09-BF1A-7E1F6F3997C8}" type="parTrans" cxnId="{234B0E17-9C44-4A67-83D8-DF2DDC789AAA}">
      <dgm:prSet/>
      <dgm:spPr/>
      <dgm:t>
        <a:bodyPr/>
        <a:lstStyle/>
        <a:p>
          <a:endParaRPr lang="ru-RU"/>
        </a:p>
      </dgm:t>
    </dgm:pt>
    <dgm:pt modelId="{DF18FEB5-BA16-49F3-A3EF-FC79B4F46425}" type="sibTrans" cxnId="{234B0E17-9C44-4A67-83D8-DF2DDC789AAA}">
      <dgm:prSet/>
      <dgm:spPr/>
      <dgm:t>
        <a:bodyPr/>
        <a:lstStyle/>
        <a:p>
          <a:endParaRPr lang="ru-RU"/>
        </a:p>
      </dgm:t>
    </dgm:pt>
    <dgm:pt modelId="{B8E7F2B5-D99B-47DD-8394-D4ADFBEFDA8E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 anchor="t" anchorCtr="0"/>
        <a:lstStyle/>
        <a:p>
          <a:r>
            <a:rPr lang="ru-RU" sz="1600" b="1" dirty="0" smtClean="0"/>
            <a:t>Богдан</a:t>
          </a:r>
        </a:p>
        <a:p>
          <a:r>
            <a:rPr lang="ru-RU" sz="1600" b="1" dirty="0" smtClean="0"/>
            <a:t>Борис</a:t>
          </a:r>
        </a:p>
        <a:p>
          <a:r>
            <a:rPr lang="ru-RU" sz="1600" b="1" dirty="0" smtClean="0"/>
            <a:t>Владимир</a:t>
          </a:r>
        </a:p>
        <a:p>
          <a:r>
            <a:rPr lang="ru-RU" sz="1600" b="1" dirty="0" smtClean="0"/>
            <a:t>Владислав</a:t>
          </a:r>
        </a:p>
        <a:p>
          <a:r>
            <a:rPr lang="ru-RU" sz="1600" b="1" dirty="0" smtClean="0"/>
            <a:t>Вячеслав</a:t>
          </a:r>
        </a:p>
        <a:p>
          <a:r>
            <a:rPr lang="ru-RU" sz="1600" b="1" dirty="0" smtClean="0"/>
            <a:t>Егор</a:t>
          </a:r>
        </a:p>
        <a:p>
          <a:r>
            <a:rPr lang="ru-RU" sz="1600" b="1" dirty="0" smtClean="0"/>
            <a:t>Игорь</a:t>
          </a:r>
        </a:p>
        <a:p>
          <a:r>
            <a:rPr lang="ru-RU" sz="1600" b="1" dirty="0" smtClean="0"/>
            <a:t>Юрий</a:t>
          </a:r>
        </a:p>
        <a:p>
          <a:r>
            <a:rPr lang="ru-RU" sz="1600" b="1" dirty="0" smtClean="0"/>
            <a:t>Ярослав</a:t>
          </a:r>
        </a:p>
        <a:p>
          <a:r>
            <a:rPr lang="ru-RU" sz="1600" b="1" dirty="0" smtClean="0"/>
            <a:t>Станислав</a:t>
          </a:r>
        </a:p>
        <a:p>
          <a:endParaRPr lang="ru-RU" sz="1600" dirty="0"/>
        </a:p>
      </dgm:t>
    </dgm:pt>
    <dgm:pt modelId="{9ED5CB47-7B35-4CFD-A24F-FF102957C6E8}" type="parTrans" cxnId="{0D663698-425F-490B-BB49-B06440FA3AD0}">
      <dgm:prSet/>
      <dgm:spPr/>
      <dgm:t>
        <a:bodyPr/>
        <a:lstStyle/>
        <a:p>
          <a:endParaRPr lang="ru-RU"/>
        </a:p>
      </dgm:t>
    </dgm:pt>
    <dgm:pt modelId="{94B2F07E-854A-4CA8-9F11-DA5E9FEC742A}" type="sibTrans" cxnId="{0D663698-425F-490B-BB49-B06440FA3AD0}">
      <dgm:prSet/>
      <dgm:spPr/>
      <dgm:t>
        <a:bodyPr/>
        <a:lstStyle/>
        <a:p>
          <a:endParaRPr lang="ru-RU"/>
        </a:p>
      </dgm:t>
    </dgm:pt>
    <dgm:pt modelId="{9BAC4471-7574-4979-938C-536B5CD0483C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1800" b="1" dirty="0" smtClean="0"/>
            <a:t>греческие</a:t>
          </a:r>
          <a:endParaRPr lang="ru-RU" sz="1800" b="1" dirty="0"/>
        </a:p>
      </dgm:t>
    </dgm:pt>
    <dgm:pt modelId="{83FEEA18-2D17-4E00-AE30-4840639E5B45}" type="parTrans" cxnId="{1BADFCB6-B6F3-4485-8DC0-AC4B6D7A360C}">
      <dgm:prSet/>
      <dgm:spPr/>
      <dgm:t>
        <a:bodyPr/>
        <a:lstStyle/>
        <a:p>
          <a:endParaRPr lang="ru-RU"/>
        </a:p>
      </dgm:t>
    </dgm:pt>
    <dgm:pt modelId="{9512DF69-0679-42D3-B1CF-24A808242084}" type="sibTrans" cxnId="{1BADFCB6-B6F3-4485-8DC0-AC4B6D7A360C}">
      <dgm:prSet/>
      <dgm:spPr/>
      <dgm:t>
        <a:bodyPr/>
        <a:lstStyle/>
        <a:p>
          <a:endParaRPr lang="ru-RU"/>
        </a:p>
      </dgm:t>
    </dgm:pt>
    <dgm:pt modelId="{B199E8D5-812C-4997-BE9B-D8A65842FB00}">
      <dgm:prSet phldrT="[Текст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 anchor="t" anchorCtr="0"/>
        <a:lstStyle/>
        <a:p>
          <a:pPr>
            <a:lnSpc>
              <a:spcPct val="100000"/>
            </a:lnSpc>
          </a:pPr>
          <a:endParaRPr lang="ru-RU" sz="800" dirty="0" smtClean="0"/>
        </a:p>
        <a:p>
          <a:pPr>
            <a:lnSpc>
              <a:spcPct val="100000"/>
            </a:lnSpc>
          </a:pPr>
          <a:r>
            <a:rPr lang="ru-RU" sz="1600" b="1" dirty="0" smtClean="0"/>
            <a:t>Андрей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Арсений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Артём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Александр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Алексей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Геннадий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Дмитрий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Кирилл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Леонид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Никита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Николай</a:t>
          </a:r>
        </a:p>
        <a:p>
          <a:pPr>
            <a:lnSpc>
              <a:spcPct val="100000"/>
            </a:lnSpc>
          </a:pPr>
          <a:r>
            <a:rPr lang="ru-RU" sz="1600" b="1" dirty="0" smtClean="0"/>
            <a:t>Тимофей</a:t>
          </a:r>
        </a:p>
        <a:p>
          <a:pPr>
            <a:lnSpc>
              <a:spcPct val="90000"/>
            </a:lnSpc>
          </a:pPr>
          <a:endParaRPr lang="ru-RU" sz="700" dirty="0" smtClean="0"/>
        </a:p>
        <a:p>
          <a:pPr>
            <a:lnSpc>
              <a:spcPct val="90000"/>
            </a:lnSpc>
          </a:pPr>
          <a:endParaRPr lang="ru-RU" sz="700" dirty="0"/>
        </a:p>
      </dgm:t>
    </dgm:pt>
    <dgm:pt modelId="{2BA4A095-E6A6-4EA9-B546-BFA103B8F4D7}" type="parTrans" cxnId="{B99F4E1D-5CB5-4CE1-938D-952FC5ABD12C}">
      <dgm:prSet/>
      <dgm:spPr/>
      <dgm:t>
        <a:bodyPr/>
        <a:lstStyle/>
        <a:p>
          <a:endParaRPr lang="ru-RU"/>
        </a:p>
      </dgm:t>
    </dgm:pt>
    <dgm:pt modelId="{62B21939-9AFB-4C6A-90AF-FC3AEA695525}" type="sibTrans" cxnId="{B99F4E1D-5CB5-4CE1-938D-952FC5ABD12C}">
      <dgm:prSet/>
      <dgm:spPr/>
      <dgm:t>
        <a:bodyPr/>
        <a:lstStyle/>
        <a:p>
          <a:endParaRPr lang="ru-RU"/>
        </a:p>
      </dgm:t>
    </dgm:pt>
    <dgm:pt modelId="{301B3901-B492-422E-AA3D-5AF71A2E2C0D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1800" b="1" dirty="0" smtClean="0"/>
            <a:t>латинские</a:t>
          </a:r>
          <a:endParaRPr lang="ru-RU" sz="1800" b="1" dirty="0"/>
        </a:p>
      </dgm:t>
    </dgm:pt>
    <dgm:pt modelId="{E108C218-EB44-4C46-AB22-97B45D6B332E}" type="parTrans" cxnId="{F9353B2D-EAA4-47AE-8A56-61B3F0141A62}">
      <dgm:prSet/>
      <dgm:spPr/>
      <dgm:t>
        <a:bodyPr/>
        <a:lstStyle/>
        <a:p>
          <a:endParaRPr lang="ru-RU"/>
        </a:p>
      </dgm:t>
    </dgm:pt>
    <dgm:pt modelId="{371DBC25-AC3A-4DA9-BAAE-0A2DF5ED5B42}" type="sibTrans" cxnId="{F9353B2D-EAA4-47AE-8A56-61B3F0141A62}">
      <dgm:prSet/>
      <dgm:spPr/>
      <dgm:t>
        <a:bodyPr/>
        <a:lstStyle/>
        <a:p>
          <a:endParaRPr lang="ru-RU"/>
        </a:p>
      </dgm:t>
    </dgm:pt>
    <dgm:pt modelId="{DF40AAFA-D45B-42D7-B30E-424D7C1AAE0F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1800" b="1" dirty="0" smtClean="0"/>
            <a:t>еврейские</a:t>
          </a:r>
          <a:endParaRPr lang="ru-RU" sz="1800" b="1" dirty="0"/>
        </a:p>
      </dgm:t>
    </dgm:pt>
    <dgm:pt modelId="{71B8233E-F733-4277-85FE-B5E6F24D771E}" type="parTrans" cxnId="{D9C3B520-DAE7-4C39-968C-5F657E89E257}">
      <dgm:prSet/>
      <dgm:spPr/>
      <dgm:t>
        <a:bodyPr/>
        <a:lstStyle/>
        <a:p>
          <a:endParaRPr lang="ru-RU"/>
        </a:p>
      </dgm:t>
    </dgm:pt>
    <dgm:pt modelId="{548E851F-AA81-4272-A06A-A97E7EC0B91F}" type="sibTrans" cxnId="{D9C3B520-DAE7-4C39-968C-5F657E89E257}">
      <dgm:prSet/>
      <dgm:spPr/>
      <dgm:t>
        <a:bodyPr/>
        <a:lstStyle/>
        <a:p>
          <a:endParaRPr lang="ru-RU"/>
        </a:p>
      </dgm:t>
    </dgm:pt>
    <dgm:pt modelId="{66A9DC3B-4D90-4049-8563-333579EA0CB0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 anchor="t"/>
        <a:lstStyle/>
        <a:p>
          <a:r>
            <a:rPr lang="ru-RU" sz="1600" b="1" dirty="0" smtClean="0"/>
            <a:t>Валерий</a:t>
          </a:r>
        </a:p>
        <a:p>
          <a:r>
            <a:rPr lang="ru-RU" sz="1600" b="1" dirty="0" smtClean="0"/>
            <a:t>Виталий</a:t>
          </a:r>
        </a:p>
        <a:p>
          <a:r>
            <a:rPr lang="ru-RU" sz="1600" b="1" dirty="0" smtClean="0"/>
            <a:t>Виктор</a:t>
          </a:r>
        </a:p>
        <a:p>
          <a:r>
            <a:rPr lang="ru-RU" sz="1600" b="1" dirty="0" smtClean="0"/>
            <a:t>Герман</a:t>
          </a:r>
        </a:p>
        <a:p>
          <a:r>
            <a:rPr lang="ru-RU" sz="1600" b="1" dirty="0" smtClean="0"/>
            <a:t>Константин</a:t>
          </a:r>
        </a:p>
        <a:p>
          <a:r>
            <a:rPr lang="ru-RU" sz="1600" b="1" dirty="0" smtClean="0"/>
            <a:t>Максим</a:t>
          </a:r>
        </a:p>
        <a:p>
          <a:r>
            <a:rPr lang="ru-RU" sz="1600" b="1" dirty="0" smtClean="0"/>
            <a:t>Павел</a:t>
          </a:r>
        </a:p>
        <a:p>
          <a:r>
            <a:rPr lang="ru-RU" sz="1600" b="1" dirty="0" smtClean="0"/>
            <a:t>Роман</a:t>
          </a:r>
        </a:p>
        <a:p>
          <a:r>
            <a:rPr lang="ru-RU" sz="1600" b="1" dirty="0" smtClean="0"/>
            <a:t>Сергей</a:t>
          </a:r>
        </a:p>
        <a:p>
          <a:endParaRPr lang="ru-RU" sz="1000" dirty="0"/>
        </a:p>
      </dgm:t>
    </dgm:pt>
    <dgm:pt modelId="{6F2C5FD7-AD72-4C8C-BF66-944BE280FEDC}" type="parTrans" cxnId="{5AEA2494-5E11-4316-842E-B1EB8C7A345F}">
      <dgm:prSet/>
      <dgm:spPr/>
      <dgm:t>
        <a:bodyPr/>
        <a:lstStyle/>
        <a:p>
          <a:endParaRPr lang="ru-RU"/>
        </a:p>
      </dgm:t>
    </dgm:pt>
    <dgm:pt modelId="{0DEF6D60-7B55-4224-902C-9AA69751975C}" type="sibTrans" cxnId="{5AEA2494-5E11-4316-842E-B1EB8C7A345F}">
      <dgm:prSet/>
      <dgm:spPr/>
      <dgm:t>
        <a:bodyPr/>
        <a:lstStyle/>
        <a:p>
          <a:endParaRPr lang="ru-RU"/>
        </a:p>
      </dgm:t>
    </dgm:pt>
    <dgm:pt modelId="{7EBB4777-C4D3-4D67-91D6-EDF11BC3D4A3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 anchor="t"/>
        <a:lstStyle/>
        <a:p>
          <a:r>
            <a:rPr lang="ru-RU" sz="1600" b="1" dirty="0" smtClean="0"/>
            <a:t>Даниил</a:t>
          </a:r>
        </a:p>
        <a:p>
          <a:r>
            <a:rPr lang="ru-RU" sz="1600" b="1" smtClean="0"/>
            <a:t>Елисей</a:t>
          </a:r>
          <a:endParaRPr lang="ru-RU" sz="1600" b="1" dirty="0" smtClean="0"/>
        </a:p>
        <a:p>
          <a:r>
            <a:rPr lang="ru-RU" sz="1600" b="1" dirty="0" smtClean="0"/>
            <a:t>Илья</a:t>
          </a:r>
        </a:p>
        <a:p>
          <a:r>
            <a:rPr lang="ru-RU" sz="1600" b="1" dirty="0" smtClean="0"/>
            <a:t>Иван</a:t>
          </a:r>
        </a:p>
        <a:p>
          <a:r>
            <a:rPr lang="ru-RU" sz="1600" b="1" dirty="0" smtClean="0"/>
            <a:t>Матвей</a:t>
          </a:r>
        </a:p>
        <a:p>
          <a:r>
            <a:rPr lang="ru-RU" sz="1600" b="1" dirty="0" smtClean="0"/>
            <a:t>Михаил</a:t>
          </a:r>
        </a:p>
        <a:p>
          <a:r>
            <a:rPr lang="ru-RU" sz="1600" b="1" dirty="0" smtClean="0"/>
            <a:t>Яков</a:t>
          </a:r>
        </a:p>
        <a:p>
          <a:r>
            <a:rPr lang="ru-RU" sz="1600" b="1" dirty="0" smtClean="0"/>
            <a:t>Савелий</a:t>
          </a:r>
          <a:endParaRPr lang="ru-RU" sz="1600" b="1" dirty="0"/>
        </a:p>
      </dgm:t>
    </dgm:pt>
    <dgm:pt modelId="{15B5773E-3EED-4588-A284-1F2A82F0CDCB}" type="parTrans" cxnId="{0A528C2F-6084-48DA-993C-5D1A3FD888A3}">
      <dgm:prSet/>
      <dgm:spPr/>
      <dgm:t>
        <a:bodyPr/>
        <a:lstStyle/>
        <a:p>
          <a:endParaRPr lang="ru-RU"/>
        </a:p>
      </dgm:t>
    </dgm:pt>
    <dgm:pt modelId="{8B24A82D-567E-4927-A034-3EE4A4635CD3}" type="sibTrans" cxnId="{0A528C2F-6084-48DA-993C-5D1A3FD888A3}">
      <dgm:prSet/>
      <dgm:spPr/>
      <dgm:t>
        <a:bodyPr/>
        <a:lstStyle/>
        <a:p>
          <a:endParaRPr lang="ru-RU"/>
        </a:p>
      </dgm:t>
    </dgm:pt>
    <dgm:pt modelId="{0C5006C6-F451-4CC0-ADC7-86D85160E521}" type="pres">
      <dgm:prSet presAssocID="{B89669CD-2F66-46C9-9B0E-FCB36E07F2B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9A2A497-6A2C-4FA7-A300-8BB3850EDA70}" type="pres">
      <dgm:prSet presAssocID="{A2379ED2-6F37-4517-9327-CFFBEBFF1E3B}" presName="hierRoot1" presStyleCnt="0"/>
      <dgm:spPr/>
    </dgm:pt>
    <dgm:pt modelId="{D8AB0B7F-466B-4641-A130-6A6E91AAB5A9}" type="pres">
      <dgm:prSet presAssocID="{A2379ED2-6F37-4517-9327-CFFBEBFF1E3B}" presName="composite" presStyleCnt="0"/>
      <dgm:spPr/>
    </dgm:pt>
    <dgm:pt modelId="{9E22C7DE-DAB4-4BAC-9598-7A24C1CA4B1B}" type="pres">
      <dgm:prSet presAssocID="{A2379ED2-6F37-4517-9327-CFFBEBFF1E3B}" presName="background" presStyleLbl="node0" presStyleIdx="0" presStyleCnt="1"/>
      <dgm:spPr/>
    </dgm:pt>
    <dgm:pt modelId="{F3748702-F40A-4B9F-8B1F-E598DB026F15}" type="pres">
      <dgm:prSet presAssocID="{A2379ED2-6F37-4517-9327-CFFBEBFF1E3B}" presName="text" presStyleLbl="fgAcc0" presStyleIdx="0" presStyleCnt="1" custScaleX="287518" custLinFactNeighborX="4203" custLinFactNeighborY="-48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C68E96-A5E1-4DA9-8702-610E14A9DA76}" type="pres">
      <dgm:prSet presAssocID="{A2379ED2-6F37-4517-9327-CFFBEBFF1E3B}" presName="hierChild2" presStyleCnt="0"/>
      <dgm:spPr/>
    </dgm:pt>
    <dgm:pt modelId="{9CD36204-DC05-49F1-913C-B246BF16D4A2}" type="pres">
      <dgm:prSet presAssocID="{C012C91B-0B68-4D09-BF1A-7E1F6F3997C8}" presName="Name10" presStyleLbl="parChTrans1D2" presStyleIdx="0" presStyleCnt="4"/>
      <dgm:spPr/>
      <dgm:t>
        <a:bodyPr/>
        <a:lstStyle/>
        <a:p>
          <a:endParaRPr lang="ru-RU"/>
        </a:p>
      </dgm:t>
    </dgm:pt>
    <dgm:pt modelId="{72244A53-EAA4-4E1E-9038-E1FE5BB255B3}" type="pres">
      <dgm:prSet presAssocID="{BCB8B2AA-A1B8-426E-B314-D0689973A122}" presName="hierRoot2" presStyleCnt="0"/>
      <dgm:spPr/>
    </dgm:pt>
    <dgm:pt modelId="{35246C96-68D0-448E-ACF8-4AADE1E85845}" type="pres">
      <dgm:prSet presAssocID="{BCB8B2AA-A1B8-426E-B314-D0689973A122}" presName="composite2" presStyleCnt="0"/>
      <dgm:spPr/>
    </dgm:pt>
    <dgm:pt modelId="{F286CA61-9B97-4E36-AA48-C3B573F90CA1}" type="pres">
      <dgm:prSet presAssocID="{BCB8B2AA-A1B8-426E-B314-D0689973A122}" presName="background2" presStyleLbl="node2" presStyleIdx="0" presStyleCnt="4"/>
      <dgm:spPr/>
    </dgm:pt>
    <dgm:pt modelId="{98CE5137-C6DF-4478-AEF3-274FD18A56DE}" type="pres">
      <dgm:prSet presAssocID="{BCB8B2AA-A1B8-426E-B314-D0689973A122}" presName="text2" presStyleLbl="fgAcc2" presStyleIdx="0" presStyleCnt="4" custScaleX="191885" custLinFactNeighborX="-31681" custLinFactNeighborY="-421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13F57F-9469-4841-8105-DCABC935EDE6}" type="pres">
      <dgm:prSet presAssocID="{BCB8B2AA-A1B8-426E-B314-D0689973A122}" presName="hierChild3" presStyleCnt="0"/>
      <dgm:spPr/>
    </dgm:pt>
    <dgm:pt modelId="{F4609053-0DE4-4484-AB80-10552C1CD065}" type="pres">
      <dgm:prSet presAssocID="{9ED5CB47-7B35-4CFD-A24F-FF102957C6E8}" presName="Name17" presStyleLbl="parChTrans1D3" presStyleIdx="0" presStyleCnt="4"/>
      <dgm:spPr/>
      <dgm:t>
        <a:bodyPr/>
        <a:lstStyle/>
        <a:p>
          <a:endParaRPr lang="ru-RU"/>
        </a:p>
      </dgm:t>
    </dgm:pt>
    <dgm:pt modelId="{468FC580-2152-49AE-AEAD-F53115C2CD14}" type="pres">
      <dgm:prSet presAssocID="{B8E7F2B5-D99B-47DD-8394-D4ADFBEFDA8E}" presName="hierRoot3" presStyleCnt="0"/>
      <dgm:spPr/>
    </dgm:pt>
    <dgm:pt modelId="{AF6C2F2C-17A0-4F67-82D9-9E30CF4A6999}" type="pres">
      <dgm:prSet presAssocID="{B8E7F2B5-D99B-47DD-8394-D4ADFBEFDA8E}" presName="composite3" presStyleCnt="0"/>
      <dgm:spPr/>
    </dgm:pt>
    <dgm:pt modelId="{2623E217-E982-460D-8485-1011885F1E0D}" type="pres">
      <dgm:prSet presAssocID="{B8E7F2B5-D99B-47DD-8394-D4ADFBEFDA8E}" presName="background3" presStyleLbl="node3" presStyleIdx="0" presStyleCnt="4"/>
      <dgm:spPr/>
    </dgm:pt>
    <dgm:pt modelId="{2A5DA6D6-41D0-4DD9-8DAD-4302763D8FDC}" type="pres">
      <dgm:prSet presAssocID="{B8E7F2B5-D99B-47DD-8394-D4ADFBEFDA8E}" presName="text3" presStyleLbl="fgAcc3" presStyleIdx="0" presStyleCnt="4" custScaleX="176573" custScaleY="631009" custLinFactNeighborX="-29196" custLinFactNeighborY="-70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3B622B-1ECC-4639-82E8-05F32D32D26E}" type="pres">
      <dgm:prSet presAssocID="{B8E7F2B5-D99B-47DD-8394-D4ADFBEFDA8E}" presName="hierChild4" presStyleCnt="0"/>
      <dgm:spPr/>
    </dgm:pt>
    <dgm:pt modelId="{9920B555-EFFA-4A46-B8BB-24DFDADA9D07}" type="pres">
      <dgm:prSet presAssocID="{83FEEA18-2D17-4E00-AE30-4840639E5B45}" presName="Name10" presStyleLbl="parChTrans1D2" presStyleIdx="1" presStyleCnt="4"/>
      <dgm:spPr/>
      <dgm:t>
        <a:bodyPr/>
        <a:lstStyle/>
        <a:p>
          <a:endParaRPr lang="ru-RU"/>
        </a:p>
      </dgm:t>
    </dgm:pt>
    <dgm:pt modelId="{6638E7CA-C4CB-489D-B6B6-B2245E58B399}" type="pres">
      <dgm:prSet presAssocID="{9BAC4471-7574-4979-938C-536B5CD0483C}" presName="hierRoot2" presStyleCnt="0"/>
      <dgm:spPr/>
    </dgm:pt>
    <dgm:pt modelId="{8F1A56DC-2299-4BAC-BD9E-74524CF67E69}" type="pres">
      <dgm:prSet presAssocID="{9BAC4471-7574-4979-938C-536B5CD0483C}" presName="composite2" presStyleCnt="0"/>
      <dgm:spPr/>
    </dgm:pt>
    <dgm:pt modelId="{7FFDD9CB-CA11-4D76-AD12-72033A8FD30B}" type="pres">
      <dgm:prSet presAssocID="{9BAC4471-7574-4979-938C-536B5CD0483C}" presName="background2" presStyleLbl="node2" presStyleIdx="1" presStyleCnt="4"/>
      <dgm:spPr/>
    </dgm:pt>
    <dgm:pt modelId="{32FBA88F-DF3C-42D8-88A0-1368E5761BEC}" type="pres">
      <dgm:prSet presAssocID="{9BAC4471-7574-4979-938C-536B5CD0483C}" presName="text2" presStyleLbl="fgAcc2" presStyleIdx="1" presStyleCnt="4" custScaleX="161255" custLinFactNeighborX="-30933" custLinFactNeighborY="-300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017379-37E7-499E-AF48-CA6CAF5FEC4F}" type="pres">
      <dgm:prSet presAssocID="{9BAC4471-7574-4979-938C-536B5CD0483C}" presName="hierChild3" presStyleCnt="0"/>
      <dgm:spPr/>
    </dgm:pt>
    <dgm:pt modelId="{A3EF406E-3B43-4C12-9ABC-0C6D90E8BAD1}" type="pres">
      <dgm:prSet presAssocID="{2BA4A095-E6A6-4EA9-B546-BFA103B8F4D7}" presName="Name17" presStyleLbl="parChTrans1D3" presStyleIdx="1" presStyleCnt="4"/>
      <dgm:spPr/>
      <dgm:t>
        <a:bodyPr/>
        <a:lstStyle/>
        <a:p>
          <a:endParaRPr lang="ru-RU"/>
        </a:p>
      </dgm:t>
    </dgm:pt>
    <dgm:pt modelId="{C2A3CB9D-CB13-429A-9125-C86A8BF17CF8}" type="pres">
      <dgm:prSet presAssocID="{B199E8D5-812C-4997-BE9B-D8A65842FB00}" presName="hierRoot3" presStyleCnt="0"/>
      <dgm:spPr/>
    </dgm:pt>
    <dgm:pt modelId="{70848D66-AC81-407F-906F-94E2A6E3361A}" type="pres">
      <dgm:prSet presAssocID="{B199E8D5-812C-4997-BE9B-D8A65842FB00}" presName="composite3" presStyleCnt="0"/>
      <dgm:spPr/>
    </dgm:pt>
    <dgm:pt modelId="{439828B4-96C7-4922-85A5-B4EB131F8BB3}" type="pres">
      <dgm:prSet presAssocID="{B199E8D5-812C-4997-BE9B-D8A65842FB00}" presName="background3" presStyleLbl="node3" presStyleIdx="1" presStyleCnt="4"/>
      <dgm:spPr/>
    </dgm:pt>
    <dgm:pt modelId="{792AD62F-7964-4750-A178-4FC1073D1098}" type="pres">
      <dgm:prSet presAssocID="{B199E8D5-812C-4997-BE9B-D8A65842FB00}" presName="text3" presStyleLbl="fgAcc3" presStyleIdx="1" presStyleCnt="4" custScaleX="221601" custScaleY="752391" custLinFactNeighborX="-21245" custLinFactNeighborY="-190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BC7663-5D73-4EBE-9F5C-AA4E5F9C15CB}" type="pres">
      <dgm:prSet presAssocID="{B199E8D5-812C-4997-BE9B-D8A65842FB00}" presName="hierChild4" presStyleCnt="0"/>
      <dgm:spPr/>
    </dgm:pt>
    <dgm:pt modelId="{1F2D8366-5229-4566-B13F-350438F6B261}" type="pres">
      <dgm:prSet presAssocID="{E108C218-EB44-4C46-AB22-97B45D6B332E}" presName="Name10" presStyleLbl="parChTrans1D2" presStyleIdx="2" presStyleCnt="4"/>
      <dgm:spPr/>
      <dgm:t>
        <a:bodyPr/>
        <a:lstStyle/>
        <a:p>
          <a:endParaRPr lang="ru-RU"/>
        </a:p>
      </dgm:t>
    </dgm:pt>
    <dgm:pt modelId="{B978E679-6713-4D72-9547-242988106968}" type="pres">
      <dgm:prSet presAssocID="{301B3901-B492-422E-AA3D-5AF71A2E2C0D}" presName="hierRoot2" presStyleCnt="0"/>
      <dgm:spPr/>
    </dgm:pt>
    <dgm:pt modelId="{5484663B-0BD2-4859-84D1-A8AE4392CCEA}" type="pres">
      <dgm:prSet presAssocID="{301B3901-B492-422E-AA3D-5AF71A2E2C0D}" presName="composite2" presStyleCnt="0"/>
      <dgm:spPr/>
    </dgm:pt>
    <dgm:pt modelId="{BB1A3C21-7820-46DC-A8C5-D48ED205AB6E}" type="pres">
      <dgm:prSet presAssocID="{301B3901-B492-422E-AA3D-5AF71A2E2C0D}" presName="background2" presStyleLbl="node2" presStyleIdx="2" presStyleCnt="4"/>
      <dgm:spPr/>
    </dgm:pt>
    <dgm:pt modelId="{44A618B2-712B-4579-8BEA-8BB8E9721F51}" type="pres">
      <dgm:prSet presAssocID="{301B3901-B492-422E-AA3D-5AF71A2E2C0D}" presName="text2" presStyleLbl="fgAcc2" presStyleIdx="2" presStyleCnt="4" custScaleX="207198" custLinFactNeighborX="-10811" custLinFactNeighborY="-300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722BE7-1ACB-49DB-B13D-6AEB50D88B17}" type="pres">
      <dgm:prSet presAssocID="{301B3901-B492-422E-AA3D-5AF71A2E2C0D}" presName="hierChild3" presStyleCnt="0"/>
      <dgm:spPr/>
    </dgm:pt>
    <dgm:pt modelId="{59FDF885-F78E-4465-BBFA-7895DF0C059D}" type="pres">
      <dgm:prSet presAssocID="{6F2C5FD7-AD72-4C8C-BF66-944BE280FEDC}" presName="Name17" presStyleLbl="parChTrans1D3" presStyleIdx="2" presStyleCnt="4"/>
      <dgm:spPr/>
      <dgm:t>
        <a:bodyPr/>
        <a:lstStyle/>
        <a:p>
          <a:endParaRPr lang="ru-RU"/>
        </a:p>
      </dgm:t>
    </dgm:pt>
    <dgm:pt modelId="{298AAA5D-011E-4FF5-B375-7985806D8925}" type="pres">
      <dgm:prSet presAssocID="{66A9DC3B-4D90-4049-8563-333579EA0CB0}" presName="hierRoot3" presStyleCnt="0"/>
      <dgm:spPr/>
    </dgm:pt>
    <dgm:pt modelId="{215966DD-08ED-4D69-8916-AEDCA20E96D0}" type="pres">
      <dgm:prSet presAssocID="{66A9DC3B-4D90-4049-8563-333579EA0CB0}" presName="composite3" presStyleCnt="0"/>
      <dgm:spPr/>
    </dgm:pt>
    <dgm:pt modelId="{7D1B8232-DB4B-4196-BBF4-EF4C361CC3DF}" type="pres">
      <dgm:prSet presAssocID="{66A9DC3B-4D90-4049-8563-333579EA0CB0}" presName="background3" presStyleLbl="node3" presStyleIdx="2" presStyleCnt="4"/>
      <dgm:spPr/>
    </dgm:pt>
    <dgm:pt modelId="{1E501DCE-EB2D-4AD5-AD12-4F1260E2DB56}" type="pres">
      <dgm:prSet presAssocID="{66A9DC3B-4D90-4049-8563-333579EA0CB0}" presName="text3" presStyleLbl="fgAcc3" presStyleIdx="2" presStyleCnt="4" custScaleX="183769" custScaleY="527044" custLinFactNeighborX="8103" custLinFactNeighborY="-190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68194A-9BDB-467E-AE0A-D101B6047304}" type="pres">
      <dgm:prSet presAssocID="{66A9DC3B-4D90-4049-8563-333579EA0CB0}" presName="hierChild4" presStyleCnt="0"/>
      <dgm:spPr/>
    </dgm:pt>
    <dgm:pt modelId="{E9597D78-B617-4815-A033-CF214D862DEE}" type="pres">
      <dgm:prSet presAssocID="{71B8233E-F733-4277-85FE-B5E6F24D771E}" presName="Name10" presStyleLbl="parChTrans1D2" presStyleIdx="3" presStyleCnt="4"/>
      <dgm:spPr/>
      <dgm:t>
        <a:bodyPr/>
        <a:lstStyle/>
        <a:p>
          <a:endParaRPr lang="ru-RU"/>
        </a:p>
      </dgm:t>
    </dgm:pt>
    <dgm:pt modelId="{CA54C4CB-0D0E-4E5B-B2AB-A40B46104D3E}" type="pres">
      <dgm:prSet presAssocID="{DF40AAFA-D45B-42D7-B30E-424D7C1AAE0F}" presName="hierRoot2" presStyleCnt="0"/>
      <dgm:spPr/>
    </dgm:pt>
    <dgm:pt modelId="{6AFC6ECA-3299-49B5-A34B-BE0413085625}" type="pres">
      <dgm:prSet presAssocID="{DF40AAFA-D45B-42D7-B30E-424D7C1AAE0F}" presName="composite2" presStyleCnt="0"/>
      <dgm:spPr/>
    </dgm:pt>
    <dgm:pt modelId="{4F5782AA-69CD-4071-A78E-D17D02894D90}" type="pres">
      <dgm:prSet presAssocID="{DF40AAFA-D45B-42D7-B30E-424D7C1AAE0F}" presName="background2" presStyleLbl="node2" presStyleIdx="3" presStyleCnt="4"/>
      <dgm:spPr/>
    </dgm:pt>
    <dgm:pt modelId="{5C676A93-0FE3-42FF-B172-675CDEE595B5}" type="pres">
      <dgm:prSet presAssocID="{DF40AAFA-D45B-42D7-B30E-424D7C1AAE0F}" presName="text2" presStyleLbl="fgAcc2" presStyleIdx="3" presStyleCnt="4" custScaleX="190972" custLinFactNeighborX="25743" custLinFactNeighborY="-300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BA4E81-367D-4491-983C-80989E930A4E}" type="pres">
      <dgm:prSet presAssocID="{DF40AAFA-D45B-42D7-B30E-424D7C1AAE0F}" presName="hierChild3" presStyleCnt="0"/>
      <dgm:spPr/>
    </dgm:pt>
    <dgm:pt modelId="{FC2372E0-EF52-4894-9196-205F86E62848}" type="pres">
      <dgm:prSet presAssocID="{15B5773E-3EED-4588-A284-1F2A82F0CDCB}" presName="Name17" presStyleLbl="parChTrans1D3" presStyleIdx="3" presStyleCnt="4"/>
      <dgm:spPr/>
      <dgm:t>
        <a:bodyPr/>
        <a:lstStyle/>
        <a:p>
          <a:endParaRPr lang="ru-RU"/>
        </a:p>
      </dgm:t>
    </dgm:pt>
    <dgm:pt modelId="{B535B92C-8C42-4FA1-AC2A-62405C1A1A5E}" type="pres">
      <dgm:prSet presAssocID="{7EBB4777-C4D3-4D67-91D6-EDF11BC3D4A3}" presName="hierRoot3" presStyleCnt="0"/>
      <dgm:spPr/>
    </dgm:pt>
    <dgm:pt modelId="{0C7E57A4-2FB1-4A59-8276-0E4CE1C7C447}" type="pres">
      <dgm:prSet presAssocID="{7EBB4777-C4D3-4D67-91D6-EDF11BC3D4A3}" presName="composite3" presStyleCnt="0"/>
      <dgm:spPr/>
    </dgm:pt>
    <dgm:pt modelId="{37A9DFC2-1274-4EC3-87AE-2DCA41DA5015}" type="pres">
      <dgm:prSet presAssocID="{7EBB4777-C4D3-4D67-91D6-EDF11BC3D4A3}" presName="background3" presStyleLbl="node3" presStyleIdx="3" presStyleCnt="4"/>
      <dgm:spPr/>
    </dgm:pt>
    <dgm:pt modelId="{E45FB6D7-1DDF-4492-BEEA-FE47386B5DE6}" type="pres">
      <dgm:prSet presAssocID="{7EBB4777-C4D3-4D67-91D6-EDF11BC3D4A3}" presName="text3" presStyleLbl="fgAcc3" presStyleIdx="3" presStyleCnt="4" custScaleX="164697" custScaleY="585289" custLinFactNeighborX="10429" custLinFactNeighborY="-190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B8C6AC-3BD1-40B1-AE42-B7BA2DA1C4CD}" type="pres">
      <dgm:prSet presAssocID="{7EBB4777-C4D3-4D67-91D6-EDF11BC3D4A3}" presName="hierChild4" presStyleCnt="0"/>
      <dgm:spPr/>
    </dgm:pt>
  </dgm:ptLst>
  <dgm:cxnLst>
    <dgm:cxn modelId="{02AEB624-9B6F-480E-8019-899657AF9B8E}" type="presOf" srcId="{7EBB4777-C4D3-4D67-91D6-EDF11BC3D4A3}" destId="{E45FB6D7-1DDF-4492-BEEA-FE47386B5DE6}" srcOrd="0" destOrd="0" presId="urn:microsoft.com/office/officeart/2005/8/layout/hierarchy1"/>
    <dgm:cxn modelId="{806C967E-FA8F-406A-8341-5B490E946EA5}" type="presOf" srcId="{BCB8B2AA-A1B8-426E-B314-D0689973A122}" destId="{98CE5137-C6DF-4478-AEF3-274FD18A56DE}" srcOrd="0" destOrd="0" presId="urn:microsoft.com/office/officeart/2005/8/layout/hierarchy1"/>
    <dgm:cxn modelId="{45D2B8A4-22DA-4565-9FED-3035E659DBFB}" srcId="{B89669CD-2F66-46C9-9B0E-FCB36E07F2B9}" destId="{A2379ED2-6F37-4517-9327-CFFBEBFF1E3B}" srcOrd="0" destOrd="0" parTransId="{A2F73557-141E-4EC4-B277-E908CEA046F4}" sibTransId="{1C38A6C0-5D3C-4C42-814E-60ABCA7C1767}"/>
    <dgm:cxn modelId="{B99F4E1D-5CB5-4CE1-938D-952FC5ABD12C}" srcId="{9BAC4471-7574-4979-938C-536B5CD0483C}" destId="{B199E8D5-812C-4997-BE9B-D8A65842FB00}" srcOrd="0" destOrd="0" parTransId="{2BA4A095-E6A6-4EA9-B546-BFA103B8F4D7}" sibTransId="{62B21939-9AFB-4C6A-90AF-FC3AEA695525}"/>
    <dgm:cxn modelId="{5AEA2494-5E11-4316-842E-B1EB8C7A345F}" srcId="{301B3901-B492-422E-AA3D-5AF71A2E2C0D}" destId="{66A9DC3B-4D90-4049-8563-333579EA0CB0}" srcOrd="0" destOrd="0" parTransId="{6F2C5FD7-AD72-4C8C-BF66-944BE280FEDC}" sibTransId="{0DEF6D60-7B55-4224-902C-9AA69751975C}"/>
    <dgm:cxn modelId="{6F40EC60-328F-4CDF-A9EE-E184056725F5}" type="presOf" srcId="{B199E8D5-812C-4997-BE9B-D8A65842FB00}" destId="{792AD62F-7964-4750-A178-4FC1073D1098}" srcOrd="0" destOrd="0" presId="urn:microsoft.com/office/officeart/2005/8/layout/hierarchy1"/>
    <dgm:cxn modelId="{D9C3B520-DAE7-4C39-968C-5F657E89E257}" srcId="{A2379ED2-6F37-4517-9327-CFFBEBFF1E3B}" destId="{DF40AAFA-D45B-42D7-B30E-424D7C1AAE0F}" srcOrd="3" destOrd="0" parTransId="{71B8233E-F733-4277-85FE-B5E6F24D771E}" sibTransId="{548E851F-AA81-4272-A06A-A97E7EC0B91F}"/>
    <dgm:cxn modelId="{0A528C2F-6084-48DA-993C-5D1A3FD888A3}" srcId="{DF40AAFA-D45B-42D7-B30E-424D7C1AAE0F}" destId="{7EBB4777-C4D3-4D67-91D6-EDF11BC3D4A3}" srcOrd="0" destOrd="0" parTransId="{15B5773E-3EED-4588-A284-1F2A82F0CDCB}" sibTransId="{8B24A82D-567E-4927-A034-3EE4A4635CD3}"/>
    <dgm:cxn modelId="{5FD889A8-1C58-442B-84E7-93C248ECDA65}" type="presOf" srcId="{B8E7F2B5-D99B-47DD-8394-D4ADFBEFDA8E}" destId="{2A5DA6D6-41D0-4DD9-8DAD-4302763D8FDC}" srcOrd="0" destOrd="0" presId="urn:microsoft.com/office/officeart/2005/8/layout/hierarchy1"/>
    <dgm:cxn modelId="{A833E830-DCFA-40A7-A767-4B4AF0ECD66E}" type="presOf" srcId="{B89669CD-2F66-46C9-9B0E-FCB36E07F2B9}" destId="{0C5006C6-F451-4CC0-ADC7-86D85160E521}" srcOrd="0" destOrd="0" presId="urn:microsoft.com/office/officeart/2005/8/layout/hierarchy1"/>
    <dgm:cxn modelId="{F4BFDBF9-B87A-4D12-AE44-768901B1DFEF}" type="presOf" srcId="{9BAC4471-7574-4979-938C-536B5CD0483C}" destId="{32FBA88F-DF3C-42D8-88A0-1368E5761BEC}" srcOrd="0" destOrd="0" presId="urn:microsoft.com/office/officeart/2005/8/layout/hierarchy1"/>
    <dgm:cxn modelId="{0D663698-425F-490B-BB49-B06440FA3AD0}" srcId="{BCB8B2AA-A1B8-426E-B314-D0689973A122}" destId="{B8E7F2B5-D99B-47DD-8394-D4ADFBEFDA8E}" srcOrd="0" destOrd="0" parTransId="{9ED5CB47-7B35-4CFD-A24F-FF102957C6E8}" sibTransId="{94B2F07E-854A-4CA8-9F11-DA5E9FEC742A}"/>
    <dgm:cxn modelId="{234B0E17-9C44-4A67-83D8-DF2DDC789AAA}" srcId="{A2379ED2-6F37-4517-9327-CFFBEBFF1E3B}" destId="{BCB8B2AA-A1B8-426E-B314-D0689973A122}" srcOrd="0" destOrd="0" parTransId="{C012C91B-0B68-4D09-BF1A-7E1F6F3997C8}" sibTransId="{DF18FEB5-BA16-49F3-A3EF-FC79B4F46425}"/>
    <dgm:cxn modelId="{3B8C3533-73E5-476E-AFE3-0A90E5FBF256}" type="presOf" srcId="{301B3901-B492-422E-AA3D-5AF71A2E2C0D}" destId="{44A618B2-712B-4579-8BEA-8BB8E9721F51}" srcOrd="0" destOrd="0" presId="urn:microsoft.com/office/officeart/2005/8/layout/hierarchy1"/>
    <dgm:cxn modelId="{0ED19E1C-17AE-44D0-8D30-22F815FA30CC}" type="presOf" srcId="{E108C218-EB44-4C46-AB22-97B45D6B332E}" destId="{1F2D8366-5229-4566-B13F-350438F6B261}" srcOrd="0" destOrd="0" presId="urn:microsoft.com/office/officeart/2005/8/layout/hierarchy1"/>
    <dgm:cxn modelId="{FAAF930A-0096-49E7-9910-30133905E516}" type="presOf" srcId="{DF40AAFA-D45B-42D7-B30E-424D7C1AAE0F}" destId="{5C676A93-0FE3-42FF-B172-675CDEE595B5}" srcOrd="0" destOrd="0" presId="urn:microsoft.com/office/officeart/2005/8/layout/hierarchy1"/>
    <dgm:cxn modelId="{72C80403-ADC9-4718-BF75-21001F94AA21}" type="presOf" srcId="{9ED5CB47-7B35-4CFD-A24F-FF102957C6E8}" destId="{F4609053-0DE4-4484-AB80-10552C1CD065}" srcOrd="0" destOrd="0" presId="urn:microsoft.com/office/officeart/2005/8/layout/hierarchy1"/>
    <dgm:cxn modelId="{C21FACFC-FC0C-4EEC-9BCD-0988F364B7C8}" type="presOf" srcId="{2BA4A095-E6A6-4EA9-B546-BFA103B8F4D7}" destId="{A3EF406E-3B43-4C12-9ABC-0C6D90E8BAD1}" srcOrd="0" destOrd="0" presId="urn:microsoft.com/office/officeart/2005/8/layout/hierarchy1"/>
    <dgm:cxn modelId="{CDEEED4E-B9FC-49BE-8A86-8E1EE52E5CD7}" type="presOf" srcId="{15B5773E-3EED-4588-A284-1F2A82F0CDCB}" destId="{FC2372E0-EF52-4894-9196-205F86E62848}" srcOrd="0" destOrd="0" presId="urn:microsoft.com/office/officeart/2005/8/layout/hierarchy1"/>
    <dgm:cxn modelId="{F9353B2D-EAA4-47AE-8A56-61B3F0141A62}" srcId="{A2379ED2-6F37-4517-9327-CFFBEBFF1E3B}" destId="{301B3901-B492-422E-AA3D-5AF71A2E2C0D}" srcOrd="2" destOrd="0" parTransId="{E108C218-EB44-4C46-AB22-97B45D6B332E}" sibTransId="{371DBC25-AC3A-4DA9-BAAE-0A2DF5ED5B42}"/>
    <dgm:cxn modelId="{5A286F52-E0F0-4B87-A20E-4E45EA344A19}" type="presOf" srcId="{C012C91B-0B68-4D09-BF1A-7E1F6F3997C8}" destId="{9CD36204-DC05-49F1-913C-B246BF16D4A2}" srcOrd="0" destOrd="0" presId="urn:microsoft.com/office/officeart/2005/8/layout/hierarchy1"/>
    <dgm:cxn modelId="{A1A0069D-638A-4457-88E4-BC134A322D8A}" type="presOf" srcId="{A2379ED2-6F37-4517-9327-CFFBEBFF1E3B}" destId="{F3748702-F40A-4B9F-8B1F-E598DB026F15}" srcOrd="0" destOrd="0" presId="urn:microsoft.com/office/officeart/2005/8/layout/hierarchy1"/>
    <dgm:cxn modelId="{1BADFCB6-B6F3-4485-8DC0-AC4B6D7A360C}" srcId="{A2379ED2-6F37-4517-9327-CFFBEBFF1E3B}" destId="{9BAC4471-7574-4979-938C-536B5CD0483C}" srcOrd="1" destOrd="0" parTransId="{83FEEA18-2D17-4E00-AE30-4840639E5B45}" sibTransId="{9512DF69-0679-42D3-B1CF-24A808242084}"/>
    <dgm:cxn modelId="{75D75E24-567A-457C-881C-CF31FEAAD53A}" type="presOf" srcId="{83FEEA18-2D17-4E00-AE30-4840639E5B45}" destId="{9920B555-EFFA-4A46-B8BB-24DFDADA9D07}" srcOrd="0" destOrd="0" presId="urn:microsoft.com/office/officeart/2005/8/layout/hierarchy1"/>
    <dgm:cxn modelId="{6A0199BA-D45E-4902-ACAA-26AFCF1BD489}" type="presOf" srcId="{6F2C5FD7-AD72-4C8C-BF66-944BE280FEDC}" destId="{59FDF885-F78E-4465-BBFA-7895DF0C059D}" srcOrd="0" destOrd="0" presId="urn:microsoft.com/office/officeart/2005/8/layout/hierarchy1"/>
    <dgm:cxn modelId="{16B67D93-692B-4A58-8590-B10FC899CF84}" type="presOf" srcId="{71B8233E-F733-4277-85FE-B5E6F24D771E}" destId="{E9597D78-B617-4815-A033-CF214D862DEE}" srcOrd="0" destOrd="0" presId="urn:microsoft.com/office/officeart/2005/8/layout/hierarchy1"/>
    <dgm:cxn modelId="{BDF162B3-8178-457B-8130-D93AE6B6235F}" type="presOf" srcId="{66A9DC3B-4D90-4049-8563-333579EA0CB0}" destId="{1E501DCE-EB2D-4AD5-AD12-4F1260E2DB56}" srcOrd="0" destOrd="0" presId="urn:microsoft.com/office/officeart/2005/8/layout/hierarchy1"/>
    <dgm:cxn modelId="{98E12842-E26F-407F-A2D4-8C70D3DD03D0}" type="presParOf" srcId="{0C5006C6-F451-4CC0-ADC7-86D85160E521}" destId="{39A2A497-6A2C-4FA7-A300-8BB3850EDA70}" srcOrd="0" destOrd="0" presId="urn:microsoft.com/office/officeart/2005/8/layout/hierarchy1"/>
    <dgm:cxn modelId="{75103C25-3A06-4FF9-AA61-BE9CAD93337B}" type="presParOf" srcId="{39A2A497-6A2C-4FA7-A300-8BB3850EDA70}" destId="{D8AB0B7F-466B-4641-A130-6A6E91AAB5A9}" srcOrd="0" destOrd="0" presId="urn:microsoft.com/office/officeart/2005/8/layout/hierarchy1"/>
    <dgm:cxn modelId="{5B8345BC-1621-439D-B95A-9253695BD512}" type="presParOf" srcId="{D8AB0B7F-466B-4641-A130-6A6E91AAB5A9}" destId="{9E22C7DE-DAB4-4BAC-9598-7A24C1CA4B1B}" srcOrd="0" destOrd="0" presId="urn:microsoft.com/office/officeart/2005/8/layout/hierarchy1"/>
    <dgm:cxn modelId="{E455C473-2A3A-417A-921C-E868ECCB7C63}" type="presParOf" srcId="{D8AB0B7F-466B-4641-A130-6A6E91AAB5A9}" destId="{F3748702-F40A-4B9F-8B1F-E598DB026F15}" srcOrd="1" destOrd="0" presId="urn:microsoft.com/office/officeart/2005/8/layout/hierarchy1"/>
    <dgm:cxn modelId="{3C435A0A-7839-49BD-864F-571DFBE999A1}" type="presParOf" srcId="{39A2A497-6A2C-4FA7-A300-8BB3850EDA70}" destId="{F5C68E96-A5E1-4DA9-8702-610E14A9DA76}" srcOrd="1" destOrd="0" presId="urn:microsoft.com/office/officeart/2005/8/layout/hierarchy1"/>
    <dgm:cxn modelId="{ECDB0284-6729-4CAD-BD9E-9FF194FDBFA9}" type="presParOf" srcId="{F5C68E96-A5E1-4DA9-8702-610E14A9DA76}" destId="{9CD36204-DC05-49F1-913C-B246BF16D4A2}" srcOrd="0" destOrd="0" presId="urn:microsoft.com/office/officeart/2005/8/layout/hierarchy1"/>
    <dgm:cxn modelId="{C6D4E6BC-01E0-491D-A8CF-3BDF3AACE08B}" type="presParOf" srcId="{F5C68E96-A5E1-4DA9-8702-610E14A9DA76}" destId="{72244A53-EAA4-4E1E-9038-E1FE5BB255B3}" srcOrd="1" destOrd="0" presId="urn:microsoft.com/office/officeart/2005/8/layout/hierarchy1"/>
    <dgm:cxn modelId="{7EF8D927-5E7E-473F-A229-06C262F8AEB5}" type="presParOf" srcId="{72244A53-EAA4-4E1E-9038-E1FE5BB255B3}" destId="{35246C96-68D0-448E-ACF8-4AADE1E85845}" srcOrd="0" destOrd="0" presId="urn:microsoft.com/office/officeart/2005/8/layout/hierarchy1"/>
    <dgm:cxn modelId="{D840489D-EAD9-485E-8DFC-F0CD3761C59D}" type="presParOf" srcId="{35246C96-68D0-448E-ACF8-4AADE1E85845}" destId="{F286CA61-9B97-4E36-AA48-C3B573F90CA1}" srcOrd="0" destOrd="0" presId="urn:microsoft.com/office/officeart/2005/8/layout/hierarchy1"/>
    <dgm:cxn modelId="{6B71BD4C-816F-4AE7-AE5C-980C50CB6744}" type="presParOf" srcId="{35246C96-68D0-448E-ACF8-4AADE1E85845}" destId="{98CE5137-C6DF-4478-AEF3-274FD18A56DE}" srcOrd="1" destOrd="0" presId="urn:microsoft.com/office/officeart/2005/8/layout/hierarchy1"/>
    <dgm:cxn modelId="{53CDE71C-D959-4B98-B2B1-6DCF3AF5EBC9}" type="presParOf" srcId="{72244A53-EAA4-4E1E-9038-E1FE5BB255B3}" destId="{2913F57F-9469-4841-8105-DCABC935EDE6}" srcOrd="1" destOrd="0" presId="urn:microsoft.com/office/officeart/2005/8/layout/hierarchy1"/>
    <dgm:cxn modelId="{2DDD8BF3-AFD4-4300-BBF9-06BD565F876C}" type="presParOf" srcId="{2913F57F-9469-4841-8105-DCABC935EDE6}" destId="{F4609053-0DE4-4484-AB80-10552C1CD065}" srcOrd="0" destOrd="0" presId="urn:microsoft.com/office/officeart/2005/8/layout/hierarchy1"/>
    <dgm:cxn modelId="{857ED8EC-FD2C-4A05-9DB9-EF2FA82EEAEE}" type="presParOf" srcId="{2913F57F-9469-4841-8105-DCABC935EDE6}" destId="{468FC580-2152-49AE-AEAD-F53115C2CD14}" srcOrd="1" destOrd="0" presId="urn:microsoft.com/office/officeart/2005/8/layout/hierarchy1"/>
    <dgm:cxn modelId="{84612ABF-4987-453B-A8A8-741ACD8E3AE1}" type="presParOf" srcId="{468FC580-2152-49AE-AEAD-F53115C2CD14}" destId="{AF6C2F2C-17A0-4F67-82D9-9E30CF4A6999}" srcOrd="0" destOrd="0" presId="urn:microsoft.com/office/officeart/2005/8/layout/hierarchy1"/>
    <dgm:cxn modelId="{B2A09AE9-9317-44CE-8117-EC06F4528C99}" type="presParOf" srcId="{AF6C2F2C-17A0-4F67-82D9-9E30CF4A6999}" destId="{2623E217-E982-460D-8485-1011885F1E0D}" srcOrd="0" destOrd="0" presId="urn:microsoft.com/office/officeart/2005/8/layout/hierarchy1"/>
    <dgm:cxn modelId="{86382C76-F425-48A4-836F-612A730C74C2}" type="presParOf" srcId="{AF6C2F2C-17A0-4F67-82D9-9E30CF4A6999}" destId="{2A5DA6D6-41D0-4DD9-8DAD-4302763D8FDC}" srcOrd="1" destOrd="0" presId="urn:microsoft.com/office/officeart/2005/8/layout/hierarchy1"/>
    <dgm:cxn modelId="{11F4F606-5ED1-4A77-9663-AC752D2175FC}" type="presParOf" srcId="{468FC580-2152-49AE-AEAD-F53115C2CD14}" destId="{AA3B622B-1ECC-4639-82E8-05F32D32D26E}" srcOrd="1" destOrd="0" presId="urn:microsoft.com/office/officeart/2005/8/layout/hierarchy1"/>
    <dgm:cxn modelId="{4A7FB773-5607-4D0C-9559-72D9522A6EAC}" type="presParOf" srcId="{F5C68E96-A5E1-4DA9-8702-610E14A9DA76}" destId="{9920B555-EFFA-4A46-B8BB-24DFDADA9D07}" srcOrd="2" destOrd="0" presId="urn:microsoft.com/office/officeart/2005/8/layout/hierarchy1"/>
    <dgm:cxn modelId="{C0F7345B-6313-4E3E-80A4-41250340C7F0}" type="presParOf" srcId="{F5C68E96-A5E1-4DA9-8702-610E14A9DA76}" destId="{6638E7CA-C4CB-489D-B6B6-B2245E58B399}" srcOrd="3" destOrd="0" presId="urn:microsoft.com/office/officeart/2005/8/layout/hierarchy1"/>
    <dgm:cxn modelId="{7AC0349A-8261-4142-87E2-59987B693ACB}" type="presParOf" srcId="{6638E7CA-C4CB-489D-B6B6-B2245E58B399}" destId="{8F1A56DC-2299-4BAC-BD9E-74524CF67E69}" srcOrd="0" destOrd="0" presId="urn:microsoft.com/office/officeart/2005/8/layout/hierarchy1"/>
    <dgm:cxn modelId="{0A1F2F54-D65F-49B7-84CC-4F02F1EAAE65}" type="presParOf" srcId="{8F1A56DC-2299-4BAC-BD9E-74524CF67E69}" destId="{7FFDD9CB-CA11-4D76-AD12-72033A8FD30B}" srcOrd="0" destOrd="0" presId="urn:microsoft.com/office/officeart/2005/8/layout/hierarchy1"/>
    <dgm:cxn modelId="{1066050F-06DE-4709-BF14-626B124AFB6A}" type="presParOf" srcId="{8F1A56DC-2299-4BAC-BD9E-74524CF67E69}" destId="{32FBA88F-DF3C-42D8-88A0-1368E5761BEC}" srcOrd="1" destOrd="0" presId="urn:microsoft.com/office/officeart/2005/8/layout/hierarchy1"/>
    <dgm:cxn modelId="{DFDAD7B8-DEB7-45B3-AC78-EFC9FC3E81D2}" type="presParOf" srcId="{6638E7CA-C4CB-489D-B6B6-B2245E58B399}" destId="{24017379-37E7-499E-AF48-CA6CAF5FEC4F}" srcOrd="1" destOrd="0" presId="urn:microsoft.com/office/officeart/2005/8/layout/hierarchy1"/>
    <dgm:cxn modelId="{C01C6428-B832-42B8-9434-C57BDBEFB6F2}" type="presParOf" srcId="{24017379-37E7-499E-AF48-CA6CAF5FEC4F}" destId="{A3EF406E-3B43-4C12-9ABC-0C6D90E8BAD1}" srcOrd="0" destOrd="0" presId="urn:microsoft.com/office/officeart/2005/8/layout/hierarchy1"/>
    <dgm:cxn modelId="{DD6C0FBB-B6E3-47D8-8006-60BE016C052D}" type="presParOf" srcId="{24017379-37E7-499E-AF48-CA6CAF5FEC4F}" destId="{C2A3CB9D-CB13-429A-9125-C86A8BF17CF8}" srcOrd="1" destOrd="0" presId="urn:microsoft.com/office/officeart/2005/8/layout/hierarchy1"/>
    <dgm:cxn modelId="{43762E28-E1EE-41C6-AB4C-975116AA2F97}" type="presParOf" srcId="{C2A3CB9D-CB13-429A-9125-C86A8BF17CF8}" destId="{70848D66-AC81-407F-906F-94E2A6E3361A}" srcOrd="0" destOrd="0" presId="urn:microsoft.com/office/officeart/2005/8/layout/hierarchy1"/>
    <dgm:cxn modelId="{C762AF2C-0EF1-4CFA-8541-6D5AA74C27A5}" type="presParOf" srcId="{70848D66-AC81-407F-906F-94E2A6E3361A}" destId="{439828B4-96C7-4922-85A5-B4EB131F8BB3}" srcOrd="0" destOrd="0" presId="urn:microsoft.com/office/officeart/2005/8/layout/hierarchy1"/>
    <dgm:cxn modelId="{A36E9E1E-57C9-4A4B-8CFC-B9D82D86891B}" type="presParOf" srcId="{70848D66-AC81-407F-906F-94E2A6E3361A}" destId="{792AD62F-7964-4750-A178-4FC1073D1098}" srcOrd="1" destOrd="0" presId="urn:microsoft.com/office/officeart/2005/8/layout/hierarchy1"/>
    <dgm:cxn modelId="{CF89DD79-D155-4AA4-873E-E71981FE697F}" type="presParOf" srcId="{C2A3CB9D-CB13-429A-9125-C86A8BF17CF8}" destId="{80BC7663-5D73-4EBE-9F5C-AA4E5F9C15CB}" srcOrd="1" destOrd="0" presId="urn:microsoft.com/office/officeart/2005/8/layout/hierarchy1"/>
    <dgm:cxn modelId="{AFDFA42E-7BCC-4945-84D8-DAC98423F308}" type="presParOf" srcId="{F5C68E96-A5E1-4DA9-8702-610E14A9DA76}" destId="{1F2D8366-5229-4566-B13F-350438F6B261}" srcOrd="4" destOrd="0" presId="urn:microsoft.com/office/officeart/2005/8/layout/hierarchy1"/>
    <dgm:cxn modelId="{03C878A4-4B25-47E7-921D-B9151857CF6B}" type="presParOf" srcId="{F5C68E96-A5E1-4DA9-8702-610E14A9DA76}" destId="{B978E679-6713-4D72-9547-242988106968}" srcOrd="5" destOrd="0" presId="urn:microsoft.com/office/officeart/2005/8/layout/hierarchy1"/>
    <dgm:cxn modelId="{8042CC26-E02F-4AE5-B9AA-D14DC17C02F7}" type="presParOf" srcId="{B978E679-6713-4D72-9547-242988106968}" destId="{5484663B-0BD2-4859-84D1-A8AE4392CCEA}" srcOrd="0" destOrd="0" presId="urn:microsoft.com/office/officeart/2005/8/layout/hierarchy1"/>
    <dgm:cxn modelId="{48EEC827-6737-475D-8D46-8E35559E58EF}" type="presParOf" srcId="{5484663B-0BD2-4859-84D1-A8AE4392CCEA}" destId="{BB1A3C21-7820-46DC-A8C5-D48ED205AB6E}" srcOrd="0" destOrd="0" presId="urn:microsoft.com/office/officeart/2005/8/layout/hierarchy1"/>
    <dgm:cxn modelId="{441752EC-4DB6-4A92-B0EB-D3179767B8CE}" type="presParOf" srcId="{5484663B-0BD2-4859-84D1-A8AE4392CCEA}" destId="{44A618B2-712B-4579-8BEA-8BB8E9721F51}" srcOrd="1" destOrd="0" presId="urn:microsoft.com/office/officeart/2005/8/layout/hierarchy1"/>
    <dgm:cxn modelId="{15A316D8-735E-4BAF-888B-6D96F168CE77}" type="presParOf" srcId="{B978E679-6713-4D72-9547-242988106968}" destId="{A4722BE7-1ACB-49DB-B13D-6AEB50D88B17}" srcOrd="1" destOrd="0" presId="urn:microsoft.com/office/officeart/2005/8/layout/hierarchy1"/>
    <dgm:cxn modelId="{E251C94B-A164-478D-913D-F7366FEFB470}" type="presParOf" srcId="{A4722BE7-1ACB-49DB-B13D-6AEB50D88B17}" destId="{59FDF885-F78E-4465-BBFA-7895DF0C059D}" srcOrd="0" destOrd="0" presId="urn:microsoft.com/office/officeart/2005/8/layout/hierarchy1"/>
    <dgm:cxn modelId="{C8DE4909-0340-4420-9460-80FD53CC2558}" type="presParOf" srcId="{A4722BE7-1ACB-49DB-B13D-6AEB50D88B17}" destId="{298AAA5D-011E-4FF5-B375-7985806D8925}" srcOrd="1" destOrd="0" presId="urn:microsoft.com/office/officeart/2005/8/layout/hierarchy1"/>
    <dgm:cxn modelId="{31F2E1CB-E0C3-4DAF-B921-10E5562C2268}" type="presParOf" srcId="{298AAA5D-011E-4FF5-B375-7985806D8925}" destId="{215966DD-08ED-4D69-8916-AEDCA20E96D0}" srcOrd="0" destOrd="0" presId="urn:microsoft.com/office/officeart/2005/8/layout/hierarchy1"/>
    <dgm:cxn modelId="{93A76DFC-0218-459C-9092-78376099A38E}" type="presParOf" srcId="{215966DD-08ED-4D69-8916-AEDCA20E96D0}" destId="{7D1B8232-DB4B-4196-BBF4-EF4C361CC3DF}" srcOrd="0" destOrd="0" presId="urn:microsoft.com/office/officeart/2005/8/layout/hierarchy1"/>
    <dgm:cxn modelId="{D4388337-76C0-4F98-BEC8-977D3476D873}" type="presParOf" srcId="{215966DD-08ED-4D69-8916-AEDCA20E96D0}" destId="{1E501DCE-EB2D-4AD5-AD12-4F1260E2DB56}" srcOrd="1" destOrd="0" presId="urn:microsoft.com/office/officeart/2005/8/layout/hierarchy1"/>
    <dgm:cxn modelId="{1750BDC6-C4C1-4A0A-A9B4-3242B9ABFA13}" type="presParOf" srcId="{298AAA5D-011E-4FF5-B375-7985806D8925}" destId="{5968194A-9BDB-467E-AE0A-D101B6047304}" srcOrd="1" destOrd="0" presId="urn:microsoft.com/office/officeart/2005/8/layout/hierarchy1"/>
    <dgm:cxn modelId="{519207C5-B858-48ED-AFFC-91C9571BF4B4}" type="presParOf" srcId="{F5C68E96-A5E1-4DA9-8702-610E14A9DA76}" destId="{E9597D78-B617-4815-A033-CF214D862DEE}" srcOrd="6" destOrd="0" presId="urn:microsoft.com/office/officeart/2005/8/layout/hierarchy1"/>
    <dgm:cxn modelId="{97ADBA89-906B-460A-8D9B-D4722FC2E8C3}" type="presParOf" srcId="{F5C68E96-A5E1-4DA9-8702-610E14A9DA76}" destId="{CA54C4CB-0D0E-4E5B-B2AB-A40B46104D3E}" srcOrd="7" destOrd="0" presId="urn:microsoft.com/office/officeart/2005/8/layout/hierarchy1"/>
    <dgm:cxn modelId="{696E6DA3-E43B-4B71-98F1-0FF0C30CBB59}" type="presParOf" srcId="{CA54C4CB-0D0E-4E5B-B2AB-A40B46104D3E}" destId="{6AFC6ECA-3299-49B5-A34B-BE0413085625}" srcOrd="0" destOrd="0" presId="urn:microsoft.com/office/officeart/2005/8/layout/hierarchy1"/>
    <dgm:cxn modelId="{5598BFA7-5A21-41CC-952A-6B3A1D38336D}" type="presParOf" srcId="{6AFC6ECA-3299-49B5-A34B-BE0413085625}" destId="{4F5782AA-69CD-4071-A78E-D17D02894D90}" srcOrd="0" destOrd="0" presId="urn:microsoft.com/office/officeart/2005/8/layout/hierarchy1"/>
    <dgm:cxn modelId="{40188B46-14AC-4D75-ABCB-EB85EE5EEB2F}" type="presParOf" srcId="{6AFC6ECA-3299-49B5-A34B-BE0413085625}" destId="{5C676A93-0FE3-42FF-B172-675CDEE595B5}" srcOrd="1" destOrd="0" presId="urn:microsoft.com/office/officeart/2005/8/layout/hierarchy1"/>
    <dgm:cxn modelId="{6ACAE297-989A-47D8-B61F-79F3D1B3B981}" type="presParOf" srcId="{CA54C4CB-0D0E-4E5B-B2AB-A40B46104D3E}" destId="{B6BA4E81-367D-4491-983C-80989E930A4E}" srcOrd="1" destOrd="0" presId="urn:microsoft.com/office/officeart/2005/8/layout/hierarchy1"/>
    <dgm:cxn modelId="{E0860FC8-3051-4969-B40A-C02B38767A2B}" type="presParOf" srcId="{B6BA4E81-367D-4491-983C-80989E930A4E}" destId="{FC2372E0-EF52-4894-9196-205F86E62848}" srcOrd="0" destOrd="0" presId="urn:microsoft.com/office/officeart/2005/8/layout/hierarchy1"/>
    <dgm:cxn modelId="{971EE0D5-0385-4D87-8BE7-7DCE3A7FDB4E}" type="presParOf" srcId="{B6BA4E81-367D-4491-983C-80989E930A4E}" destId="{B535B92C-8C42-4FA1-AC2A-62405C1A1A5E}" srcOrd="1" destOrd="0" presId="urn:microsoft.com/office/officeart/2005/8/layout/hierarchy1"/>
    <dgm:cxn modelId="{06575AED-3833-4423-B253-F6D815BD5EFB}" type="presParOf" srcId="{B535B92C-8C42-4FA1-AC2A-62405C1A1A5E}" destId="{0C7E57A4-2FB1-4A59-8276-0E4CE1C7C447}" srcOrd="0" destOrd="0" presId="urn:microsoft.com/office/officeart/2005/8/layout/hierarchy1"/>
    <dgm:cxn modelId="{5626666C-6E31-4E31-A34E-9C07FE8B31CB}" type="presParOf" srcId="{0C7E57A4-2FB1-4A59-8276-0E4CE1C7C447}" destId="{37A9DFC2-1274-4EC3-87AE-2DCA41DA5015}" srcOrd="0" destOrd="0" presId="urn:microsoft.com/office/officeart/2005/8/layout/hierarchy1"/>
    <dgm:cxn modelId="{5313A3DE-DFD2-4080-B126-A10A37952A85}" type="presParOf" srcId="{0C7E57A4-2FB1-4A59-8276-0E4CE1C7C447}" destId="{E45FB6D7-1DDF-4492-BEEA-FE47386B5DE6}" srcOrd="1" destOrd="0" presId="urn:microsoft.com/office/officeart/2005/8/layout/hierarchy1"/>
    <dgm:cxn modelId="{9B754587-47F2-4FC5-B25D-B861BC4179FA}" type="presParOf" srcId="{B535B92C-8C42-4FA1-AC2A-62405C1A1A5E}" destId="{F6B8C6AC-3BD1-40B1-AE42-B7BA2DA1C4C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A8025-3D19-4B6A-86F4-C97F83E3B3BF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88B0D-1DDE-4153-A0C5-ACADD4CBB9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292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88B0D-1DDE-4153-A0C5-ACADD4CBB9DD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617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57606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800" b="1" dirty="0" smtClean="0"/>
              <a:t>Администрация </a:t>
            </a:r>
            <a:r>
              <a:rPr lang="ru-RU" sz="1800" b="1" dirty="0"/>
              <a:t>города Кургана</a:t>
            </a:r>
            <a:br>
              <a:rPr lang="ru-RU" sz="1800" b="1" dirty="0"/>
            </a:br>
            <a:r>
              <a:rPr lang="ru-RU" sz="1800" b="1" dirty="0"/>
              <a:t>Муниципальное бюджетное общеобразовательное учреждение  города Кургана</a:t>
            </a:r>
            <a:br>
              <a:rPr lang="ru-RU" sz="1800" b="1" dirty="0"/>
            </a:br>
            <a:r>
              <a:rPr lang="ru-RU" sz="1800" b="1" dirty="0"/>
              <a:t>«Средняя общеобразовательная школа № 5 </a:t>
            </a:r>
            <a:r>
              <a:rPr lang="ru-RU" sz="1800" b="1" dirty="0" smtClean="0"/>
              <a:t>3 имени </a:t>
            </a:r>
            <a:r>
              <a:rPr lang="ru-RU" sz="1800" b="1" dirty="0"/>
              <a:t>А.А. </a:t>
            </a:r>
            <a:r>
              <a:rPr lang="ru-RU" sz="1800" b="1" dirty="0" err="1" smtClean="0"/>
              <a:t>Шараборина</a:t>
            </a:r>
            <a:r>
              <a:rPr lang="ru-RU" sz="1800" b="1" dirty="0" smtClean="0"/>
              <a:t>»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3356992"/>
            <a:ext cx="7355160" cy="338437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ru-RU" altLang="ru-RU" sz="1600" b="1" dirty="0" smtClean="0"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1600" b="1" dirty="0"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6200" b="1" smtClean="0"/>
              <a:t>Проект</a:t>
            </a:r>
          </a:p>
          <a:p>
            <a:pPr marL="0" indent="0" algn="ctr">
              <a:buNone/>
            </a:pPr>
            <a:r>
              <a:rPr lang="ru-RU" sz="6200" b="1" smtClean="0"/>
              <a:t>«</a:t>
            </a:r>
            <a:r>
              <a:rPr lang="ru-RU" sz="6200" b="1" dirty="0" smtClean="0"/>
              <a:t>Самые популярные </a:t>
            </a:r>
            <a:r>
              <a:rPr lang="ru-RU" sz="6200" b="1" smtClean="0"/>
              <a:t>имена </a:t>
            </a:r>
            <a:r>
              <a:rPr lang="ru-RU" sz="6200" b="1" smtClean="0"/>
              <a:t>МБОУ </a:t>
            </a:r>
            <a:r>
              <a:rPr lang="ru-RU" sz="6200" b="1" dirty="0" smtClean="0"/>
              <a:t>«СОШ №53»»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b="1" dirty="0" smtClean="0"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b="1" dirty="0"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b="1" dirty="0" smtClean="0"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7200" b="1" dirty="0" smtClean="0"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7200" b="1" dirty="0" smtClean="0">
                <a:cs typeface="Times New Roman" pitchFamily="18" charset="0"/>
              </a:rPr>
              <a:t>Автор: </a:t>
            </a:r>
            <a:r>
              <a:rPr lang="ru-RU" altLang="ru-RU" sz="7200" dirty="0" smtClean="0">
                <a:cs typeface="Times New Roman" pitchFamily="18" charset="0"/>
              </a:rPr>
              <a:t>Евстифеева Анна,  6Б  </a:t>
            </a:r>
            <a:r>
              <a:rPr lang="ru-RU" altLang="ru-RU" sz="7200" dirty="0">
                <a:cs typeface="Times New Roman" pitchFamily="18" charset="0"/>
              </a:rPr>
              <a:t>МБОУ «СОШ №53»</a:t>
            </a:r>
            <a:endParaRPr lang="ru-RU" altLang="ru-RU" sz="7200" dirty="0"/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7200" b="1" dirty="0" smtClean="0">
                <a:cs typeface="Times New Roman" pitchFamily="18" charset="0"/>
              </a:rPr>
              <a:t>Научный </a:t>
            </a:r>
            <a:r>
              <a:rPr lang="ru-RU" altLang="ru-RU" sz="7200" b="1" dirty="0">
                <a:cs typeface="Times New Roman" pitchFamily="18" charset="0"/>
              </a:rPr>
              <a:t>руководитель: </a:t>
            </a:r>
            <a:r>
              <a:rPr lang="ru-RU" altLang="ru-RU" sz="7200" dirty="0">
                <a:cs typeface="Times New Roman" pitchFamily="18" charset="0"/>
              </a:rPr>
              <a:t>Виноградова Светлана Анатольевна,</a:t>
            </a:r>
            <a:endParaRPr lang="ru-RU" altLang="ru-RU" sz="7200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7200" dirty="0">
                <a:cs typeface="Times New Roman" pitchFamily="18" charset="0"/>
              </a:rPr>
              <a:t>                        учитель физической культуры МБОУ «СОШ № 53» </a:t>
            </a:r>
            <a:endParaRPr lang="ru-RU" altLang="ru-RU" sz="7200" dirty="0"/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 smtClean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5600" b="1" dirty="0" smtClean="0">
                <a:cs typeface="Times New Roman" pitchFamily="18" charset="0"/>
              </a:rPr>
              <a:t>г</a:t>
            </a:r>
            <a:r>
              <a:rPr lang="ru-RU" altLang="ru-RU" sz="5600" b="1" dirty="0">
                <a:cs typeface="Times New Roman" pitchFamily="18" charset="0"/>
              </a:rPr>
              <a:t>. Курган</a:t>
            </a:r>
            <a:endParaRPr lang="ru-RU" altLang="ru-RU" sz="5600" b="1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5600" b="1" dirty="0" smtClean="0">
                <a:cs typeface="Times New Roman" pitchFamily="18" charset="0"/>
              </a:rPr>
              <a:t>2017 </a:t>
            </a:r>
            <a:endParaRPr lang="ru-RU" altLang="ru-RU" sz="5600" b="1" dirty="0"/>
          </a:p>
          <a:p>
            <a:pPr marL="0" indent="0" algn="ctr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1405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483768" y="1"/>
            <a:ext cx="6203032" cy="2564904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smtClean="0"/>
              <a:t>    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041953"/>
              </p:ext>
            </p:extLst>
          </p:nvPr>
        </p:nvGraphicFramePr>
        <p:xfrm>
          <a:off x="2508038" y="764704"/>
          <a:ext cx="6408711" cy="55420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/>
                <a:gridCol w="1296144"/>
                <a:gridCol w="1666360"/>
                <a:gridCol w="1573999"/>
              </a:tblGrid>
              <a:tr h="2400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Имена женские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Кол-во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Имена мужские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Кол-во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Кристина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Богдан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Юлия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Вадим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Арина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Глеб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Алина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Денис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Ульяна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Евгений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Ирина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Михаил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Лидия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Марк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Надежда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Юрий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Ольга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Олег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Анжелика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Павел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Евгения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Руслан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Майя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Георгий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Татьяна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Семён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Ангелина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Вячеслав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Карина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Иван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Эльвира 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Анатолий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Влада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Артур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Олеся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Владимир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Варвара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Виталий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40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Светлана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Виктор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27783" y="65254"/>
            <a:ext cx="616922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Редко встречаются имена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70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843808" y="404664"/>
            <a:ext cx="5842992" cy="572149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800" b="1" dirty="0" err="1" smtClean="0"/>
              <a:t>Нурай</a:t>
            </a:r>
            <a:r>
              <a:rPr lang="ru-RU" sz="2800" b="1" dirty="0" smtClean="0"/>
              <a:t> </a:t>
            </a:r>
            <a:r>
              <a:rPr lang="ru-RU" sz="2800" dirty="0" smtClean="0"/>
              <a:t>(</a:t>
            </a:r>
            <a:r>
              <a:rPr lang="ru-RU" sz="2800" dirty="0" err="1" smtClean="0"/>
              <a:t>арабск</a:t>
            </a:r>
            <a:r>
              <a:rPr lang="ru-RU" sz="2800" dirty="0"/>
              <a:t>.) – «свет», «сияние», «луч солнца». </a:t>
            </a:r>
          </a:p>
          <a:p>
            <a:pPr marL="0" indent="0" algn="just">
              <a:buNone/>
            </a:pPr>
            <a:r>
              <a:rPr lang="ru-RU" sz="2800" b="1" dirty="0" err="1" smtClean="0"/>
              <a:t>Азиз</a:t>
            </a:r>
            <a:r>
              <a:rPr lang="ru-RU" sz="2800" b="1" dirty="0" smtClean="0"/>
              <a:t> </a:t>
            </a:r>
            <a:r>
              <a:rPr lang="ru-RU" sz="2800" dirty="0" smtClean="0"/>
              <a:t>(</a:t>
            </a:r>
            <a:r>
              <a:rPr lang="ru-RU" sz="2800" dirty="0" err="1"/>
              <a:t>арабск</a:t>
            </a:r>
            <a:r>
              <a:rPr lang="ru-RU" sz="2800" dirty="0"/>
              <a:t>.) – «сильный, могущественный, редкий, ценный, милый».</a:t>
            </a:r>
          </a:p>
          <a:p>
            <a:pPr marL="0" indent="0" algn="just">
              <a:buNone/>
            </a:pPr>
            <a:r>
              <a:rPr lang="ru-RU" sz="2800" b="1" dirty="0" err="1"/>
              <a:t>Билал</a:t>
            </a:r>
            <a:r>
              <a:rPr lang="ru-RU" sz="2800" b="1" dirty="0"/>
              <a:t> </a:t>
            </a:r>
            <a:r>
              <a:rPr lang="ru-RU" sz="2800" dirty="0"/>
              <a:t>(</a:t>
            </a:r>
            <a:r>
              <a:rPr lang="ru-RU" sz="2800" dirty="0" err="1"/>
              <a:t>арабск</a:t>
            </a:r>
            <a:r>
              <a:rPr lang="ru-RU" sz="2800" dirty="0"/>
              <a:t>.) - «здоровый, исцелённый, живой».</a:t>
            </a:r>
          </a:p>
          <a:p>
            <a:pPr marL="0" indent="0" algn="just">
              <a:buNone/>
            </a:pPr>
            <a:r>
              <a:rPr lang="ru-RU" sz="2800" b="1" dirty="0" err="1"/>
              <a:t>Айсун</a:t>
            </a:r>
            <a:r>
              <a:rPr lang="ru-RU" sz="2800" dirty="0"/>
              <a:t> (</a:t>
            </a:r>
            <a:r>
              <a:rPr lang="ru-RU" sz="2800" dirty="0" err="1"/>
              <a:t>тюркск</a:t>
            </a:r>
            <a:r>
              <a:rPr lang="ru-RU" sz="2800" dirty="0"/>
              <a:t>.) - «подобная луне», «подобная месяцу», «похожая на луну», «красивая как луна». </a:t>
            </a:r>
          </a:p>
          <a:p>
            <a:pPr marL="0" indent="0" algn="just">
              <a:buNone/>
            </a:pPr>
            <a:r>
              <a:rPr lang="ru-RU" sz="2800" b="1" dirty="0" err="1"/>
              <a:t>Эсмира</a:t>
            </a:r>
            <a:r>
              <a:rPr lang="ru-RU" sz="2800" dirty="0"/>
              <a:t>(</a:t>
            </a:r>
            <a:r>
              <a:rPr lang="ru-RU" sz="2800" dirty="0" err="1"/>
              <a:t>арабск</a:t>
            </a:r>
            <a:r>
              <a:rPr lang="ru-RU" sz="2800" dirty="0"/>
              <a:t>.) –«душистая», «ароматная».</a:t>
            </a:r>
          </a:p>
          <a:p>
            <a:pPr marL="0" indent="0" algn="just">
              <a:buNone/>
            </a:pPr>
            <a:r>
              <a:rPr lang="ru-RU" sz="2800" b="1" dirty="0"/>
              <a:t>Али</a:t>
            </a:r>
            <a:r>
              <a:rPr lang="ru-RU" sz="2800" dirty="0"/>
              <a:t> (</a:t>
            </a:r>
            <a:r>
              <a:rPr lang="ru-RU" sz="2800" dirty="0" err="1"/>
              <a:t>арабск</a:t>
            </a:r>
            <a:r>
              <a:rPr lang="ru-RU" sz="2800" dirty="0"/>
              <a:t>.) - «возвышенный», «высокий», «надменный», высокопоставленный»</a:t>
            </a:r>
          </a:p>
          <a:p>
            <a:pPr marL="0" indent="0" algn="just">
              <a:buNone/>
            </a:pPr>
            <a:r>
              <a:rPr lang="ru-RU" sz="2800" b="1" dirty="0"/>
              <a:t>Наиля</a:t>
            </a:r>
            <a:r>
              <a:rPr lang="ru-RU" sz="2800" dirty="0"/>
              <a:t> (</a:t>
            </a:r>
            <a:r>
              <a:rPr lang="ru-RU" sz="2800" dirty="0" err="1"/>
              <a:t>персидск</a:t>
            </a:r>
            <a:r>
              <a:rPr lang="ru-RU" sz="2800" dirty="0"/>
              <a:t>.) - «достигающая успеха».</a:t>
            </a:r>
          </a:p>
          <a:p>
            <a:pPr marL="0" indent="0" algn="just">
              <a:buNone/>
            </a:pPr>
            <a:r>
              <a:rPr lang="ru-RU" sz="2800" b="1" dirty="0" err="1"/>
              <a:t>Орхан</a:t>
            </a:r>
            <a:r>
              <a:rPr lang="ru-RU" sz="2800" dirty="0"/>
              <a:t>(азерб.) – «хан войска, полководец»</a:t>
            </a:r>
          </a:p>
          <a:p>
            <a:pPr marL="0" lvl="0" indent="0">
              <a:buNone/>
            </a:pPr>
            <a:endParaRPr lang="ru-RU" sz="28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1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23928" y="0"/>
            <a:ext cx="3672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Выводы:</a:t>
            </a:r>
            <a:r>
              <a:rPr lang="ru-RU" sz="3200" b="1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1760" y="620688"/>
            <a:ext cx="6275040" cy="5505475"/>
          </a:xfrm>
        </p:spPr>
        <p:txBody>
          <a:bodyPr/>
          <a:lstStyle/>
          <a:p>
            <a:pPr lvl="0"/>
            <a:r>
              <a:rPr lang="ru-RU" sz="2800" b="1" dirty="0"/>
              <a:t>Каждое имя человека имеет своё происхождение и значение.</a:t>
            </a:r>
          </a:p>
          <a:p>
            <a:pPr lvl="0"/>
            <a:r>
              <a:rPr lang="ru-RU" sz="2800" b="1" dirty="0"/>
              <a:t>В МБОУ «СОШ №53»  самыми популярными являются имена:</a:t>
            </a:r>
          </a:p>
          <a:p>
            <a:pPr marL="0" indent="0">
              <a:buNone/>
            </a:pPr>
            <a:r>
              <a:rPr lang="ru-RU" sz="2800" b="1" dirty="0"/>
              <a:t>женские – Виктория, Дарья, Анастасия, Полина, </a:t>
            </a:r>
            <a:r>
              <a:rPr lang="ru-RU" sz="2800" b="1" dirty="0" smtClean="0"/>
              <a:t>Екатерина</a:t>
            </a:r>
            <a:endParaRPr lang="ru-RU" sz="2800" b="1" dirty="0"/>
          </a:p>
          <a:p>
            <a:pPr marL="0" indent="0">
              <a:buNone/>
            </a:pPr>
            <a:r>
              <a:rPr lang="ru-RU" sz="2800" b="1" dirty="0"/>
              <a:t>мужские – Артём, Даниил, Дмитрий, Андрей, Кирилл, Илья, Александр, Максим, Никита.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018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57606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3109546"/>
            <a:ext cx="7355160" cy="33843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1600" b="1" dirty="0" smtClean="0"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1600" b="1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 smtClean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 smtClean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3429000"/>
            <a:ext cx="669674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>
                <a:solidFill>
                  <a:srgbClr val="FF0000"/>
                </a:solidFill>
              </a:rPr>
              <a:t>Редкие имена:</a:t>
            </a:r>
          </a:p>
          <a:p>
            <a:pPr algn="just"/>
            <a:r>
              <a:rPr lang="ru-RU" sz="2400" b="1" dirty="0"/>
              <a:t>Карина, Эльвира, Влада, Олеся, Варвара, Светлана, Сюзанна, Милана, Кира, Катрин, Элина, Сабина, Арсений, Валерий, Герман, Игорь, Лев, Николай, Игнат, Яков, Станислав</a:t>
            </a:r>
          </a:p>
        </p:txBody>
      </p:sp>
    </p:spTree>
    <p:extLst>
      <p:ext uri="{BB962C8B-B14F-4D97-AF65-F5344CB8AC3E}">
        <p14:creationId xmlns:p14="http://schemas.microsoft.com/office/powerpoint/2010/main" val="144384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57606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3109546"/>
            <a:ext cx="7355160" cy="33843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1600" b="1" dirty="0" smtClean="0"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1600" b="1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 smtClean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 smtClean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3356992"/>
            <a:ext cx="7018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</a:rPr>
              <a:t>Не стало имён, </a:t>
            </a:r>
            <a:r>
              <a:rPr lang="ru-RU" sz="2800" b="1" i="1" dirty="0">
                <a:solidFill>
                  <a:srgbClr val="FF0000"/>
                </a:solidFill>
              </a:rPr>
              <a:t>которые были популярны раньше:</a:t>
            </a:r>
          </a:p>
          <a:p>
            <a:pPr algn="just"/>
            <a:r>
              <a:rPr lang="ru-RU" sz="2800" dirty="0"/>
              <a:t>- </a:t>
            </a:r>
            <a:r>
              <a:rPr lang="ru-RU" sz="2400" dirty="0"/>
              <a:t>Оксана, Алла, Вера, Валентина, Галина, Жанна, Лариса, Людмила, Любовь, Марина, Наталья, Нина, Инна.</a:t>
            </a:r>
          </a:p>
          <a:p>
            <a:pPr algn="just"/>
            <a:r>
              <a:rPr lang="ru-RU" sz="2400" dirty="0"/>
              <a:t>- Борис, Геннадий, Фёдор, Елисей,  Степан, Пётр, Василий, Макар, Родион.</a:t>
            </a:r>
          </a:p>
        </p:txBody>
      </p:sp>
    </p:spTree>
    <p:extLst>
      <p:ext uri="{BB962C8B-B14F-4D97-AF65-F5344CB8AC3E}">
        <p14:creationId xmlns:p14="http://schemas.microsoft.com/office/powerpoint/2010/main" val="274947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690125"/>
              </p:ext>
            </p:extLst>
          </p:nvPr>
        </p:nvGraphicFramePr>
        <p:xfrm>
          <a:off x="3400051" y="764704"/>
          <a:ext cx="5348412" cy="58326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7469"/>
                <a:gridCol w="2465643"/>
                <a:gridCol w="1715300"/>
              </a:tblGrid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Имя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Кол-во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2403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среди женских имён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5Б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Валерия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4Б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Виктория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6Б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Виктория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7А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Виктория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9Б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Анастасия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8А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Дарья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10А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Екатерина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1Б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Мария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среди мужских имён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8Б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Кирилл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1Б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Артём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3Б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Артём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10А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Артём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7Б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Даниил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3А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Дмитрий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2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4А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Никита 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211960" y="0"/>
            <a:ext cx="367240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Имена - рекордсмены</a:t>
            </a:r>
            <a:endParaRPr lang="ru-RU" sz="2800" b="1" i="1" dirty="0">
              <a:solidFill>
                <a:srgbClr val="FF0000"/>
              </a:solidFill>
            </a:endParaRPr>
          </a:p>
          <a:p>
            <a:pPr algn="ctr"/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1885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57606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3109546"/>
            <a:ext cx="7355160" cy="33843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1600" b="1" dirty="0" smtClean="0"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1600" b="1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 smtClean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 smtClean="0"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ru-RU" altLang="ru-RU" dirty="0"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98648" y="4049925"/>
            <a:ext cx="66967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i="1" dirty="0" smtClean="0">
                <a:solidFill>
                  <a:srgbClr val="FF0000"/>
                </a:solidFill>
              </a:rPr>
              <a:t>СПАСИБО ЗА ВНИМАНИЕ !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0141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9792" y="476672"/>
            <a:ext cx="6192688" cy="61206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i="1" dirty="0" smtClean="0"/>
              <a:t>     </a:t>
            </a:r>
            <a:r>
              <a:rPr lang="ru-RU" b="1" i="1" dirty="0" smtClean="0">
                <a:solidFill>
                  <a:srgbClr val="FF0000"/>
                </a:solidFill>
              </a:rPr>
              <a:t>Цель </a:t>
            </a:r>
            <a:r>
              <a:rPr lang="ru-RU" b="1" i="1" dirty="0">
                <a:solidFill>
                  <a:srgbClr val="FF0000"/>
                </a:solidFill>
              </a:rPr>
              <a:t>работы:</a:t>
            </a:r>
            <a:endParaRPr lang="ru-RU" dirty="0">
              <a:solidFill>
                <a:srgbClr val="FF0000"/>
              </a:solidFill>
            </a:endParaRPr>
          </a:p>
          <a:p>
            <a:pPr algn="just"/>
            <a:r>
              <a:rPr lang="ru-RU" dirty="0"/>
              <a:t>Выяснить самое  популярное имя женское и мужское в МБОУ «СОШ №53».</a:t>
            </a:r>
          </a:p>
          <a:p>
            <a:pPr marL="0" indent="0" algn="just">
              <a:buNone/>
            </a:pPr>
            <a:r>
              <a:rPr lang="ru-RU" b="1" i="1" dirty="0" smtClean="0"/>
              <a:t>      </a:t>
            </a:r>
          </a:p>
          <a:p>
            <a:pPr marL="0" indent="0" algn="just">
              <a:buNone/>
            </a:pPr>
            <a:r>
              <a:rPr lang="ru-RU" b="1" i="1" dirty="0" smtClean="0"/>
              <a:t>     </a:t>
            </a:r>
            <a:r>
              <a:rPr lang="ru-RU" b="1" i="1" dirty="0" smtClean="0">
                <a:solidFill>
                  <a:srgbClr val="FF0000"/>
                </a:solidFill>
              </a:rPr>
              <a:t>Задачи</a:t>
            </a:r>
            <a:r>
              <a:rPr lang="ru-RU" b="1" i="1" dirty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  <a:p>
            <a:pPr lvl="0" algn="just"/>
            <a:r>
              <a:rPr lang="ru-RU" dirty="0"/>
              <a:t>Изучить литературу о происхождении и значении имён.</a:t>
            </a:r>
          </a:p>
          <a:p>
            <a:pPr lvl="0" algn="just"/>
            <a:r>
              <a:rPr lang="ru-RU" dirty="0"/>
              <a:t>Выяснить откуда к нам пришли имена.</a:t>
            </a:r>
          </a:p>
          <a:p>
            <a:pPr lvl="0" algn="just"/>
            <a:r>
              <a:rPr lang="ru-RU" dirty="0"/>
              <a:t>Выявить популярные имена и имена, которые встречаются редко.</a:t>
            </a:r>
          </a:p>
          <a:p>
            <a:pPr lvl="0" algn="just"/>
            <a:r>
              <a:rPr lang="ru-RU" dirty="0"/>
              <a:t>Определить имена – рекордсмены в классах МБОУ «СОШ №53»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b="1" i="1" dirty="0" smtClean="0"/>
              <a:t>     </a:t>
            </a:r>
            <a:r>
              <a:rPr lang="ru-RU" b="1" i="1" dirty="0" smtClean="0">
                <a:solidFill>
                  <a:srgbClr val="FF0000"/>
                </a:solidFill>
              </a:rPr>
              <a:t>Методы </a:t>
            </a:r>
            <a:r>
              <a:rPr lang="ru-RU" b="1" i="1" dirty="0">
                <a:solidFill>
                  <a:srgbClr val="FF0000"/>
                </a:solidFill>
              </a:rPr>
              <a:t>исследования:</a:t>
            </a:r>
            <a:endParaRPr lang="ru-RU" dirty="0">
              <a:solidFill>
                <a:srgbClr val="FF0000"/>
              </a:solidFill>
            </a:endParaRPr>
          </a:p>
          <a:p>
            <a:pPr lvl="0" algn="just"/>
            <a:r>
              <a:rPr lang="ru-RU" dirty="0"/>
              <a:t>анкетирование;</a:t>
            </a:r>
          </a:p>
          <a:p>
            <a:pPr lvl="0" algn="just"/>
            <a:r>
              <a:rPr lang="ru-RU" dirty="0"/>
              <a:t>сбор информации;</a:t>
            </a:r>
          </a:p>
          <a:p>
            <a:pPr lvl="0" algn="just"/>
            <a:r>
              <a:rPr lang="ru-RU" dirty="0"/>
              <a:t>анализ полученных данных.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969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endParaRPr lang="ru-RU" dirty="0"/>
          </a:p>
          <a:p>
            <a:r>
              <a:rPr lang="ru-RU" dirty="0" smtClean="0"/>
              <a:t>Задачи: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Методы исследования: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35544310"/>
              </p:ext>
            </p:extLst>
          </p:nvPr>
        </p:nvGraphicFramePr>
        <p:xfrm>
          <a:off x="395536" y="260648"/>
          <a:ext cx="8424936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99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1760" y="1600200"/>
            <a:ext cx="6275040" cy="4525963"/>
          </a:xfrm>
        </p:spPr>
        <p:txBody>
          <a:bodyPr/>
          <a:lstStyle/>
          <a:p>
            <a:endParaRPr lang="ru-RU" dirty="0"/>
          </a:p>
          <a:p>
            <a:r>
              <a:rPr lang="ru-RU" dirty="0" smtClean="0"/>
              <a:t>Задачи: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Методы исследования: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65769251"/>
              </p:ext>
            </p:extLst>
          </p:nvPr>
        </p:nvGraphicFramePr>
        <p:xfrm>
          <a:off x="395536" y="260648"/>
          <a:ext cx="8424936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09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9752" y="476672"/>
            <a:ext cx="6552728" cy="612068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000" b="1" i="1" dirty="0" smtClean="0">
                <a:solidFill>
                  <a:srgbClr val="FF0000"/>
                </a:solidFill>
              </a:rPr>
              <a:t>Происхождение </a:t>
            </a:r>
            <a:r>
              <a:rPr lang="ru-RU" sz="3000" b="1" i="1" dirty="0">
                <a:solidFill>
                  <a:srgbClr val="FF0000"/>
                </a:solidFill>
              </a:rPr>
              <a:t>имён на </a:t>
            </a:r>
            <a:r>
              <a:rPr lang="ru-RU" sz="3000" b="1" i="1" dirty="0" smtClean="0">
                <a:solidFill>
                  <a:srgbClr val="FF0000"/>
                </a:solidFill>
              </a:rPr>
              <a:t>Руси</a:t>
            </a:r>
          </a:p>
          <a:p>
            <a:pPr algn="just"/>
            <a:r>
              <a:rPr lang="ru-RU" sz="3000" b="1" dirty="0"/>
              <a:t>о</a:t>
            </a:r>
            <a:r>
              <a:rPr lang="ru-RU" sz="3000" b="1" dirty="0" smtClean="0"/>
              <a:t>бозначают признаки </a:t>
            </a:r>
            <a:r>
              <a:rPr lang="ru-RU" sz="3000" b="1" dirty="0"/>
              <a:t>или внешние </a:t>
            </a:r>
            <a:r>
              <a:rPr lang="ru-RU" sz="3000" b="1" dirty="0" smtClean="0"/>
              <a:t>особенности(Балагур</a:t>
            </a:r>
            <a:r>
              <a:rPr lang="ru-RU" sz="3000" b="1" dirty="0"/>
              <a:t>, Светлана, </a:t>
            </a:r>
            <a:r>
              <a:rPr lang="ru-RU" sz="3000" b="1" dirty="0" smtClean="0"/>
              <a:t>Чернава)</a:t>
            </a:r>
          </a:p>
          <a:p>
            <a:pPr algn="just"/>
            <a:r>
              <a:rPr lang="ru-RU" sz="3000" b="1" dirty="0"/>
              <a:t>отражали порядок </a:t>
            </a:r>
            <a:r>
              <a:rPr lang="ru-RU" sz="3000" b="1" dirty="0" smtClean="0"/>
              <a:t>появления детей</a:t>
            </a:r>
          </a:p>
          <a:p>
            <a:pPr marL="0" indent="0" algn="just">
              <a:buNone/>
            </a:pPr>
            <a:r>
              <a:rPr lang="ru-RU" sz="3000" b="1" dirty="0" smtClean="0"/>
              <a:t> ( </a:t>
            </a:r>
            <a:r>
              <a:rPr lang="ru-RU" sz="3000" b="1" dirty="0"/>
              <a:t>Первой, Старшой, </a:t>
            </a:r>
            <a:r>
              <a:rPr lang="ru-RU" sz="3000" b="1" dirty="0" err="1"/>
              <a:t>Втруня</a:t>
            </a:r>
            <a:r>
              <a:rPr lang="ru-RU" sz="3000" b="1" dirty="0"/>
              <a:t>, </a:t>
            </a:r>
            <a:r>
              <a:rPr lang="ru-RU" sz="3000" b="1" dirty="0" smtClean="0"/>
              <a:t>Третьяк) </a:t>
            </a:r>
          </a:p>
          <a:p>
            <a:pPr algn="just"/>
            <a:r>
              <a:rPr lang="ru-RU" sz="3000" b="1" dirty="0"/>
              <a:t>характеризовали время рождения ребёнка(Зима, Вешняк), явления природы(Метелица), христианские праздники(Постник, Мясоед</a:t>
            </a:r>
            <a:r>
              <a:rPr lang="ru-RU" sz="3000" b="1" dirty="0" smtClean="0"/>
              <a:t>)</a:t>
            </a:r>
            <a:endParaRPr lang="ru-RU" sz="3000" b="1" dirty="0"/>
          </a:p>
          <a:p>
            <a:pPr algn="just"/>
            <a:r>
              <a:rPr lang="ru-RU" sz="3000" b="1" dirty="0" smtClean="0"/>
              <a:t> </a:t>
            </a:r>
            <a:r>
              <a:rPr lang="ru-RU" sz="3000" b="1" dirty="0"/>
              <a:t>отражали какие – либо </a:t>
            </a:r>
            <a:r>
              <a:rPr lang="ru-RU" sz="3000" b="1" dirty="0" smtClean="0"/>
              <a:t>особенности новорожденных( </a:t>
            </a:r>
            <a:r>
              <a:rPr lang="ru-RU" sz="3000" b="1" dirty="0"/>
              <a:t>Пискун, </a:t>
            </a:r>
            <a:r>
              <a:rPr lang="ru-RU" sz="3000" b="1" dirty="0" err="1"/>
              <a:t>Прыгунок</a:t>
            </a:r>
            <a:r>
              <a:rPr lang="ru-RU" sz="3000" b="1" dirty="0"/>
              <a:t>, </a:t>
            </a:r>
            <a:r>
              <a:rPr lang="ru-RU" sz="3000" b="1" dirty="0" smtClean="0"/>
              <a:t>Лобик)</a:t>
            </a:r>
            <a:endParaRPr lang="ru-RU" sz="3000" b="1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011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 smtClean="0"/>
              <a:t>                        </a:t>
            </a:r>
            <a:r>
              <a:rPr lang="ru-RU" b="1" i="1" dirty="0" smtClean="0">
                <a:solidFill>
                  <a:srgbClr val="002060"/>
                </a:solidFill>
              </a:rPr>
              <a:t>Происхождение твоего имени</a:t>
            </a:r>
            <a:endParaRPr lang="ru-RU" b="1" i="1" dirty="0">
              <a:solidFill>
                <a:srgbClr val="002060"/>
              </a:solidFill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5483204"/>
              </p:ext>
            </p:extLst>
          </p:nvPr>
        </p:nvGraphicFramePr>
        <p:xfrm>
          <a:off x="3059832" y="980728"/>
          <a:ext cx="5688632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9987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b="1" i="1" dirty="0" smtClean="0"/>
              <a:t>                            </a:t>
            </a:r>
            <a:r>
              <a:rPr lang="ru-RU" b="1" i="1" dirty="0" smtClean="0">
                <a:solidFill>
                  <a:srgbClr val="002060"/>
                </a:solidFill>
              </a:rPr>
              <a:t>Что означает твоё имя?</a:t>
            </a:r>
            <a:endParaRPr lang="ru-RU" b="1" i="1" dirty="0">
              <a:solidFill>
                <a:srgbClr val="002060"/>
              </a:solidFill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7336016"/>
              </p:ext>
            </p:extLst>
          </p:nvPr>
        </p:nvGraphicFramePr>
        <p:xfrm>
          <a:off x="2411760" y="980728"/>
          <a:ext cx="6552728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1473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483768" y="0"/>
            <a:ext cx="6203032" cy="6126163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smtClean="0"/>
              <a:t>      </a:t>
            </a:r>
            <a:r>
              <a:rPr lang="ru-RU" b="1" i="1" dirty="0" smtClean="0">
                <a:solidFill>
                  <a:srgbClr val="FF0000"/>
                </a:solidFill>
              </a:rPr>
              <a:t>С</a:t>
            </a:r>
            <a:r>
              <a:rPr lang="ru-RU" sz="2800" b="1" i="1" dirty="0" smtClean="0">
                <a:solidFill>
                  <a:srgbClr val="FF0000"/>
                </a:solidFill>
              </a:rPr>
              <a:t>амые распространённые имена:</a:t>
            </a:r>
          </a:p>
          <a:p>
            <a:pPr marL="0" indent="0">
              <a:buNone/>
            </a:pPr>
            <a:endParaRPr lang="ru-RU" sz="28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590305"/>
              </p:ext>
            </p:extLst>
          </p:nvPr>
        </p:nvGraphicFramePr>
        <p:xfrm>
          <a:off x="3419872" y="548640"/>
          <a:ext cx="4680520" cy="6309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0280"/>
                <a:gridCol w="2160240"/>
              </a:tblGrid>
              <a:tr h="257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Имена женские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Кол-во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Виктория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Дарья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Анастасия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12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Екатерина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12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Полина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12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Ксения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Валерия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София 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Анна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Алёна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Мария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Елизавета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7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Александра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6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Вероника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Диана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Яна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080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Елена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39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483768" y="0"/>
            <a:ext cx="6203032" cy="6126163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smtClean="0"/>
              <a:t>      </a:t>
            </a:r>
            <a:r>
              <a:rPr lang="ru-RU" b="1" i="1" dirty="0" smtClean="0">
                <a:solidFill>
                  <a:srgbClr val="FF0000"/>
                </a:solidFill>
              </a:rPr>
              <a:t>С</a:t>
            </a:r>
            <a:r>
              <a:rPr lang="ru-RU" sz="2800" b="1" i="1" dirty="0" smtClean="0">
                <a:solidFill>
                  <a:srgbClr val="FF0000"/>
                </a:solidFill>
              </a:rPr>
              <a:t>амые распространённые имена:</a:t>
            </a:r>
          </a:p>
          <a:p>
            <a:pPr marL="0" indent="0">
              <a:buNone/>
            </a:pPr>
            <a:endParaRPr lang="ru-RU" sz="28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263071"/>
              </p:ext>
            </p:extLst>
          </p:nvPr>
        </p:nvGraphicFramePr>
        <p:xfrm>
          <a:off x="3635895" y="548680"/>
          <a:ext cx="4824536" cy="6120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5377"/>
                <a:gridCol w="2269159"/>
              </a:tblGrid>
              <a:tr h="382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</a:rPr>
                        <a:t>Имена мужские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</a:rPr>
                        <a:t>Кол-во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Артём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Даниил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Дмитрий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Андрей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Кирилл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Илья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Александр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Максим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Никита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Егор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Сергей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Алексей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Владислав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Матвей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  <a:tr h="3825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Роман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20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779</Words>
  <Application>Microsoft Office PowerPoint</Application>
  <PresentationFormat>Экран (4:3)</PresentationFormat>
  <Paragraphs>393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 Администрация города Кургана Муниципальное бюджетное общеобразовательное учреждение  города Кургана «Средняя общеобразовательная школа № 5 3 имени А.А. Шараборина»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 </vt:lpstr>
      <vt:lpstr>Презентация PowerPoint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admin</cp:lastModifiedBy>
  <cp:revision>17</cp:revision>
  <dcterms:created xsi:type="dcterms:W3CDTF">2017-11-07T17:14:12Z</dcterms:created>
  <dcterms:modified xsi:type="dcterms:W3CDTF">2018-03-10T21:02:58Z</dcterms:modified>
</cp:coreProperties>
</file>