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5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javascript:void(0);/*1391164217786*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5760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Администрация города Кургана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Муниципальное бюджетное общеобразовательное учреждение  города Кургана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«Средняя общеобразовательная школа № 53 имени </a:t>
            </a:r>
            <a:r>
              <a:rPr lang="ru-RU" sz="1600" b="1" dirty="0" err="1" smtClean="0">
                <a:solidFill>
                  <a:srgbClr val="7030A0"/>
                </a:solidFill>
              </a:rPr>
              <a:t>А.А.Шараборина</a:t>
            </a:r>
            <a:r>
              <a:rPr lang="ru-RU" sz="1600" b="1" dirty="0" smtClean="0">
                <a:solidFill>
                  <a:srgbClr val="7030A0"/>
                </a:solidFill>
              </a:rPr>
              <a:t>»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056784" cy="4896544"/>
          </a:xfrm>
        </p:spPr>
        <p:txBody>
          <a:bodyPr>
            <a:normAutofit fontScale="25000" lnSpcReduction="20000"/>
          </a:bodyPr>
          <a:lstStyle/>
          <a:p>
            <a:endParaRPr lang="ru-RU" sz="6200" b="1" dirty="0" smtClean="0">
              <a:solidFill>
                <a:srgbClr val="7030A0"/>
              </a:solidFill>
            </a:endParaRPr>
          </a:p>
          <a:p>
            <a:endParaRPr lang="ru-RU" b="1" smtClean="0">
              <a:solidFill>
                <a:srgbClr val="7030A0"/>
              </a:solidFill>
            </a:endParaRPr>
          </a:p>
          <a:p>
            <a:endParaRPr lang="ru-RU" b="1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9000" b="1" dirty="0" smtClean="0">
                <a:solidFill>
                  <a:srgbClr val="FF0000"/>
                </a:solidFill>
              </a:rPr>
              <a:t>ИСТОРИЯ РАЗВИТИЯ ПЛАВАНИЯ</a:t>
            </a:r>
          </a:p>
          <a:p>
            <a:pPr algn="l"/>
            <a:r>
              <a:rPr lang="ru-RU" sz="9000" b="1" dirty="0" smtClean="0">
                <a:solidFill>
                  <a:srgbClr val="7030A0"/>
                </a:solidFill>
              </a:rPr>
              <a:t>             </a:t>
            </a:r>
          </a:p>
          <a:p>
            <a:pPr algn="l"/>
            <a:endParaRPr lang="ru-RU" b="1" dirty="0" smtClean="0">
              <a:solidFill>
                <a:srgbClr val="7030A0"/>
              </a:solidFill>
            </a:endParaRPr>
          </a:p>
          <a:p>
            <a:pPr algn="l"/>
            <a:endParaRPr lang="ru-RU" b="1" dirty="0" smtClean="0">
              <a:solidFill>
                <a:srgbClr val="7030A0"/>
              </a:solidFill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Секция: физкультура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 Автор: Киселёв Илья</a:t>
            </a:r>
            <a:r>
              <a:rPr lang="ru-RU" sz="8000" b="1" smtClean="0">
                <a:solidFill>
                  <a:srgbClr val="7030A0"/>
                </a:solidFill>
              </a:rPr>
              <a:t>,  8Б  </a:t>
            </a:r>
            <a:r>
              <a:rPr lang="ru-RU" sz="8000" b="1" dirty="0" smtClean="0">
                <a:solidFill>
                  <a:srgbClr val="7030A0"/>
                </a:solidFill>
              </a:rPr>
              <a:t>МБОУ «СОШ №53»</a:t>
            </a:r>
          </a:p>
          <a:p>
            <a:r>
              <a:rPr lang="ru-RU" sz="5500" b="1" dirty="0" smtClean="0">
                <a:solidFill>
                  <a:srgbClr val="7030A0"/>
                </a:solidFill>
              </a:rPr>
              <a:t>                             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  Научный руководитель: Виноградова Светлана Анатольевна,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                     учитель физической культуры МБОУ «СОШ № 53» 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55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5500" b="1" dirty="0" smtClean="0">
                <a:solidFill>
                  <a:srgbClr val="7030A0"/>
                </a:solidFill>
              </a:rPr>
              <a:t> </a:t>
            </a:r>
          </a:p>
          <a:p>
            <a:endParaRPr lang="ru-RU" sz="5500" b="1" dirty="0" smtClean="0">
              <a:solidFill>
                <a:srgbClr val="7030A0"/>
              </a:solidFill>
            </a:endParaRPr>
          </a:p>
          <a:p>
            <a:r>
              <a:rPr lang="ru-RU" sz="5500" b="1" dirty="0" smtClean="0">
                <a:solidFill>
                  <a:srgbClr val="7030A0"/>
                </a:solidFill>
              </a:rPr>
              <a:t>г. Курган</a:t>
            </a:r>
          </a:p>
          <a:p>
            <a:r>
              <a:rPr lang="ru-RU" sz="5500" b="1" smtClean="0">
                <a:solidFill>
                  <a:srgbClr val="7030A0"/>
                </a:solidFill>
              </a:rPr>
              <a:t>2017 </a:t>
            </a:r>
            <a:r>
              <a:rPr lang="ru-RU" sz="5500" b="1" dirty="0" smtClean="0">
                <a:solidFill>
                  <a:srgbClr val="7030A0"/>
                </a:solidFill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История  развития плавания в Зауралье.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Диск С\Света\Плавание\скачанные файлы (4).jpg"/>
          <p:cNvPicPr>
            <a:picLocks noGrp="1"/>
          </p:cNvPicPr>
          <p:nvPr>
            <p:ph idx="1"/>
          </p:nvPr>
        </p:nvPicPr>
        <p:blipFill>
          <a:blip r:embed="rId2" cstate="print"/>
          <a:srcRect t="3279"/>
          <a:stretch>
            <a:fillRect/>
          </a:stretch>
        </p:blipFill>
        <p:spPr bwMode="auto">
          <a:xfrm>
            <a:off x="2555776" y="758189"/>
            <a:ext cx="38562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0" name="Picture 4" descr="D:\Диск С\Света\Плавание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438922" cy="27665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1" name="Picture 5" descr="D:\Диск С\Света\Плавание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081" y="4056084"/>
            <a:ext cx="4081008" cy="27665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490066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Сиднин</a:t>
            </a:r>
            <a:r>
              <a:rPr lang="ru-RU" sz="3200" b="1" i="1" dirty="0" smtClean="0">
                <a:solidFill>
                  <a:srgbClr val="FF0000"/>
                </a:solidFill>
              </a:rPr>
              <a:t> М.А. – участник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Паралимпийских</a:t>
            </a:r>
            <a:r>
              <a:rPr lang="ru-RU" sz="3200" b="1" i="1" dirty="0" smtClean="0">
                <a:solidFill>
                  <a:srgbClr val="FF0000"/>
                </a:solidFill>
              </a:rPr>
              <a:t> игр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908720"/>
            <a:ext cx="5925344" cy="5949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1800" i="1" dirty="0" smtClean="0"/>
              <a:t> </a:t>
            </a:r>
            <a:r>
              <a:rPr lang="ru-RU" sz="2300" b="1" dirty="0" smtClean="0">
                <a:solidFill>
                  <a:srgbClr val="7030A0"/>
                </a:solidFill>
              </a:rPr>
              <a:t>Заслуженный мастер спорта России. Мастер спорта России международного класса по плаванию (спорт лиц с поражением ОДА).</a:t>
            </a:r>
          </a:p>
          <a:p>
            <a:pPr algn="just">
              <a:buNone/>
            </a:pPr>
            <a:endParaRPr lang="ru-RU" sz="23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300" b="1" dirty="0" smtClean="0">
                <a:solidFill>
                  <a:srgbClr val="7030A0"/>
                </a:solidFill>
              </a:rPr>
              <a:t>Участник </a:t>
            </a:r>
            <a:r>
              <a:rPr lang="ru-RU" sz="2300" b="1" dirty="0" err="1" smtClean="0">
                <a:solidFill>
                  <a:srgbClr val="7030A0"/>
                </a:solidFill>
              </a:rPr>
              <a:t>Паралимпийских</a:t>
            </a:r>
            <a:r>
              <a:rPr lang="ru-RU" sz="2300" b="1" dirty="0" smtClean="0">
                <a:solidFill>
                  <a:srgbClr val="7030A0"/>
                </a:solidFill>
              </a:rPr>
              <a:t> игр в Пекине 2008 года, серебряный призер чемпионата мира 2010 года (в эстафете).</a:t>
            </a:r>
          </a:p>
          <a:p>
            <a:pPr algn="just">
              <a:buNone/>
            </a:pPr>
            <a:endParaRPr lang="ru-RU" sz="23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300" b="1" dirty="0" smtClean="0">
                <a:solidFill>
                  <a:srgbClr val="7030A0"/>
                </a:solidFill>
              </a:rPr>
              <a:t>Победитель (в эстафете) и бронзовый призер чемпионата Европы 2011 года, победитель Кубка Европы  2007 года, 5-кратный рекордсмен Европы, 30-кратный рекордсмен России.</a:t>
            </a:r>
          </a:p>
          <a:p>
            <a:pPr algn="just">
              <a:buNone/>
            </a:pPr>
            <a:endParaRPr lang="ru-RU" sz="23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300" b="1" dirty="0" smtClean="0">
                <a:solidFill>
                  <a:srgbClr val="7030A0"/>
                </a:solidFill>
              </a:rPr>
              <a:t>Михаил </a:t>
            </a:r>
            <a:r>
              <a:rPr lang="ru-RU" sz="2300" b="1" dirty="0" err="1" smtClean="0">
                <a:solidFill>
                  <a:srgbClr val="7030A0"/>
                </a:solidFill>
              </a:rPr>
              <a:t>Сиднин</a:t>
            </a:r>
            <a:r>
              <a:rPr lang="ru-RU" sz="2300" b="1" dirty="0" smtClean="0">
                <a:solidFill>
                  <a:srgbClr val="7030A0"/>
                </a:solidFill>
              </a:rPr>
              <a:t> удостоен звания «Лучший спортсмен Курганской области» по итогам 2008, 2010, 2011 и 2012 годов.</a:t>
            </a:r>
          </a:p>
          <a:p>
            <a:pPr algn="just"/>
            <a:endParaRPr lang="ru-RU" sz="23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300" b="1" dirty="0" smtClean="0">
                <a:solidFill>
                  <a:srgbClr val="7030A0"/>
                </a:solidFill>
              </a:rPr>
              <a:t>Михаил Александрович в качестве </a:t>
            </a:r>
            <a:r>
              <a:rPr lang="ru-RU" sz="2300" b="1" dirty="0" err="1" smtClean="0">
                <a:solidFill>
                  <a:srgbClr val="7030A0"/>
                </a:solidFill>
              </a:rPr>
              <a:t>факелоносца</a:t>
            </a:r>
            <a:r>
              <a:rPr lang="ru-RU" sz="2300" b="1" dirty="0" smtClean="0">
                <a:solidFill>
                  <a:srgbClr val="7030A0"/>
                </a:solidFill>
              </a:rPr>
              <a:t> от Курганской области.</a:t>
            </a:r>
          </a:p>
          <a:p>
            <a:pPr algn="just"/>
            <a:endParaRPr lang="ru-RU" sz="23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2300" b="1" dirty="0" smtClean="0">
                <a:solidFill>
                  <a:srgbClr val="7030A0"/>
                </a:solidFill>
              </a:rPr>
              <a:t>Тренер – заслуженный тренер России Ольга Викторовна </a:t>
            </a:r>
            <a:r>
              <a:rPr lang="ru-RU" sz="2300" b="1" dirty="0" err="1" smtClean="0">
                <a:solidFill>
                  <a:srgbClr val="7030A0"/>
                </a:solidFill>
              </a:rPr>
              <a:t>Мыларщикова</a:t>
            </a:r>
            <a:r>
              <a:rPr lang="ru-RU" sz="2300" b="1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7030A0"/>
                </a:solidFill>
              </a:rPr>
              <a:t> </a:t>
            </a:r>
            <a:endParaRPr lang="ru-RU" sz="23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sport.kurganobl.ru/assets/files/2014/images/spt00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448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Диск С\Света\Плавание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2880320" cy="33213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1" name="Picture 5" descr="D:\Диск С\Света\Плавание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3908991" cy="29279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2" name="Picture 6" descr="D:\Диск С\Света\Плавание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813" y="332656"/>
            <a:ext cx="3712682" cy="27809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15054"/>
            <a:ext cx="432048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/>
              <a:t>        </a:t>
            </a:r>
            <a:r>
              <a:rPr lang="ru-RU" sz="4500" b="1" i="1" dirty="0" smtClean="0">
                <a:solidFill>
                  <a:srgbClr val="FF0000"/>
                </a:solidFill>
              </a:rPr>
              <a:t>Цель работы:</a:t>
            </a:r>
            <a:endParaRPr lang="ru-RU" sz="4500" dirty="0" smtClean="0">
              <a:solidFill>
                <a:srgbClr val="FF0000"/>
              </a:solidFill>
            </a:endParaRPr>
          </a:p>
          <a:p>
            <a:r>
              <a:rPr lang="ru-RU" sz="4500" dirty="0" smtClean="0"/>
              <a:t>Изучение истории развития плавания как вида спорта .  Изучение развития плавания   в России и в Зауралье.</a:t>
            </a:r>
          </a:p>
          <a:p>
            <a:pPr>
              <a:buNone/>
            </a:pPr>
            <a:r>
              <a:rPr lang="ru-RU" sz="4500" b="1" i="1" dirty="0" smtClean="0"/>
              <a:t> </a:t>
            </a:r>
            <a:endParaRPr lang="ru-RU" sz="4500" dirty="0" smtClean="0"/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       Задачи:</a:t>
            </a:r>
            <a:endParaRPr lang="ru-RU" sz="4500" dirty="0" smtClean="0">
              <a:solidFill>
                <a:srgbClr val="FF0000"/>
              </a:solidFill>
            </a:endParaRPr>
          </a:p>
          <a:p>
            <a:pPr lvl="0"/>
            <a:r>
              <a:rPr lang="ru-RU" sz="4500" dirty="0" smtClean="0"/>
              <a:t>познакомиться с историей развития плавания  как вида спорта;</a:t>
            </a:r>
          </a:p>
          <a:p>
            <a:pPr lvl="0"/>
            <a:r>
              <a:rPr lang="ru-RU" sz="4500" dirty="0" smtClean="0"/>
              <a:t> изучить историю развития плавания в России;</a:t>
            </a:r>
          </a:p>
          <a:p>
            <a:pPr lvl="0"/>
            <a:r>
              <a:rPr lang="ru-RU" sz="4500" dirty="0" smtClean="0"/>
              <a:t>изучить историю развития плавания в Зауралье;</a:t>
            </a:r>
          </a:p>
          <a:p>
            <a:pPr lvl="0"/>
            <a:r>
              <a:rPr lang="ru-RU" sz="4500" dirty="0" smtClean="0"/>
              <a:t>познакомиться со спортивными достижениями учащихся и выпускников МБОУ «СОШ №53».</a:t>
            </a:r>
          </a:p>
          <a:p>
            <a:pPr lvl="0"/>
            <a:endParaRPr lang="ru-RU" sz="4500" dirty="0" smtClean="0"/>
          </a:p>
          <a:p>
            <a:pPr>
              <a:buNone/>
            </a:pPr>
            <a:r>
              <a:rPr lang="ru-RU" sz="4500" b="1" i="1" dirty="0" smtClean="0"/>
              <a:t>      </a:t>
            </a:r>
            <a:r>
              <a:rPr lang="ru-RU" sz="4500" b="1" i="1" dirty="0" smtClean="0">
                <a:solidFill>
                  <a:srgbClr val="FF0000"/>
                </a:solidFill>
              </a:rPr>
              <a:t>Программа исследования:</a:t>
            </a:r>
            <a:endParaRPr lang="ru-RU" sz="4500" dirty="0" smtClean="0">
              <a:solidFill>
                <a:srgbClr val="FF0000"/>
              </a:solidFill>
            </a:endParaRPr>
          </a:p>
          <a:p>
            <a:r>
              <a:rPr lang="ru-RU" sz="4500" dirty="0" smtClean="0"/>
              <a:t>1. Изучение литературы по теме «История  развития плавание».</a:t>
            </a:r>
          </a:p>
          <a:p>
            <a:r>
              <a:rPr lang="ru-RU" sz="4500" dirty="0" smtClean="0"/>
              <a:t>2. Исследование истории развития плавания.</a:t>
            </a:r>
          </a:p>
          <a:p>
            <a:r>
              <a:rPr lang="ru-RU" sz="4500" dirty="0" smtClean="0"/>
              <a:t>3. Анализ полученных  данных.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sz="4500" b="1" i="1" dirty="0" smtClean="0"/>
              <a:t>       </a:t>
            </a:r>
            <a:r>
              <a:rPr lang="ru-RU" sz="4500" b="1" i="1" dirty="0" smtClean="0">
                <a:solidFill>
                  <a:srgbClr val="FF0000"/>
                </a:solidFill>
              </a:rPr>
              <a:t>Методы исследования:</a:t>
            </a:r>
            <a:endParaRPr lang="ru-RU" sz="4500" dirty="0" smtClean="0">
              <a:solidFill>
                <a:srgbClr val="FF0000"/>
              </a:solidFill>
            </a:endParaRPr>
          </a:p>
          <a:p>
            <a:r>
              <a:rPr lang="ru-RU" sz="4500" dirty="0" smtClean="0"/>
              <a:t>- наблюдения;</a:t>
            </a:r>
          </a:p>
          <a:p>
            <a:r>
              <a:rPr lang="ru-RU" sz="4500" dirty="0" smtClean="0"/>
              <a:t>- беседа, опрос;</a:t>
            </a:r>
          </a:p>
          <a:p>
            <a:r>
              <a:rPr lang="ru-RU" sz="4500" dirty="0" smtClean="0"/>
              <a:t>- самонаблюдение и самооценка;</a:t>
            </a:r>
          </a:p>
          <a:p>
            <a:r>
              <a:rPr lang="ru-RU" sz="4500" dirty="0" smtClean="0"/>
              <a:t>- работа с архивом.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Древние изображения плавания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ebooks.grsu.by/ist_sporta/4.JPG"/>
          <p:cNvPicPr/>
          <p:nvPr/>
        </p:nvPicPr>
        <p:blipFill>
          <a:blip r:embed="rId2" cstate="print"/>
          <a:srcRect l="51307" t="5882" r="1634" b="3135"/>
          <a:stretch>
            <a:fillRect/>
          </a:stretch>
        </p:blipFill>
        <p:spPr bwMode="auto">
          <a:xfrm>
            <a:off x="4499992" y="3140968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 descr="D:\Диск С\Света\Плавание\S1YngCcX1g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464496" cy="29714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611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60032" y="469875"/>
            <a:ext cx="4104456" cy="565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Первые  соревнования прошли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1515 году в Венеции).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Первые школы плавания появились во второй половине XVIII - начале XIX века в Германии, Австрии, Чехословакии и Франции.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Первая спортивная организация пловцов возникла в Англии в 1869 году («Ассоциация любителей спортивного плавания в Англии»)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</a:rPr>
              <a:t> В 1890г. было проведено первое первенство Европы по плаванию.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Диск С\Света\Плавание\220px-Swimming_1900.jpg"/>
          <p:cNvPicPr>
            <a:picLocks noChangeAspect="1" noChangeArrowheads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107504" y="3356992"/>
            <a:ext cx="453417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img9"/>
          <p:cNvPicPr>
            <a:picLocks noChangeAspect="1" noChangeArrowheads="1"/>
          </p:cNvPicPr>
          <p:nvPr/>
        </p:nvPicPr>
        <p:blipFill>
          <a:blip r:embed="rId2" cstate="print"/>
          <a:srcRect l="2187" t="14375" r="58438" b="50000"/>
          <a:stretch>
            <a:fillRect/>
          </a:stretch>
        </p:blipFill>
        <p:spPr bwMode="auto">
          <a:xfrm>
            <a:off x="179512" y="332656"/>
            <a:ext cx="3926331" cy="2664296"/>
          </a:xfrm>
          <a:prstGeom prst="rect">
            <a:avLst/>
          </a:prstGeom>
          <a:noFill/>
        </p:spPr>
      </p:pic>
      <p:pic>
        <p:nvPicPr>
          <p:cNvPr id="17409" name="Рисунок 2" descr="img9"/>
          <p:cNvPicPr>
            <a:picLocks noChangeAspect="1" noChangeArrowheads="1"/>
          </p:cNvPicPr>
          <p:nvPr/>
        </p:nvPicPr>
        <p:blipFill>
          <a:blip r:embed="rId2" cstate="print"/>
          <a:srcRect l="42812" t="13959" r="17188" b="49374"/>
          <a:stretch>
            <a:fillRect/>
          </a:stretch>
        </p:blipFill>
        <p:spPr bwMode="auto">
          <a:xfrm>
            <a:off x="179512" y="3501008"/>
            <a:ext cx="3875340" cy="266429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836712"/>
            <a:ext cx="4572000" cy="5256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000" dirty="0" smtClean="0">
                <a:solidFill>
                  <a:srgbClr val="7030A0"/>
                </a:solidFill>
                <a:ea typeface="Calibri"/>
                <a:cs typeface="Times New Roman"/>
              </a:rPr>
              <a:t>В 1896 г. плавание было включено в программу первых  Олимпийских игр в Афинах.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Calibri"/>
                <a:cs typeface="Times New Roman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Calibri"/>
                <a:cs typeface="Times New Roman"/>
              </a:rPr>
              <a:t>     В 1908 г. организована Международная любительская федерация плавания ФИНА.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Calibri"/>
                <a:cs typeface="Times New Roman"/>
              </a:rPr>
              <a:t>    Чемпионат Европы проводится с 1926года.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Calibri"/>
                <a:cs typeface="Times New Roman"/>
              </a:rPr>
              <a:t>Чемпионат Мира  проводится  с 1973 года.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Классификация плавания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D:\Диск С\Света\Плавание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86564"/>
            <a:ext cx="3600400" cy="2614444"/>
          </a:xfrm>
          <a:prstGeom prst="rect">
            <a:avLst/>
          </a:prstGeom>
          <a:noFill/>
        </p:spPr>
      </p:pic>
      <p:pic>
        <p:nvPicPr>
          <p:cNvPr id="2053" name="Picture 5" descr="D:\Диск С\Света\Плавание\скачанные файлы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672409" cy="2448272"/>
          </a:xfrm>
          <a:prstGeom prst="rect">
            <a:avLst/>
          </a:prstGeom>
          <a:noFill/>
        </p:spPr>
      </p:pic>
      <p:pic>
        <p:nvPicPr>
          <p:cNvPr id="2056" name="Picture 8" descr="D:\Диск С\Света\Плавание\скачанные файлы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600400" cy="2376264"/>
          </a:xfrm>
          <a:prstGeom prst="rect">
            <a:avLst/>
          </a:prstGeom>
          <a:noFill/>
        </p:spPr>
      </p:pic>
      <p:pic>
        <p:nvPicPr>
          <p:cNvPr id="2057" name="Picture 9" descr="D:\Диск С\Света\Плавание\скачанные файлы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3416977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3429000"/>
            <a:ext cx="23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синхронное плавание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429000"/>
            <a:ext cx="114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плавание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63093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прыжки в воду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6381328"/>
            <a:ext cx="14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водное поло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Способы плавания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20482" name="Picture 2" descr="D:\Диск С\Света\Плавание\backstrok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832" y="548680"/>
            <a:ext cx="3142168" cy="2160240"/>
          </a:xfrm>
          <a:prstGeom prst="rect">
            <a:avLst/>
          </a:prstGeom>
          <a:noFill/>
        </p:spPr>
      </p:pic>
      <p:pic>
        <p:nvPicPr>
          <p:cNvPr id="20483" name="Picture 3" descr="D:\Диск С\Света\Плавание\butterfl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3024336" cy="2079231"/>
          </a:xfrm>
          <a:prstGeom prst="rect">
            <a:avLst/>
          </a:prstGeom>
          <a:noFill/>
        </p:spPr>
      </p:pic>
      <p:pic>
        <p:nvPicPr>
          <p:cNvPr id="20484" name="Picture 4" descr="D:\Диск С\Света\Плавание\craw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3456385" cy="2376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2276872"/>
            <a:ext cx="1935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Кроль  на груди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573016"/>
            <a:ext cx="319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Баттерфляй(«дельфин»)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6732240" y="2405499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Кроль  на спине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877272"/>
            <a:ext cx="950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Брасс</a:t>
            </a:r>
            <a:endParaRPr lang="ru-RU" sz="2000" b="1" i="1" dirty="0"/>
          </a:p>
        </p:txBody>
      </p:sp>
      <p:pic>
        <p:nvPicPr>
          <p:cNvPr id="20485" name="Picture 5" descr="D:\Диск С\Света\Плавание\br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437112"/>
            <a:ext cx="5256584" cy="15121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История развития плавания  в России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Диск С\Света\Плавание\slide_4.jpg"/>
          <p:cNvPicPr>
            <a:picLocks noGrp="1"/>
          </p:cNvPicPr>
          <p:nvPr>
            <p:ph idx="1"/>
          </p:nvPr>
        </p:nvPicPr>
        <p:blipFill>
          <a:blip r:embed="rId2" cstate="print"/>
          <a:srcRect t="27565" r="46175" b="3622"/>
          <a:stretch>
            <a:fillRect/>
          </a:stretch>
        </p:blipFill>
        <p:spPr bwMode="auto">
          <a:xfrm>
            <a:off x="2195736" y="836712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3637215"/>
            <a:ext cx="8712968" cy="258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1913 году впервые было проведено первенство России по плаванию.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В 1918 г. в Москве было проведено первое соревнование по плаванию СССР.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1920 В.Н. Песков организовал спортивное общество плавания "Дельфин", располагавшее открытым бассейном.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20-е годы в Москве открылось несколько школ плавания.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В 1921 г было проведено  первое первенство СССР.</a:t>
            </a:r>
          </a:p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7030A0"/>
                </a:solidFill>
              </a:rPr>
              <a:t>С 1928г. соревнования по плаванию входили в программу спартакиады СССР.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13" y="241427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Сборная СССР впервые приняла участие в Олимпийских Играх 1952 года.</a:t>
            </a: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 descr="D:\Диск С\Света\Плавание\Саль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519" y="850266"/>
            <a:ext cx="2046228" cy="2520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3466993"/>
            <a:ext cx="162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В.Сальников</a:t>
            </a:r>
            <a:endParaRPr lang="ru-RU" dirty="0"/>
          </a:p>
        </p:txBody>
      </p:sp>
      <p:pic>
        <p:nvPicPr>
          <p:cNvPr id="3074" name="Picture 2" descr="D:\Диск С\Света\Плавание\скачанные файлы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305" y="3916885"/>
            <a:ext cx="2619375" cy="1743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3845" y="571697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А.Попов</a:t>
            </a:r>
            <a:endParaRPr lang="ru-RU" dirty="0"/>
          </a:p>
        </p:txBody>
      </p:sp>
      <p:pic>
        <p:nvPicPr>
          <p:cNvPr id="3075" name="Picture 3" descr="D:\Диск С\Света\Плавание\255px-Galina_Prozumenshchikova_196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22" y="764704"/>
            <a:ext cx="1944216" cy="26914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730" y="3506281"/>
            <a:ext cx="180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Г.Прозумщекова</a:t>
            </a:r>
            <a:endParaRPr lang="ru-RU" dirty="0"/>
          </a:p>
        </p:txBody>
      </p:sp>
      <p:pic>
        <p:nvPicPr>
          <p:cNvPr id="3076" name="Picture 4" descr="D:\Диск С\Света\Плавание\images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27820"/>
            <a:ext cx="2847975" cy="1881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50987" y="6309320"/>
            <a:ext cx="13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Ю.Ефимова</a:t>
            </a:r>
            <a:endParaRPr lang="ru-RU" dirty="0"/>
          </a:p>
        </p:txBody>
      </p:sp>
      <p:pic>
        <p:nvPicPr>
          <p:cNvPr id="3" name="Picture 2" descr="F:\Плавание\300px-Yevgeny_Sadovyi_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35869"/>
            <a:ext cx="2860316" cy="23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1298" y="3541517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Е.Садовый</a:t>
            </a:r>
            <a:endParaRPr lang="ru-RU" dirty="0"/>
          </a:p>
        </p:txBody>
      </p:sp>
      <p:pic>
        <p:nvPicPr>
          <p:cNvPr id="1027" name="Picture 3" descr="F:\Плавание\images (1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19407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3008" y="6130156"/>
            <a:ext cx="14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Д.Панкратов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270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Администрация города Кургана Муниципальное бюджетное общеобразовательное учреждение  города Кургана «Средняя общеобразовательная школа № 53 имени А.А.Шараборина»</vt:lpstr>
      <vt:lpstr>Презентация PowerPoint</vt:lpstr>
      <vt:lpstr>Древние изображения плавания</vt:lpstr>
      <vt:lpstr>Презентация PowerPoint</vt:lpstr>
      <vt:lpstr>Презентация PowerPoint</vt:lpstr>
      <vt:lpstr>Классификация плавания</vt:lpstr>
      <vt:lpstr>Способы плавания</vt:lpstr>
      <vt:lpstr>История развития плавания  в России</vt:lpstr>
      <vt:lpstr>Сборная СССР впервые приняла участие в Олимпийских Играх 1952 года.</vt:lpstr>
      <vt:lpstr>История  развития плавания в Зауралье. </vt:lpstr>
      <vt:lpstr>Сиднин М.А. – участник Паралимпийских игр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Кургана Муниципальное бюджетное общеобразовательное учреждение  города Кургана «Средняя общеобразовательная школа № 53 имени А.А.Шараборина»</dc:title>
  <dc:creator>admin</dc:creator>
  <cp:lastModifiedBy>admin</cp:lastModifiedBy>
  <cp:revision>25</cp:revision>
  <dcterms:created xsi:type="dcterms:W3CDTF">2016-01-20T19:57:48Z</dcterms:created>
  <dcterms:modified xsi:type="dcterms:W3CDTF">2018-03-10T20:54:03Z</dcterms:modified>
</cp:coreProperties>
</file>