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3" r:id="rId4"/>
    <p:sldId id="259" r:id="rId5"/>
    <p:sldId id="265" r:id="rId6"/>
    <p:sldId id="260" r:id="rId7"/>
    <p:sldId id="261" r:id="rId8"/>
    <p:sldId id="266" r:id="rId9"/>
    <p:sldId id="258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B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6C0FD-20C8-4E3F-81AD-8BB42C99786C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DDC21-4385-41D3-A8FD-BE1FE6CEC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012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Самым известным на юге Западной Сибири, судя по количеству упоминаний и рассказов, является Чимеевский святой источник, или по-другому его еще называют святым источником и купальней Свято-Казанского Чимеевского мужского епархиального монастыря, который расположен в Белозерском районе Курганской области.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	 По преданию, триста лет назад детишки из Чимеево играли на берегу реки Нияп. Вдруг они увидели доску, вертикально плывущую по течению. Попав в водоворот, доска остановилась, и ребята разглядели на ней женское лицо с огромными глазами, глядящими прямо на них. Ребята, естественно, испугались и побежали за взрослыми. Икону выловили и поместили в сельский храм. Люди, прослышав о чуде, потянулись на поклонение. Позднее в деревне случился пожар, храм полностью сгорел, икона Казанской Божьей Матери оказалась единственным предметом, не пострадавшем в огне. И нашел ее снова ребенок — играя на пепелище. Специально для нее построили новую церковь. Когда она обветшала, икону переместили в заново отстроенный Казанско - Богородицкий храм, названный в ее честь, а вскоре здесь появился мужской монастырь. 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С тех давних пор икона считается чудотворной и целительной. Приезжая со всех уголков страны, люди поклоняются ей, причащаются в храме и омываются водами святого источника.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DDC21-4385-41D3-A8FD-BE1FE6CEC68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845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как это часто бывает, на месте обретения чудотворной иконы (имеется в виду в окрестностях села) в этот же момент пробился святой источник.  Еще более чудесно появление здесь чистейшего подземного ключа тем, что окрестность вокруг болотистая, и вода до этого была не важного качества. И вдруг целительный родник!</a:t>
            </a:r>
            <a:endParaRPr lang="ru-RU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DDC21-4385-41D3-A8FD-BE1FE6CEC68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4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Говорят, что вода из него творит прямо-таки чудеса. Потому набирают ее впрок и еще: несмотря на погоду, обязательно здесь ею обливаются. Вода здесь удивительно прозрачная и холодная. Чудотворная сила воды, между прочим, имеет и научное подтверждение. В ней содержатся ионы серебра. Впрочем, больным и страждущим, которые сюда приезжают в огромном количестве, и при этом, многие, если не все, выздоравливают, научное подтверждение ни к чему. Они молятся Божией Матери и она им помогает. Исцеления на Чимеевском святом источнике всегда связывают с поклонением и почитанием чудотворной чимеевской иконы Божьей Матери. Сначала стараются попасть в село в храм к Пресвятой, попросить помощи и заступничества, поклониться и приложиться к святому образу. А потом продолжение молитвы с верой и надеждой на самом святом источнике. По свидетельствам от каких только страшных и даже неизлечимых современной медициной заболеваний и немощей не исцелялись здесь люди!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DDC21-4385-41D3-A8FD-BE1FE6CEC68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1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рассказам верующих после окунания в святом источнике чувствуется жар по всему телу, уходит усталость, появляется радость и легкость на душе, хочется петь. Посещать это место можно в любое время года. И зимой в лютый мороз вода не застывает, даже тогда ее ледяную можно пить и обливаться — не было еще случая, чтобы у кого-то заболело горло или началась простуда.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DDC21-4385-41D3-A8FD-BE1FE6CEC68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702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исцеления на Чимеевском святом источнике мало просто облиться и попить воды. Существуют уже веками наработанные «правила», без которых вряд ли произойдет оздоровление. Первое — это глубокая вера. Главное помнить, что помощь здесь получат все, кто пришел с открытым сердцем и искренними чувствами. Второе, что нужно сделать, это непрестанно молиться на самом источнике во время окунания, омовения или употребления святой воды. Кроме того, к чимеевскому колодцу от дороги ведут ровно сорок ступенек. Нужно наступая на каждую, произносить про себя «Господи, помилуй!».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DDC21-4385-41D3-A8FD-BE1FE6CEC68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66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Третье «правило», это, конечно, подобающее поведение на территории святыни.Памятка перед входом гласит, что на святом месте не должно быть суеты, криков, брани, нельзя разбрасывать мусор, проводить увеселительные мероприятия. 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DDC21-4385-41D3-A8FD-BE1FE6CEC68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832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Источник  много пострадал в период советской власти. Засыпали, завалили его всяким хламом и мусором, устроили на его месте помойку. Но в 1979 году местные жители все-таки очистили его, обустроили. А в 1996 году во время праздника иконы «Живоносный источник» по благословению Епископа Курганского и Шадринского Владыки Михаила святой источник был официально освящен.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DDC21-4385-41D3-A8FD-BE1FE6CEC68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622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значит, что на его территории нельзя вести строительные (кроме обустройства самого источника) и сельскохозяйственные работы, рубить лес, пасти коров, разжигать костры, ставить палатки, мусорить и совершать другие действия, угрожающие уничтожением первозданной природы. Но законопослушным паломникам здесь всегда рады. 	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DDC21-4385-41D3-A8FD-BE1FE6CEC68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547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Самым известным на юге Западной Сибири, судя по количеству упоминаний и рассказов, является Чимеевский святой источник, или по-другому его еще называют святым источником и купальней Свято-Казанского Чимеевского мужского епархиального монастыря, который расположен в Белозерском районе Курганской области.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	 По преданию, триста лет назад детишки из Чимеево играли на берегу реки Нияп. Вдруг они увидели доску, вертикально плывущую по течению. Попав в водоворот, доска остановилась, и ребята разглядели на ней женское лицо с огромными глазами, глядящими прямо на них. Ребята, естественно, испугались и побежали за взрослыми. Икону выловили и поместили в сельский храм. Люди, прослышав о чуде, потянулись на поклонение. Позднее в деревне случился пожар, храм полностью сгорел, икона Казанской Божьей Матери оказалась единственным предметом, не пострадавшем в огне. И нашел ее снова ребенок — играя на пепелище. Специально для нее построили новую церковь. Когда она обветшала, икону переместили в заново отстроенный Казанско - Богородицкий храм, названный в ее честь, а вскоре здесь появился мужской монастырь. 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С тех давних пор икона считается чудотворной и целительной. Приезжая со всех уголков страны, люди поклоняются ей, причащаются в храме и омываются водами святого источника.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DDC21-4385-41D3-A8FD-BE1FE6CEC68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56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lagozdravnica.ru/wp-content/uploads/2014/09/chimeevsky_monastery_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lagozdravnica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himeevsky_monastery_2">
            <a:hlinkClick r:id="rId3"/>
          </p:cNvPr>
          <p:cNvPicPr/>
          <p:nvPr/>
        </p:nvPicPr>
        <p:blipFill>
          <a:blip r:embed="rId4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260649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smtClean="0">
                <a:solidFill>
                  <a:srgbClr val="002060"/>
                </a:solidFill>
              </a:rPr>
              <a:t>Администрация города Кургана</a:t>
            </a:r>
            <a:br>
              <a:rPr lang="ru-RU" sz="1400" smtClean="0">
                <a:solidFill>
                  <a:srgbClr val="002060"/>
                </a:solidFill>
              </a:rPr>
            </a:br>
            <a:r>
              <a:rPr lang="ru-RU" sz="1400" smtClean="0">
                <a:solidFill>
                  <a:srgbClr val="002060"/>
                </a:solidFill>
              </a:rPr>
              <a:t>Муниципальное бюджетное общеобразовательное учреждение города Кургана</a:t>
            </a:r>
            <a:br>
              <a:rPr lang="ru-RU" sz="1400" smtClean="0">
                <a:solidFill>
                  <a:srgbClr val="002060"/>
                </a:solidFill>
              </a:rPr>
            </a:br>
            <a:r>
              <a:rPr lang="ru-RU" sz="1400" smtClean="0">
                <a:solidFill>
                  <a:srgbClr val="002060"/>
                </a:solidFill>
              </a:rPr>
              <a:t>«Средняя общеобразовательная школа №53 имени А.А.Шараборина</a:t>
            </a:r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412776"/>
            <a:ext cx="86409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smtClean="0">
                <a:solidFill>
                  <a:srgbClr val="002060"/>
                </a:solidFill>
              </a:rPr>
              <a:t>      </a:t>
            </a:r>
            <a:r>
              <a:rPr lang="ru-RU" b="1" smtClean="0">
                <a:solidFill>
                  <a:srgbClr val="002060"/>
                </a:solidFill>
              </a:rPr>
              <a:t>«Памятники природы моей малой Родины»</a:t>
            </a:r>
          </a:p>
          <a:p>
            <a:pPr lvl="0" algn="ctr"/>
            <a:endParaRPr lang="ru-RU" sz="3200" b="1" smtClean="0">
              <a:solidFill>
                <a:srgbClr val="002060"/>
              </a:solidFill>
            </a:endParaRPr>
          </a:p>
          <a:p>
            <a:pPr lvl="0" algn="ctr"/>
            <a:endParaRPr lang="ru-RU" sz="3200" b="1" smtClean="0">
              <a:solidFill>
                <a:srgbClr val="002060"/>
              </a:solidFill>
            </a:endParaRPr>
          </a:p>
          <a:p>
            <a:pPr lvl="0" algn="ctr"/>
            <a:r>
              <a:rPr lang="ru-RU" sz="3200" b="1" smtClean="0">
                <a:solidFill>
                  <a:srgbClr val="002060"/>
                </a:solidFill>
              </a:rPr>
              <a:t>Святой источник Свято –Казанского Чимеевского мужского монастыря</a:t>
            </a:r>
          </a:p>
          <a:p>
            <a:pPr lvl="0" algn="ctr"/>
            <a:endParaRPr lang="ru-RU" sz="2000" b="1" smtClean="0">
              <a:solidFill>
                <a:prstClr val="white"/>
              </a:solidFill>
            </a:endParaRPr>
          </a:p>
          <a:p>
            <a:pPr lvl="0" algn="ctr"/>
            <a:endParaRPr lang="ru-RU" sz="2000" b="1" smtClean="0">
              <a:solidFill>
                <a:prstClr val="white"/>
              </a:solidFill>
            </a:endParaRPr>
          </a:p>
          <a:p>
            <a:pPr lvl="0" algn="ctr"/>
            <a:endParaRPr lang="ru-RU" sz="2000" b="1" smtClean="0">
              <a:solidFill>
                <a:prstClr val="white"/>
              </a:solidFill>
            </a:endParaRPr>
          </a:p>
          <a:p>
            <a:pPr lvl="0" algn="ctr"/>
            <a:endParaRPr lang="ru-RU" sz="2000" b="1" smtClean="0">
              <a:solidFill>
                <a:prstClr val="white"/>
              </a:solidFill>
            </a:endParaRPr>
          </a:p>
          <a:p>
            <a:pPr>
              <a:defRPr/>
            </a:pPr>
            <a:endParaRPr lang="ru-RU" b="1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b="1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b="1" smtClean="0">
                <a:solidFill>
                  <a:srgbClr val="002060"/>
                </a:solidFill>
              </a:rPr>
              <a:t>Автор: Переладов Илья, </a:t>
            </a:r>
            <a:r>
              <a:rPr lang="ru-RU" b="1" smtClean="0">
                <a:solidFill>
                  <a:srgbClr val="002060"/>
                </a:solidFill>
              </a:rPr>
              <a:t>11А </a:t>
            </a:r>
            <a:r>
              <a:rPr lang="ru-RU" b="1" smtClean="0">
                <a:solidFill>
                  <a:srgbClr val="002060"/>
                </a:solidFill>
              </a:rPr>
              <a:t>МБОУ «СОШ №53»г.Кургана</a:t>
            </a:r>
          </a:p>
          <a:p>
            <a:pPr>
              <a:defRPr/>
            </a:pPr>
            <a:r>
              <a:rPr lang="ru-RU" b="1" smtClean="0">
                <a:solidFill>
                  <a:srgbClr val="002060"/>
                </a:solidFill>
              </a:rPr>
              <a:t>Руководитель: Первухина Н.В.,учитель  физики и информатики  МБОУ «СОШ №53»</a:t>
            </a:r>
          </a:p>
          <a:p>
            <a:pPr lvl="0" algn="ctr"/>
            <a:endParaRPr lang="ru-RU" b="1" smtClean="0">
              <a:solidFill>
                <a:srgbClr val="002060"/>
              </a:solidFill>
            </a:endParaRPr>
          </a:p>
          <a:p>
            <a:pPr lvl="0" algn="ctr"/>
            <a:r>
              <a:rPr lang="ru-RU" sz="1400" b="1" smtClean="0">
                <a:solidFill>
                  <a:srgbClr val="002060"/>
                </a:solidFill>
              </a:rPr>
              <a:t>г.Курган, 2017г.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59832" y="26064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smtClean="0">
                <a:solidFill>
                  <a:schemeClr val="bg1"/>
                </a:solidFill>
              </a:rPr>
              <a:t>Источники:</a:t>
            </a:r>
            <a:endParaRPr lang="ru-RU" sz="2800" b="1" i="1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0527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mtClean="0">
                <a:solidFill>
                  <a:schemeClr val="bg1"/>
                </a:solidFill>
              </a:rPr>
              <a:t>Святой источник  http://svyato.info/</a:t>
            </a:r>
            <a:br>
              <a:rPr lang="ru-RU" smtClean="0">
                <a:solidFill>
                  <a:schemeClr val="bg1"/>
                </a:solidFill>
              </a:rPr>
            </a:br>
            <a:r>
              <a:rPr lang="ru-RU" smtClean="0">
                <a:solidFill>
                  <a:schemeClr val="bg1"/>
                </a:solidFill>
                <a:ea typeface="Times New Roman" pitchFamily="18" charset="0"/>
                <a:cs typeface="Open Sans" pitchFamily="34" charset="0"/>
                <a:hlinkClick r:id="rId3"/>
              </a:rPr>
              <a:t>Благоздравица.ру. http://blagozdravnica.ru/</a:t>
            </a:r>
            <a:r>
              <a:rPr lang="ru-RU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mtClean="0">
                <a:solidFill>
                  <a:schemeClr val="bg1"/>
                </a:solidFill>
                <a:cs typeface="Arial" pitchFamily="34" charset="0"/>
              </a:rPr>
            </a:br>
            <a:r>
              <a:rPr lang="ru-RU" smtClean="0">
                <a:solidFill>
                  <a:schemeClr val="bg1"/>
                </a:solidFill>
              </a:rPr>
              <a:t>Сайт «Наш Урал»</a:t>
            </a:r>
            <a:r>
              <a:rPr lang="en-US" smtClean="0">
                <a:solidFill>
                  <a:schemeClr val="bg1"/>
                </a:solidFill>
              </a:rPr>
              <a:t> http://nashural.ru/</a:t>
            </a:r>
            <a:r>
              <a:rPr lang="ru-RU" smtClean="0">
                <a:solidFill>
                  <a:schemeClr val="bg1"/>
                </a:solidFill>
              </a:rPr>
              <a:t>.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140968"/>
            <a:ext cx="8686800" cy="346050"/>
          </a:xfrm>
        </p:spPr>
        <p:txBody>
          <a:bodyPr>
            <a:normAutofit fontScale="90000"/>
          </a:bodyPr>
          <a:lstStyle/>
          <a:p>
            <a:r>
              <a:rPr lang="ru-RU" sz="2800" b="1" i="1" smtClean="0">
                <a:solidFill>
                  <a:schemeClr val="bg1"/>
                </a:solidFill>
              </a:rPr>
              <a:t>Свято-Казанский Чимеевский мужской монастырь</a:t>
            </a:r>
            <a:endParaRPr lang="ru-RU" sz="2800" b="1" i="1">
              <a:solidFill>
                <a:schemeClr val="bg1"/>
              </a:solidFill>
            </a:endParaRPr>
          </a:p>
        </p:txBody>
      </p:sp>
      <p:pic>
        <p:nvPicPr>
          <p:cNvPr id="1026" name="Picture 2" descr="D:\Диск С\Света\Чимеево\06062_20070529_2147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764704"/>
            <a:ext cx="3550195" cy="237626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D:\Диск С\Света\Чимеево\260258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64704"/>
            <a:ext cx="3820359" cy="237626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8" name="Picture 4" descr="D:\Диск С\Света\Чимеево\238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3748" y="3717032"/>
            <a:ext cx="3780420" cy="252028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683568" y="260648"/>
            <a:ext cx="837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mtClean="0">
                <a:solidFill>
                  <a:schemeClr val="bg1"/>
                </a:solidFill>
              </a:rPr>
              <a:t>Курганская область, Белозерский район, с.Чимеево</a:t>
            </a:r>
            <a:endParaRPr lang="ru-RU" sz="2800" b="1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6237312"/>
            <a:ext cx="5791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smtClean="0">
                <a:solidFill>
                  <a:schemeClr val="bg1"/>
                </a:solidFill>
              </a:rPr>
              <a:t>Икона Свято-Казанской Божьей Матери</a:t>
            </a:r>
            <a:endParaRPr lang="ru-RU" sz="24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332656"/>
            <a:ext cx="4042792" cy="5793507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mtClean="0"/>
              <a:t>     </a:t>
            </a:r>
          </a:p>
          <a:p>
            <a:pPr algn="just">
              <a:buNone/>
            </a:pPr>
            <a:r>
              <a:rPr lang="ru-RU" i="1" smtClean="0">
                <a:solidFill>
                  <a:schemeClr val="bg1"/>
                </a:solidFill>
              </a:rPr>
              <a:t>         Как это часто бывает, на месте обретения чудотворной иконы в окрестностях села в этот же момент пробился святой источник.  Еще более чудесно появление здесь чистейшего подземного ключа тем, что окрестность вокруг болотистая, и вода до этого была не важного качества. И вдруг целительный родник!</a:t>
            </a:r>
            <a:endParaRPr lang="ru-RU" i="1">
              <a:solidFill>
                <a:schemeClr val="bg1"/>
              </a:solidFill>
            </a:endParaRPr>
          </a:p>
        </p:txBody>
      </p:sp>
      <p:pic>
        <p:nvPicPr>
          <p:cNvPr id="2050" name="Picture 2" descr="D:\Диск С\Света\Чимеево\160114102450740c08b5736d171604eaf5ab089b9694266541x192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4283968" cy="63460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561856"/>
            <a:ext cx="8820472" cy="129614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algn="just"/>
            <a:r>
              <a:rPr lang="ru-RU" sz="1600" b="1" i="1" smtClean="0">
                <a:solidFill>
                  <a:schemeClr val="bg1"/>
                </a:solidFill>
              </a:rPr>
              <a:t>Говорят, что вода из источника творит прямо-таки чудеса. Потому набирают ее впрок и еще: несмотря на погоду, обязательно здесь ею обливаются. Вода здесь удивительно прозрачная и холодная. Чудотворная сила воды, между прочим, имеет и научное подтверждение. В ней содержатся ионы серебра</a:t>
            </a:r>
            <a:r>
              <a:rPr lang="ru-RU" sz="1800" b="1" i="1" smtClean="0">
                <a:solidFill>
                  <a:schemeClr val="bg1"/>
                </a:solidFill>
              </a:rPr>
              <a:t>. </a:t>
            </a:r>
            <a:endParaRPr lang="ru-RU" sz="18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77272"/>
            <a:ext cx="8229600" cy="9807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algn="just"/>
            <a:r>
              <a:rPr lang="ru-RU" sz="1600" b="1" i="1" smtClean="0">
                <a:solidFill>
                  <a:schemeClr val="bg1"/>
                </a:solidFill>
              </a:rPr>
              <a:t>Посещать это место можно в любое время года. И зимой в лютый мороз вода не застывает, даже тогда ее ледяную можно пить и обливаться — не было еще случая, чтобы у кого-то заболело горло или началась простуда.</a:t>
            </a:r>
            <a:endParaRPr lang="ru-RU" sz="16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algn="just"/>
            <a:r>
              <a:rPr lang="ru-RU" sz="1600" b="1" i="1" smtClean="0">
                <a:solidFill>
                  <a:schemeClr val="bg1"/>
                </a:solidFill>
              </a:rPr>
              <a:t>  Для исцеления на Чимеевском святом источнике мало просто облиться и попить воды. Существуют уже веками наработанные «правила», без которых вряд ли произойдет оздоровление. </a:t>
            </a:r>
            <a:endParaRPr lang="ru-RU" sz="16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373216"/>
            <a:ext cx="8640960" cy="136815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softEdge rad="63500"/>
          </a:effectLst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600" b="1" i="1" smtClean="0">
                <a:solidFill>
                  <a:schemeClr val="bg1"/>
                </a:solidFill>
              </a:rPr>
              <a:t>              Источник  много пострадал в период советской власти. Засыпали, завалили его всяким хламом и мусором, устроили на его месте помойку. Но в 1979 году местные жители все-таки очистили его, обустроили. А в 1996 году во время праздника иконы «Живоносный источник» по благословению Епископа Курганского и Шадринского Владыки Михаила святой источник был официально освящен.</a:t>
            </a:r>
            <a:endParaRPr lang="ru-RU" sz="160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733256"/>
            <a:ext cx="8568952" cy="112474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b="1" i="1" smtClean="0">
                <a:solidFill>
                  <a:schemeClr val="bg1"/>
                </a:solidFill>
              </a:rPr>
              <a:t>       Теперь Святой источник Свято-Чимеевского мужского монастыря официально объявлен памятником природы в соответствии с Федеральным законом «Об особо охраняемых природных территориях». </a:t>
            </a:r>
          </a:p>
          <a:p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956</Words>
  <Application>Microsoft Office PowerPoint</Application>
  <PresentationFormat>Экран (4:3)</PresentationFormat>
  <Paragraphs>49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 Sans</vt:lpstr>
      <vt:lpstr>Times New Roman</vt:lpstr>
      <vt:lpstr>Тема Office</vt:lpstr>
      <vt:lpstr>Презентация PowerPoint</vt:lpstr>
      <vt:lpstr>Свято-Казанский Чимеевский мужской монастырь</vt:lpstr>
      <vt:lpstr>Презентация PowerPoint</vt:lpstr>
      <vt:lpstr>Говорят, что вода из источника творит прямо-таки чудеса. Потому набирают ее впрок и еще: несмотря на погоду, обязательно здесь ею обливаются. Вода здесь удивительно прозрачная и холодная. Чудотворная сила воды, между прочим, имеет и научное подтверждение. В ней содержатся ионы серебра. </vt:lpstr>
      <vt:lpstr>Посещать это место можно в любое время года. И зимой в лютый мороз вода не застывает, даже тогда ее ледяную можно пить и обливаться — не было еще случая, чтобы у кого-то заболело горло или началась простуда.</vt:lpstr>
      <vt:lpstr>  Для исцеления на Чимеевском святом источнике мало просто облиться и попить воды. Существуют уже веками наработанные «правила», без которых вряд ли произойдет оздоровление.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</cp:revision>
  <dcterms:created xsi:type="dcterms:W3CDTF">2016-10-13T18:53:31Z</dcterms:created>
  <dcterms:modified xsi:type="dcterms:W3CDTF">2018-03-10T19:40:19Z</dcterms:modified>
</cp:coreProperties>
</file>