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7" r:id="rId4"/>
    <p:sldId id="258" r:id="rId5"/>
    <p:sldId id="282" r:id="rId6"/>
    <p:sldId id="284" r:id="rId7"/>
    <p:sldId id="259" r:id="rId8"/>
    <p:sldId id="297" r:id="rId9"/>
    <p:sldId id="261" r:id="rId10"/>
    <p:sldId id="298" r:id="rId11"/>
    <p:sldId id="299" r:id="rId12"/>
    <p:sldId id="300" r:id="rId13"/>
    <p:sldId id="310" r:id="rId14"/>
    <p:sldId id="269" r:id="rId15"/>
    <p:sldId id="28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68" autoAdjust="0"/>
    <p:restoredTop sz="94660"/>
  </p:normalViewPr>
  <p:slideViewPr>
    <p:cSldViewPr>
      <p:cViewPr varScale="1">
        <p:scale>
          <a:sx n="106" d="100"/>
          <a:sy n="106" d="100"/>
        </p:scale>
        <p:origin x="181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F2A4B-9DD4-414D-A735-28EB9C0F2719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E1066-206F-4F39-B905-F70498EE4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0000">
    <p:pull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solidFill>
                  <a:schemeClr val="bg1"/>
                </a:solidFill>
              </a:rPr>
              <a:t>Муниципальное бюджетное общеобразовательное учреждение «Средняя общеобразовательная школа №53</a:t>
            </a: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имени </a:t>
            </a:r>
            <a:r>
              <a:rPr lang="ru-RU" sz="2400" b="1" dirty="0" err="1" smtClean="0">
                <a:solidFill>
                  <a:schemeClr val="bg1"/>
                </a:solidFill>
              </a:rPr>
              <a:t>А.А.Шараборина</a:t>
            </a:r>
            <a:r>
              <a:rPr lang="ru-RU" sz="2400" b="1" dirty="0" smtClean="0">
                <a:solidFill>
                  <a:schemeClr val="bg1"/>
                </a:solidFill>
              </a:rPr>
              <a:t>»</a:t>
            </a: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85992"/>
            <a:ext cx="6400800" cy="1285884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ВОЛШЕБНЫЙ МЁД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7" name="Picture 3" descr="F:\мед\iCA12E8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500438"/>
            <a:ext cx="2143140" cy="264320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142976" y="471488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43372" y="4572008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Выполнил : Сергеев</a:t>
            </a:r>
          </a:p>
          <a:p>
            <a:pPr algn="r">
              <a:defRPr/>
            </a:pPr>
            <a:r>
              <a:rPr lang="ru-RU" sz="2400" b="1" smtClean="0">
                <a:solidFill>
                  <a:schemeClr val="bg1"/>
                </a:solidFill>
              </a:rPr>
              <a:t>Матвей Владимирович,</a:t>
            </a:r>
            <a:endParaRPr lang="ru-RU" sz="2400" b="1" dirty="0" smtClean="0">
              <a:solidFill>
                <a:schemeClr val="bg1"/>
              </a:solidFill>
            </a:endParaRPr>
          </a:p>
          <a:p>
            <a:pPr algn="r"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учащийся 2А класса</a:t>
            </a:r>
          </a:p>
          <a:p>
            <a:pPr algn="r">
              <a:defRPr/>
            </a:pPr>
            <a:endParaRPr lang="ru-RU" sz="2400" dirty="0" smtClean="0">
              <a:solidFill>
                <a:schemeClr val="bg1"/>
              </a:solidFill>
            </a:endParaRPr>
          </a:p>
          <a:p>
            <a:pPr algn="r">
              <a:defRPr/>
            </a:pPr>
            <a:r>
              <a:rPr lang="ru-RU" sz="2400" dirty="0" smtClean="0">
                <a:solidFill>
                  <a:schemeClr val="bg1"/>
                </a:solidFill>
              </a:rPr>
              <a:t>Курган , 2017</a:t>
            </a:r>
          </a:p>
        </p:txBody>
      </p:sp>
    </p:spTree>
  </p:cSld>
  <p:clrMapOvr>
    <a:masterClrMapping/>
  </p:clrMapOvr>
  <p:transition advClick="0" advTm="14000">
    <p:pull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Постоянное употребление мёда</a:t>
            </a: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642910" y="2357430"/>
            <a:ext cx="757242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-п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овышает жизненные силы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-повышает иммунитет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-у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крепляет нервную систему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беспечивает спокойный сон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-р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ебенок становится умным, сильным и здоровым.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</a:rPr>
              <a:t>ПРОТИВОПОКАЗАНИЯ:</a:t>
            </a: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Мед имеет высокую калорийность.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 Но его нельзя употреблять при аллергической реакции на продукт.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 Мед запрещен детям до 3-х лет. В его состав входят такие вещества, которые полезны для взрослого, но не для ребенка.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 Вред меда состоит в его чрезмерном употреблении. 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Сорта мёда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Липовый мёд</a:t>
            </a:r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b="1" dirty="0" smtClean="0">
                <a:solidFill>
                  <a:schemeClr val="bg1"/>
                </a:solidFill>
              </a:rPr>
              <a:t>Гречишный мед</a:t>
            </a:r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b="1" dirty="0" smtClean="0">
                <a:solidFill>
                  <a:schemeClr val="bg1"/>
                </a:solidFill>
              </a:rPr>
              <a:t>Мёд цветочный</a:t>
            </a:r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b="1" dirty="0" smtClean="0">
                <a:solidFill>
                  <a:schemeClr val="bg1"/>
                </a:solidFill>
              </a:rPr>
              <a:t>Мёд каштановый</a:t>
            </a:r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b="1" dirty="0" smtClean="0">
                <a:solidFill>
                  <a:schemeClr val="bg1"/>
                </a:solidFill>
              </a:rPr>
              <a:t>Мёд луговой</a:t>
            </a:r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b="1" dirty="0" smtClean="0">
                <a:solidFill>
                  <a:schemeClr val="bg1"/>
                </a:solidFill>
              </a:rPr>
              <a:t>Мёд донниковый</a:t>
            </a:r>
            <a:endParaRPr lang="ru-RU" sz="3600" dirty="0" smtClean="0">
              <a:solidFill>
                <a:schemeClr val="bg1"/>
              </a:solidFill>
            </a:endParaRPr>
          </a:p>
          <a:p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48130" name="Picture 2" descr="C:\Users\ДУМ\Desktop\0cbf6bc38167d0ad26dfbe562d396d5a_k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85926"/>
            <a:ext cx="3957635" cy="439297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Использование мёда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867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                      </a:t>
            </a:r>
          </a:p>
        </p:txBody>
      </p:sp>
      <p:pic>
        <p:nvPicPr>
          <p:cNvPr id="14341" name="Содержимое 12" descr="C:\Documents and Settings\Admin\Рабочий стол\Картинки для работы Мёд\properties-honey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500174"/>
            <a:ext cx="2428891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Содержимое 11" descr="C:\Documents and Settings\Admin\Рабочий стол\Картинки для работы Мёд\Рисунок мёда 1.jpg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14348" y="2928934"/>
            <a:ext cx="2357454" cy="1928826"/>
          </a:xfrm>
        </p:spPr>
      </p:pic>
      <p:pic>
        <p:nvPicPr>
          <p:cNvPr id="14343" name="Рисунок 10" descr="Косметический мёд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429132"/>
            <a:ext cx="235745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3214679" y="1714488"/>
            <a:ext cx="571504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Он незаменим при простуде, кашле, больном   горле, ведь мед применяют, как внутрь, так и для компрессов и настоек.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28992" y="3286124"/>
            <a:ext cx="507209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Мед широко используют  в кулинарии при выпечке печенья, его добавляют в конфеты.</a:t>
            </a: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Мёд используют  в косметологии, для изготовления кремов, шампуней, красок для волос.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</a:rPr>
              <a:t>Мёд – уникальный  продукт</a:t>
            </a:r>
            <a:endParaRPr lang="ru-RU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Мёд - элексир здоровья. Сростки, Алтай. Покупаем и продаем мёд алтайский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000240"/>
            <a:ext cx="60280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/>
            </a:r>
            <a:br>
              <a:rPr lang="ru-RU" sz="6600" b="1" dirty="0" smtClean="0">
                <a:solidFill>
                  <a:srgbClr val="FF0000"/>
                </a:solidFill>
              </a:rPr>
            </a:br>
            <a:r>
              <a:rPr lang="ru-RU" sz="6600" b="1" dirty="0" smtClean="0">
                <a:solidFill>
                  <a:srgbClr val="FF0000"/>
                </a:solidFill>
              </a:rPr>
              <a:t/>
            </a:r>
            <a:br>
              <a:rPr lang="ru-RU" sz="6600" b="1" dirty="0" smtClean="0">
                <a:solidFill>
                  <a:srgbClr val="FF0000"/>
                </a:solidFill>
              </a:rPr>
            </a:br>
            <a:r>
              <a:rPr lang="ru-RU" sz="6600" b="1" dirty="0" smtClean="0">
                <a:solidFill>
                  <a:srgbClr val="FF0000"/>
                </a:solidFill>
              </a:rPr>
              <a:t/>
            </a:r>
            <a:br>
              <a:rPr lang="ru-RU" sz="6600" b="1" dirty="0" smtClean="0">
                <a:solidFill>
                  <a:srgbClr val="FF0000"/>
                </a:solidFill>
              </a:rPr>
            </a:br>
            <a:r>
              <a:rPr lang="ru-RU" sz="6600" b="1" dirty="0" smtClean="0">
                <a:solidFill>
                  <a:srgbClr val="FF0000"/>
                </a:solidFill>
              </a:rPr>
              <a:t/>
            </a:r>
            <a:br>
              <a:rPr lang="ru-RU" sz="6600" b="1" dirty="0" smtClean="0">
                <a:solidFill>
                  <a:srgbClr val="FF0000"/>
                </a:solidFill>
              </a:rPr>
            </a:br>
            <a:r>
              <a:rPr lang="ru-RU" sz="6600" b="1" dirty="0" smtClean="0">
                <a:solidFill>
                  <a:srgbClr val="FF0000"/>
                </a:solidFill>
              </a:rPr>
              <a:t/>
            </a:r>
            <a:br>
              <a:rPr lang="ru-RU" sz="6600" b="1" dirty="0" smtClean="0">
                <a:solidFill>
                  <a:srgbClr val="FF0000"/>
                </a:solidFill>
              </a:rPr>
            </a:br>
            <a:r>
              <a:rPr lang="ru-RU" sz="9600" b="1" dirty="0" smtClean="0">
                <a:solidFill>
                  <a:schemeClr val="accent6">
                    <a:lumMod val="50000"/>
                  </a:schemeClr>
                </a:solidFill>
              </a:rPr>
              <a:t>Спасибо за внимание!</a:t>
            </a:r>
            <a:endParaRPr lang="ru-RU" sz="9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</a:rPr>
              <a:t>Актуальность темы:</a:t>
            </a:r>
            <a:endParaRPr lang="ru-RU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ru-RU" sz="4400" b="1" dirty="0" smtClean="0">
                <a:solidFill>
                  <a:schemeClr val="bg1"/>
                </a:solidFill>
              </a:rPr>
              <a:t>употребляя мёд, очень большое количество людей даже не задумываются о том, насколько уникален мёд и какую важную роль он играет в жизни человека.</a:t>
            </a:r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5000"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Цель: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 descr="F:\мед\ace92d8030f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357538"/>
            <a:ext cx="7786742" cy="3500462"/>
          </a:xfrm>
          <a:prstGeom prst="rect">
            <a:avLst/>
          </a:prstGeom>
          <a:noFill/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00034" y="1357298"/>
            <a:ext cx="864396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Изучить пользу мёда и познакомиться с использованием мёда человеком.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5000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Задачи: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</a:rPr>
              <a:t>- ознакомиться с историей появления мёда;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- изучить состав мёда и его полезные свойства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- узнать, какие существуют виды мёда;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- узнать, где и как используется мёд</a:t>
            </a:r>
          </a:p>
          <a:p>
            <a:pPr>
              <a:buNone/>
            </a:pPr>
            <a:endParaRPr lang="ru-RU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928670"/>
            <a:ext cx="8229600" cy="1928826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chemeClr val="accent6">
                    <a:lumMod val="50000"/>
                  </a:schemeClr>
                </a:solidFill>
              </a:rPr>
              <a:t>Предмет исследования:</a:t>
            </a:r>
            <a:br>
              <a:rPr lang="ru-RU" sz="6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6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мёд</a:t>
            </a:r>
            <a:r>
              <a:rPr lang="ru-RU" sz="66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6600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sz="6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6626" name="Picture 2" descr="C:\Users\ДУМ\Desktop\a700ec669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3214686"/>
            <a:ext cx="5951904" cy="334794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</a:rPr>
              <a:t>Методы исследования:</a:t>
            </a:r>
            <a:endParaRPr lang="ru-RU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изучение литературных источников,</a:t>
            </a:r>
          </a:p>
          <a:p>
            <a:r>
              <a:rPr lang="ru-RU" sz="4000" b="1" dirty="0" smtClean="0">
                <a:solidFill>
                  <a:schemeClr val="bg1"/>
                </a:solidFill>
              </a:rPr>
              <a:t> анализ полученной информации, проведение социологического опроса, </a:t>
            </a:r>
          </a:p>
          <a:p>
            <a:r>
              <a:rPr lang="ru-RU" sz="4000" b="1" dirty="0" smtClean="0">
                <a:solidFill>
                  <a:schemeClr val="bg1"/>
                </a:solidFill>
              </a:rPr>
              <a:t>анализ его результатов, </a:t>
            </a:r>
          </a:p>
          <a:p>
            <a:r>
              <a:rPr lang="ru-RU" sz="4000" b="1" dirty="0" smtClean="0">
                <a:solidFill>
                  <a:schemeClr val="bg1"/>
                </a:solidFill>
              </a:rPr>
              <a:t>выводы и выполнение работ.</a:t>
            </a:r>
          </a:p>
          <a:p>
            <a:pPr>
              <a:buFont typeface="Wingdings" pitchFamily="2" charset="2"/>
              <a:buChar char="v"/>
            </a:pPr>
            <a:endParaRPr lang="ru-RU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Гипотеза: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могу предположить, что мёд оказывает на организм человека как положительное, так и отрицательное воздействие.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   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C:\Users\ДУМ\Desktop\000390-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7500990" cy="500066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Мёд – уникальный продукт природы</a:t>
            </a:r>
            <a:endParaRPr lang="ru-RU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3786190"/>
            <a:ext cx="828652" cy="233997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Картинки для работы Мёд\i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50" y="2714625"/>
            <a:ext cx="2928938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Box 9"/>
          <p:cNvSpPr txBox="1">
            <a:spLocks noChangeArrowheads="1"/>
          </p:cNvSpPr>
          <p:nvPr/>
        </p:nvSpPr>
        <p:spPr bwMode="auto">
          <a:xfrm>
            <a:off x="4643438" y="4500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196" name="TextBox 11"/>
          <p:cNvSpPr txBox="1">
            <a:spLocks noChangeArrowheads="1"/>
          </p:cNvSpPr>
          <p:nvPr/>
        </p:nvSpPr>
        <p:spPr bwMode="auto">
          <a:xfrm>
            <a:off x="785813" y="357188"/>
            <a:ext cx="7786687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Употребляя мёд,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люди 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 даже не задумываются о том, насколько он уникален.</a:t>
            </a:r>
          </a:p>
          <a:p>
            <a:pPr algn="ctr"/>
            <a:endParaRPr lang="ru-RU" dirty="0">
              <a:latin typeface="Calibri" pitchFamily="34" charset="0"/>
            </a:endParaRPr>
          </a:p>
        </p:txBody>
      </p:sp>
      <p:sp>
        <p:nvSpPr>
          <p:cNvPr id="8197" name="TextBox 12"/>
          <p:cNvSpPr txBox="1">
            <a:spLocks noChangeArrowheads="1"/>
          </p:cNvSpPr>
          <p:nvPr/>
        </p:nvSpPr>
        <p:spPr bwMode="auto">
          <a:xfrm>
            <a:off x="4429125" y="40005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advClick="0" advTm="10000">
    <p:pull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310</Words>
  <Application>Microsoft Office PowerPoint</Application>
  <PresentationFormat>Экран (4:3)</PresentationFormat>
  <Paragraphs>56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Bookman Old Style</vt:lpstr>
      <vt:lpstr>Calibri</vt:lpstr>
      <vt:lpstr>Tahoma</vt:lpstr>
      <vt:lpstr>Times New Roman</vt:lpstr>
      <vt:lpstr>Wingdings</vt:lpstr>
      <vt:lpstr>Тема Office</vt:lpstr>
      <vt:lpstr> Муниципальное бюджетное общеобразовательное учреждение «Средняя общеобразовательная школа №53 имени А.А.Шараборина»   </vt:lpstr>
      <vt:lpstr>Актуальность темы:</vt:lpstr>
      <vt:lpstr>Цель:</vt:lpstr>
      <vt:lpstr>Задачи:</vt:lpstr>
      <vt:lpstr>Предмет исследования: мёд </vt:lpstr>
      <vt:lpstr>Методы исследования:</vt:lpstr>
      <vt:lpstr>Гипотеза:</vt:lpstr>
      <vt:lpstr>Мёд – уникальный продукт природы</vt:lpstr>
      <vt:lpstr>Презентация PowerPoint</vt:lpstr>
      <vt:lpstr>  Постоянное употребление мёда </vt:lpstr>
      <vt:lpstr>ПРОТИВОПОКАЗАНИЯ:</vt:lpstr>
      <vt:lpstr>Сорта мёда</vt:lpstr>
      <vt:lpstr> Использование мёда</vt:lpstr>
      <vt:lpstr>Мёд – уникальный  продукт</vt:lpstr>
      <vt:lpstr>     Спасибо за внимание!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общеобразовательное учреждение средняя общеобразовательная школа п. Баляга</dc:title>
  <dc:creator>Admin</dc:creator>
  <cp:lastModifiedBy>admin</cp:lastModifiedBy>
  <cp:revision>53</cp:revision>
  <dcterms:created xsi:type="dcterms:W3CDTF">2011-11-21T09:28:53Z</dcterms:created>
  <dcterms:modified xsi:type="dcterms:W3CDTF">2018-03-09T15:32:23Z</dcterms:modified>
</cp:coreProperties>
</file>