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62" r:id="rId3"/>
    <p:sldId id="263" r:id="rId4"/>
    <p:sldId id="266" r:id="rId5"/>
    <p:sldId id="256" r:id="rId6"/>
    <p:sldId id="257" r:id="rId7"/>
    <p:sldId id="258" r:id="rId8"/>
    <p:sldId id="259" r:id="rId9"/>
    <p:sldId id="260" r:id="rId10"/>
    <p:sldId id="270" r:id="rId11"/>
    <p:sldId id="267" r:id="rId12"/>
    <p:sldId id="264" r:id="rId13"/>
    <p:sldId id="265" r:id="rId14"/>
    <p:sldId id="269" r:id="rId15"/>
    <p:sldId id="274" r:id="rId16"/>
    <p:sldId id="271" r:id="rId17"/>
    <p:sldId id="272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76328-3629-4576-A759-6C7DF94AABCC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BF8BD-86F2-4EC1-BBC4-EFD5B9517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5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F8BD-86F2-4EC1-BBC4-EFD5B9517E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0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96944" cy="882119"/>
          </a:xfrm>
        </p:spPr>
        <p:txBody>
          <a:bodyPr>
            <a:normAutofit/>
          </a:bodyPr>
          <a:lstStyle/>
          <a:p>
            <a:r>
              <a:rPr lang="ru-RU" smtClean="0"/>
              <a:t>                                     Выполнил : Афанасьев Юрий,12 лет, </a:t>
            </a:r>
          </a:p>
          <a:p>
            <a:r>
              <a:rPr lang="ru-RU" smtClean="0"/>
              <a:t>                                                        7А МБОУ «СОШ №53»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«Артика и Антарктида»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9023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Bef>
                <a:spcPts val="500"/>
              </a:spcBef>
              <a:spcAft>
                <a:spcPts val="500"/>
              </a:spcAft>
            </a:pPr>
            <a:r>
              <a:rPr lang="ru-RU" sz="1400">
                <a:solidFill>
                  <a:srgbClr val="002060"/>
                </a:solidFill>
              </a:rPr>
              <a:t>Администрация города Кургана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Муниципальное бюджетное общеобразовательное учреждение  города Кургана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«Средняя общеобразовательная школа № 53 имени А.А. Шараборина</a:t>
            </a:r>
            <a:endParaRPr lang="ru-RU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165304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/>
              <a:t>г.Курган, 2017г.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7094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704856" cy="2132856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Самая низкая</a:t>
            </a:r>
            <a:br>
              <a:rPr lang="ru-RU" smtClean="0"/>
            </a:br>
            <a:r>
              <a:rPr lang="ru-RU" smtClean="0"/>
              <a:t>температура </a:t>
            </a:r>
            <a:r>
              <a:rPr lang="ru-RU" dirty="0" smtClean="0"/>
              <a:t>Антарктиды.</a:t>
            </a:r>
            <a:endParaRPr lang="ru-RU" dirty="0"/>
          </a:p>
        </p:txBody>
      </p:sp>
      <p:pic>
        <p:nvPicPr>
          <p:cNvPr id="5122" name="Picture 2" descr="C:\Users\юрий\Desktop\5ba8622f0b6efdb3545678dc87ba6b47.jpe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 bwMode="auto">
          <a:xfrm>
            <a:off x="755576" y="260648"/>
            <a:ext cx="75608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i="1">
                <a:solidFill>
                  <a:schemeClr val="accent1"/>
                </a:solidFill>
              </a:rPr>
              <a:t>Артика</a:t>
            </a:r>
            <a:endParaRPr lang="ru-RU" i="1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юрий\Desktop\Arctic_(orthographic_projection)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72408" cy="37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ий\Desktop\ff2bc85c53ff7650f4bf3096970424b614747867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6131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17232"/>
            <a:ext cx="6512511" cy="1143000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accent1"/>
                </a:solidFill>
              </a:rPr>
              <a:t>Артика</a:t>
            </a:r>
            <a:endParaRPr lang="ru-RU" sz="44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511256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mtClean="0"/>
              <a:t>      </a:t>
            </a:r>
            <a:r>
              <a:rPr lang="ru-RU" b="1" i="1" smtClean="0"/>
              <a:t>Арктика</a:t>
            </a:r>
            <a:r>
              <a:rPr lang="ru-RU" smtClean="0"/>
              <a:t> </a:t>
            </a:r>
            <a:r>
              <a:rPr lang="ru-RU" dirty="0"/>
              <a:t>(от греч. </a:t>
            </a:r>
            <a:r>
              <a:rPr lang="ru-RU" dirty="0" err="1"/>
              <a:t>ἄρκτος</a:t>
            </a:r>
            <a:r>
              <a:rPr lang="ru-RU" dirty="0"/>
              <a:t> — «медведица», </a:t>
            </a:r>
            <a:r>
              <a:rPr lang="ru-RU" dirty="0" err="1"/>
              <a:t>ἀρκτικός</a:t>
            </a:r>
            <a:r>
              <a:rPr lang="ru-RU" dirty="0"/>
              <a:t> — «находящийся под созвездием Большой Медведицы», «северный») 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 (кроме прибрежных островов Норвегии), а также прилегающие части Атлантического и Тихого океанов. Южная граница Арктики совпадает с южной границей зоны тундры[1]. Площадь — около 27 млн км²; иногда Арктику ограничивают с юга Северным полярным кругом (66° 33′ с. ш.), в этом случае её площадь составляет 21 млн км².</a:t>
            </a:r>
          </a:p>
        </p:txBody>
      </p:sp>
    </p:spTree>
    <p:extLst>
      <p:ext uri="{BB962C8B-B14F-4D97-AF65-F5344CB8AC3E}">
        <p14:creationId xmlns:p14="http://schemas.microsoft.com/office/powerpoint/2010/main" val="36307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818"/>
            <a:ext cx="6512511" cy="241007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effectLst/>
              </a:rPr>
              <a:t>                    </a:t>
            </a:r>
            <a:r>
              <a:rPr lang="ru-RU" sz="2800" i="1" smtClean="0">
                <a:solidFill>
                  <a:schemeClr val="accent1">
                    <a:lumMod val="75000"/>
                  </a:schemeClr>
                </a:solidFill>
                <a:effectLst/>
              </a:rPr>
              <a:t>Белый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медведь</a:t>
            </a:r>
            <a:r>
              <a:rPr lang="ru-RU" sz="2800" i="1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i="1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180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386" y="476672"/>
            <a:ext cx="9128613" cy="4464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Белый медведь – коренной обитатель Арктики, крупное хищное животное, обитающее от тундры до арктической пустыни. Размер тела медведя достигает 3,3 метра, вес самки – до 270 кг, взрослого самца 350-650 кг. Произошли современные белые медведи от скрещивания древних полярных медведей с бурыми.</a:t>
            </a:r>
          </a:p>
          <a:p>
            <a:pPr algn="just"/>
            <a:r>
              <a:rPr lang="ru-RU" dirty="0"/>
              <a:t>Обитают белые медведи по большей части в арктических фьордах, а на дрейфующих льдах. На сушу перебираются осенью для размножения или поиска пищи – для детенышей или в голод. Весной самки, вместе с медвежатами, уплывают назад во льды.</a:t>
            </a:r>
          </a:p>
          <a:p>
            <a:pPr algn="just"/>
            <a:r>
              <a:rPr lang="ru-RU" dirty="0"/>
              <a:t>Живут медведи около 30 лет, и за это время от одной самки рождается до 16 детенышей. Многие медвежата погибают в первый же год: тонкий слой подкожного жира плохо защищает от холода, ледяной воды. Угрозу представляют также взрослые медведи, и </a:t>
            </a:r>
            <a:r>
              <a:rPr lang="ru-RU"/>
              <a:t>браконьеры</a:t>
            </a:r>
            <a:r>
              <a:rPr lang="ru-RU" smtClean="0"/>
              <a:t>.</a:t>
            </a:r>
          </a:p>
          <a:p>
            <a:pPr algn="just"/>
            <a:r>
              <a:rPr lang="ru-RU"/>
              <a:t>Различия с бурыми медведями в генах объясняет цвет арктического мишки. Пигмент меланин отвечает за цвет и защищает от ультрафиолета. В шести белого медведя меланина нет – значит, ультрафиолетовые лучи легко проникают к коже – черного цвета. Так происходит процесс терморегуляции, с цветной шестью медведи не смогли бы успешно выживать в условиях низкого облучения солнечными лучами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37112"/>
            <a:ext cx="3528392" cy="23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42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8856984" cy="57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5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200799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solidFill>
                  <a:schemeClr val="accent1"/>
                </a:solidFill>
              </a:rPr>
              <a:t>Растительный </a:t>
            </a:r>
            <a:r>
              <a:rPr lang="ru-RU" sz="3600" i="1" smtClean="0">
                <a:solidFill>
                  <a:schemeClr val="accent1"/>
                </a:solidFill>
              </a:rPr>
              <a:t>мир Артики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892480" cy="4104455"/>
          </a:xfrm>
        </p:spPr>
        <p:txBody>
          <a:bodyPr>
            <a:normAutofit/>
          </a:bodyPr>
          <a:lstStyle/>
          <a:p>
            <a:r>
              <a:rPr lang="ru-RU" sz="1800" dirty="0"/>
              <a:t>В Арктике произрастают карликовые кустарники, злаки, травы, лишайники и мхи. Низкие летние температуры обусловливают малое разнообразие видов и небольшие размеры растений. В Арктике нет деревьев, однако в тёплой её части нередко встречаются кустарники, достигающие двух метров в высоту, а осока, мхи и лишайники образуют толстую подстилку. Арктическая пустыня — самая северная из природных зон — практически лишена растительности; преобладают клеточные растения — мхи и лишайники, изредка встречаются такие травянистые растения, как полярный мак.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5" y="3207432"/>
            <a:ext cx="2635441" cy="3323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17" y="3068960"/>
            <a:ext cx="3102288" cy="3323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961" y="3501008"/>
            <a:ext cx="3105151" cy="22779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2637" y="6488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solidFill>
                  <a:schemeClr val="accent1"/>
                </a:solidFill>
              </a:rPr>
              <a:t>Осока             </a:t>
            </a:r>
            <a:r>
              <a:rPr lang="ru-RU" i="1" smtClean="0">
                <a:solidFill>
                  <a:schemeClr val="accent1"/>
                </a:solidFill>
              </a:rPr>
              <a:t>                         Мох                                Полярный </a:t>
            </a:r>
            <a:r>
              <a:rPr lang="ru-RU" i="1">
                <a:solidFill>
                  <a:schemeClr val="accent1"/>
                </a:solidFill>
              </a:rPr>
              <a:t>мак</a:t>
            </a:r>
          </a:p>
        </p:txBody>
      </p:sp>
    </p:spTree>
    <p:extLst>
      <p:ext uri="{BB962C8B-B14F-4D97-AF65-F5344CB8AC3E}">
        <p14:creationId xmlns:p14="http://schemas.microsoft.com/office/powerpoint/2010/main" val="336685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Коренные </a:t>
            </a:r>
            <a:r>
              <a:rPr lang="ru-RU" sz="4000" smtClean="0">
                <a:solidFill>
                  <a:schemeClr val="accent1"/>
                </a:solidFill>
              </a:rPr>
              <a:t>народы Артики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96944" cy="3168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Коренные народы Арктики — народы, исторически населяющие земли, расположенные выше полярного круга (66°33′ </a:t>
            </a:r>
            <a:r>
              <a:rPr lang="ru-RU" dirty="0" err="1"/>
              <a:t>с.ш</a:t>
            </a:r>
            <a:r>
              <a:rPr lang="ru-RU" dirty="0"/>
              <a:t>.)</a:t>
            </a:r>
          </a:p>
          <a:p>
            <a:pPr algn="just"/>
            <a:r>
              <a:rPr lang="ru-RU" dirty="0"/>
              <a:t>В основном местное население представлено множеством малочисленных коренных народов Российской Федерации. Если посмотреть определение, используемое в Федеральном законодательстве, это «народы, проживающие на территориях традиционного расселения своих предков, сохраняющие традиционные образ жизни, хозяйствование и промыслы, насчитывающие в Российской Федерации менее 50 тысяч человек и осознающие себя самостоятельными этническими общностями».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3380609" cy="22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>
                <a:solidFill>
                  <a:schemeClr val="accent1"/>
                </a:solidFill>
              </a:rPr>
              <a:t>Коренные народы Артики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712968" cy="492972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территории русской Арктики это карелы, </a:t>
            </a:r>
            <a:r>
              <a:rPr lang="ru-RU" dirty="0" err="1"/>
              <a:t>кольские</a:t>
            </a:r>
            <a:r>
              <a:rPr lang="ru-RU" dirty="0"/>
              <a:t> саамы, ненцы, </a:t>
            </a:r>
            <a:r>
              <a:rPr lang="ru-RU" dirty="0" err="1"/>
              <a:t>энцы</a:t>
            </a:r>
            <a:r>
              <a:rPr lang="ru-RU" dirty="0"/>
              <a:t>, кеты, ханты, </a:t>
            </a:r>
            <a:r>
              <a:rPr lang="ru-RU" dirty="0" err="1"/>
              <a:t>нга-насаны</a:t>
            </a:r>
            <a:r>
              <a:rPr lang="ru-RU" dirty="0"/>
              <a:t>, коряки, долганы, эвены, эвенки, чукчи, юкагиры.</a:t>
            </a:r>
          </a:p>
          <a:p>
            <a:pPr algn="just"/>
            <a:r>
              <a:rPr lang="ru-RU" dirty="0"/>
              <a:t>Кроме того здесь проживают </a:t>
            </a:r>
            <a:r>
              <a:rPr lang="ru-RU" dirty="0" err="1"/>
              <a:t>коми</a:t>
            </a:r>
            <a:r>
              <a:rPr lang="ru-RU" dirty="0"/>
              <a:t> и якуты — коренные народы, не считающиеся малочисленными, а также коренные жители-потомки первых русских поселенцев в Арктике — поморы, </a:t>
            </a:r>
            <a:r>
              <a:rPr lang="ru-RU" dirty="0" err="1"/>
              <a:t>колымчане</a:t>
            </a:r>
            <a:r>
              <a:rPr lang="ru-RU" dirty="0"/>
              <a:t>, </a:t>
            </a:r>
            <a:r>
              <a:rPr lang="ru-RU" dirty="0" err="1"/>
              <a:t>гжигжане</a:t>
            </a:r>
            <a:r>
              <a:rPr lang="ru-RU" dirty="0"/>
              <a:t>, </a:t>
            </a:r>
            <a:r>
              <a:rPr lang="ru-RU" dirty="0" err="1"/>
              <a:t>усть-цилемцы</a:t>
            </a:r>
            <a:r>
              <a:rPr lang="ru-RU" dirty="0"/>
              <a:t>, </a:t>
            </a:r>
            <a:r>
              <a:rPr lang="ru-RU" dirty="0" err="1"/>
              <a:t>марковцы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Каждый коренной народ имеет свою древнюю культуру, язык, эпос, традиционные занятия, но объединяет коренных жителей Арктики уникальный жизненный уклад, приемы природопользования, унаследованные от предков и адаптированные к крайне суровым условиям выживания.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30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smtClean="0">
                <a:solidFill>
                  <a:schemeClr val="accent1"/>
                </a:solidFill>
              </a:rPr>
              <a:t>Выводы: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920880" cy="5418936"/>
          </a:xfrm>
        </p:spPr>
        <p:txBody>
          <a:bodyPr/>
          <a:lstStyle/>
          <a:p>
            <a:pPr algn="just"/>
            <a:r>
              <a:rPr lang="ru-RU" smtClean="0"/>
              <a:t> </a:t>
            </a:r>
            <a:r>
              <a:rPr lang="ru-RU" dirty="0" smtClean="0"/>
              <a:t>Я узнал, что и на безлюдной Антарктиде процветает бурная жизнь. Главные обитатели </a:t>
            </a:r>
            <a:r>
              <a:rPr lang="ru-RU" dirty="0"/>
              <a:t>э</a:t>
            </a:r>
            <a:r>
              <a:rPr lang="ru-RU" dirty="0" smtClean="0"/>
              <a:t>того материка пингвины. А в Артике популярны белые </a:t>
            </a:r>
            <a:r>
              <a:rPr lang="ru-RU" smtClean="0"/>
              <a:t>медведи.</a:t>
            </a:r>
            <a:endParaRPr lang="ru-RU" dirty="0" smtClean="0"/>
          </a:p>
          <a:p>
            <a:pPr algn="just"/>
            <a:r>
              <a:rPr lang="ru-RU" smtClean="0"/>
              <a:t> </a:t>
            </a:r>
            <a:r>
              <a:rPr lang="ru-RU" dirty="0" smtClean="0"/>
              <a:t>Я выяснил самую низкую </a:t>
            </a:r>
            <a:r>
              <a:rPr lang="ru-RU" smtClean="0"/>
              <a:t>температуру Антарктиды</a:t>
            </a:r>
          </a:p>
          <a:p>
            <a:pPr marL="45720" indent="0" algn="just">
              <a:buNone/>
            </a:pPr>
            <a:r>
              <a:rPr lang="ru-RU" smtClean="0"/>
              <a:t> - 91,2 градуса.</a:t>
            </a:r>
            <a:endParaRPr lang="ru-RU" dirty="0" smtClean="0"/>
          </a:p>
          <a:p>
            <a:pPr algn="just"/>
            <a:r>
              <a:rPr lang="ru-RU" smtClean="0"/>
              <a:t>Я </a:t>
            </a:r>
            <a:r>
              <a:rPr lang="ru-RU" dirty="0" smtClean="0"/>
              <a:t>узнал, что в Артике живут люди разных народов.</a:t>
            </a:r>
          </a:p>
          <a:p>
            <a:pPr algn="just"/>
            <a:r>
              <a:rPr lang="ru-RU" smtClean="0"/>
              <a:t> </a:t>
            </a:r>
            <a:r>
              <a:rPr lang="ru-RU" dirty="0" smtClean="0"/>
              <a:t>Я узнал, что в Артике даже при холодных температурах растут растения.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8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632848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7" cy="547260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i="1" smtClean="0">
                <a:solidFill>
                  <a:schemeClr val="accent1"/>
                </a:solidFill>
                <a:effectLst/>
                <a:latin typeface="+mn-lt"/>
                <a:cs typeface="Times New Roman" pitchFamily="18" charset="0"/>
              </a:rPr>
              <a:t>Цель работы: </a:t>
            </a: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изучить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животных, , растительность, историю Антарктиды </a:t>
            </a: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и Артики. </a:t>
            </a:r>
            <a:r>
              <a:rPr lang="ru-RU" sz="2000" b="0">
                <a:solidFill>
                  <a:schemeClr val="tx1"/>
                </a:solidFill>
                <a:effectLst/>
                <a:cs typeface="Times New Roman" pitchFamily="18" charset="0"/>
              </a:rPr>
              <a:t>Узнать какие народы живут на Артике.</a:t>
            </a:r>
            <a:br>
              <a:rPr lang="ru-RU" sz="2000" b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1"/>
                </a:solidFill>
                <a:effectLst/>
                <a:latin typeface="+mn-lt"/>
                <a:cs typeface="Times New Roman" pitchFamily="18" charset="0"/>
              </a:rPr>
              <a:t>Задачи исследования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: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1. Дать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характеристику Антарктиды и Артике.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 Узнать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какие животные живут в Антарктиде и Артике.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3. Выявить  самую низкую  температуру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Антарктиды 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5. Узнать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какие народы проживают в Артике.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6. Узнать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есть ли в Артике растительность.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157192"/>
            <a:ext cx="4309864" cy="1143000"/>
          </a:xfrm>
        </p:spPr>
        <p:txBody>
          <a:bodyPr/>
          <a:lstStyle/>
          <a:p>
            <a:r>
              <a:rPr lang="ru-RU" sz="4400" i="1" dirty="0" smtClean="0">
                <a:solidFill>
                  <a:schemeClr val="accent1"/>
                </a:solidFill>
              </a:rPr>
              <a:t>Антарктида.</a:t>
            </a:r>
            <a:endParaRPr lang="ru-RU" sz="44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4896544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i="1" dirty="0"/>
              <a:t>Антарктида</a:t>
            </a:r>
            <a:r>
              <a:rPr lang="ru-RU" dirty="0"/>
              <a:t> (греч. ἀνταρκτικός — противоположность Арктике) — континент, расположенный на самом юге Земли, центр Антарктиды примерно совпадает с южным географическим полюсом. Антарктиду омывают воды Атлантического, Индийского и Тихого океанов, иногда неофициально выделяемые в отдельный Южный океан. Площадь континента составляет около 14 107 000 км² (из них шельфовые ледники — 930 000 км², острова — 75 500 км²). При этом средняя высота поверхности Антарктиды самая большая из всех континентов. Помимо полюса холода, в Антарктиде располагаются точки самой низкой относительной влажности воздуха, самого сильного и продолжительного ветра и самой интенсивной солнечной радиации.</a:t>
            </a:r>
          </a:p>
        </p:txBody>
      </p:sp>
    </p:spTree>
    <p:extLst>
      <p:ext uri="{BB962C8B-B14F-4D97-AF65-F5344CB8AC3E}">
        <p14:creationId xmlns:p14="http://schemas.microsoft.com/office/powerpoint/2010/main" val="34137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smtClean="0">
                <a:solidFill>
                  <a:schemeClr val="accent1"/>
                </a:solidFill>
              </a:rPr>
              <a:t>Антарктида</a:t>
            </a:r>
            <a:endParaRPr lang="ru-RU" i="1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юрий\Desktop\280px-Antarctica_(orthographic_projection)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" y="404664"/>
            <a:ext cx="387609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рий\Desktop\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5306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06208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effectLst/>
              </a:rPr>
              <a:t>     Пингвины - главные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обитатели Антарктиды.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Пингвины </a:t>
            </a:r>
            <a:r>
              <a:rPr lang="ru-RU" sz="2000" dirty="0"/>
              <a:t>относятся к нелетающим птицам. Белая манишка и черный фрак делают их похожими на людей. Тело покрыто густым коротким оперением, которое не промокает. Под кожей находится толстый слой жира, поэтому они не мерзнут и могут голодать. Хотя у пингвинов есть короткие крылья, но они не летают</a:t>
            </a:r>
            <a:r>
              <a:rPr lang="ru-RU" sz="1200" dirty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89126"/>
            <a:ext cx="3527375" cy="33123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9126"/>
            <a:ext cx="3706316" cy="3312368"/>
          </a:xfrm>
        </p:spPr>
      </p:pic>
    </p:spTree>
    <p:extLst>
      <p:ext uri="{BB962C8B-B14F-4D97-AF65-F5344CB8AC3E}">
        <p14:creationId xmlns:p14="http://schemas.microsoft.com/office/powerpoint/2010/main" val="1774852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7808655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smtClean="0"/>
              <a:t>      </a:t>
            </a:r>
            <a:r>
              <a:rPr lang="ru-RU" sz="2000" dirty="0"/>
              <a:t>Особенности строения позволяют выживать этим птицам в самом холодном, самом суровом климате Антарктиды. Императорские и королевские пингвины живут только там. Императорские пингвины самые крупные. Их длина до 1,2 м, а вес до 42 кг. Живут колониями численностью до 300 тысяч птиц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3"/>
            <a:ext cx="3877890" cy="36449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0888"/>
            <a:ext cx="3671391" cy="3608482"/>
          </a:xfrm>
        </p:spPr>
      </p:pic>
    </p:spTree>
    <p:extLst>
      <p:ext uri="{BB962C8B-B14F-4D97-AF65-F5344CB8AC3E}">
        <p14:creationId xmlns:p14="http://schemas.microsoft.com/office/powerpoint/2010/main" val="17588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21088"/>
            <a:ext cx="8790317" cy="10801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smtClean="0"/>
              <a:t>     Питаются </a:t>
            </a:r>
            <a:r>
              <a:rPr lang="ru-RU" sz="2000" dirty="0"/>
              <a:t>рыбой, кальмарами, креветками. Пищу добывают себе в море. Несгибаемые крылья в воде служат веслами, хвост и лапы - рулем. Они могут двигаться со скоростью до 40 </a:t>
            </a:r>
            <a:r>
              <a:rPr lang="ru-RU" sz="2000" dirty="0" smtClean="0"/>
              <a:t>км</a:t>
            </a:r>
            <a:r>
              <a:rPr lang="en-US" sz="2000" dirty="0" smtClean="0"/>
              <a:t>/</a:t>
            </a:r>
            <a:r>
              <a:rPr lang="ru-RU" sz="2000" dirty="0" smtClean="0"/>
              <a:t>ч 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65922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609407" cy="3168352"/>
          </a:xfrm>
        </p:spPr>
      </p:pic>
    </p:spTree>
    <p:extLst>
      <p:ext uri="{BB962C8B-B14F-4D97-AF65-F5344CB8AC3E}">
        <p14:creationId xmlns:p14="http://schemas.microsoft.com/office/powerpoint/2010/main" val="6775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717032"/>
            <a:ext cx="7766248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/>
              <a:t> </a:t>
            </a:r>
            <a:r>
              <a:rPr lang="ru-RU" sz="2000" smtClean="0"/>
              <a:t>         Императорские </a:t>
            </a:r>
            <a:r>
              <a:rPr lang="ru-RU" sz="2000" dirty="0"/>
              <a:t>и королевские пингвины откладывают в мае-июне по одному яйцу прямо на лед. Самцы помещают их на лапы, прикрывают брюшной складкой и высиживают птенцов более 60 дней. Птенцы появляются на свет покрытыми пушком и уже зрячими. За кормом родители ныряют в море, а в начале декабря, когда птенцы станут взрослыми, они будут вместе добывать корм.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040560" cy="3168352"/>
          </a:xfrm>
        </p:spPr>
      </p:pic>
    </p:spTree>
    <p:extLst>
      <p:ext uri="{BB962C8B-B14F-4D97-AF65-F5344CB8AC3E}">
        <p14:creationId xmlns:p14="http://schemas.microsoft.com/office/powerpoint/2010/main" val="26480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992887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/>
              <a:t> </a:t>
            </a:r>
            <a:r>
              <a:rPr lang="ru-RU" sz="2000" smtClean="0"/>
              <a:t>    Пингвины </a:t>
            </a:r>
            <a:r>
              <a:rPr lang="ru-RU" sz="2000" dirty="0"/>
              <a:t>вызывают к себе особую симпатию за то, что они живут среди льда при низких температурах и постоянных снежных бурях Антарктиды, но, несмотря на это не покидают родных мест и выводят свое потомство там.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35572" cy="3456384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32656"/>
            <a:ext cx="3858289" cy="3456384"/>
          </a:xfrm>
        </p:spPr>
      </p:pic>
    </p:spTree>
    <p:extLst>
      <p:ext uri="{BB962C8B-B14F-4D97-AF65-F5344CB8AC3E}">
        <p14:creationId xmlns:p14="http://schemas.microsoft.com/office/powerpoint/2010/main" val="33372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1002</Words>
  <Application>Microsoft Office PowerPoint</Application>
  <PresentationFormat>Экран (4:3)</PresentationFormat>
  <Paragraphs>41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Georgia</vt:lpstr>
      <vt:lpstr>Times New Roman</vt:lpstr>
      <vt:lpstr>Trebuchet MS</vt:lpstr>
      <vt:lpstr>Воздушный поток</vt:lpstr>
      <vt:lpstr>«Артика и Антарктида»</vt:lpstr>
      <vt:lpstr>Цель работы:  изучить животных, , растительность, историю Антарктиды и Артики. Узнать какие народы живут на Артике.   Задачи исследования: 1. Дать характеристику Антарктиды и Артике. 2. Узнать какие животные живут в Антарктиде и Артике. 3. Выявить  самую низкую  температуру Антарктиды . 5. Узнать какие народы проживают в Артике. 6. Узнать есть ли в Артике растительность. </vt:lpstr>
      <vt:lpstr>Антарктида.</vt:lpstr>
      <vt:lpstr>Антарктида</vt:lpstr>
      <vt:lpstr>     Пингвины - главные обитатели Антарктиды. Пингвины относятся к нелетающим птицам. Белая манишка и черный фрак делают их похожими на людей. Тело покрыто густым коротким оперением, которое не промокает. Под кожей находится толстый слой жира, поэтому они не мерзнут и могут голодать. Хотя у пингвинов есть короткие крылья, но они не летают.</vt:lpstr>
      <vt:lpstr>      Особенности строения позволяют выживать этим птицам в самом холодном, самом суровом климате Антарктиды. Императорские и королевские пингвины живут только там. Императорские пингвины самые крупные. Их длина до 1,2 м, а вес до 42 кг. Живут колониями численностью до 300 тысяч птиц.</vt:lpstr>
      <vt:lpstr>     Питаются рыбой, кальмарами, креветками. Пищу добывают себе в море. Несгибаемые крылья в воде служат веслами, хвост и лапы - рулем. Они могут двигаться со скоростью до 40 км/ч .</vt:lpstr>
      <vt:lpstr>          Императорские и королевские пингвины откладывают в мае-июне по одному яйцу прямо на лед. Самцы помещают их на лапы, прикрывают брюшной складкой и высиживают птенцов более 60 дней. Птенцы появляются на свет покрытыми пушком и уже зрячими. За кормом родители ныряют в море, а в начале декабря, когда птенцы станут взрослыми, они будут вместе добывать корм.</vt:lpstr>
      <vt:lpstr>     Пингвины вызывают к себе особую симпатию за то, что они живут среди льда при низких температурах и постоянных снежных бурях Антарктиды, но, несмотря на это не покидают родных мест и выводят свое потомство там.</vt:lpstr>
      <vt:lpstr>Самая низкая температура Антарктиды.</vt:lpstr>
      <vt:lpstr>Артика</vt:lpstr>
      <vt:lpstr>Артика</vt:lpstr>
      <vt:lpstr>                    Белый медведь  </vt:lpstr>
      <vt:lpstr>Презентация PowerPoint</vt:lpstr>
      <vt:lpstr>Растительный мир Артики</vt:lpstr>
      <vt:lpstr>Коренные народы Артики</vt:lpstr>
      <vt:lpstr>Коренные народы Артики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Пингвины относятся к нелетающим птицам. Белая манишка и черный фрак делают их похожими на людей. Тело покрыто густым коротким оперением, которое не промокает. Под кожей находится толстый слой жира, поэтому они не мерзнут и могут голодать. Хотя у пингвинов есть короткие крылья, но они не летают.</dc:title>
  <dc:creator>1</dc:creator>
  <cp:lastModifiedBy>admin</cp:lastModifiedBy>
  <cp:revision>25</cp:revision>
  <dcterms:created xsi:type="dcterms:W3CDTF">2015-01-21T09:58:40Z</dcterms:created>
  <dcterms:modified xsi:type="dcterms:W3CDTF">2018-03-09T13:08:13Z</dcterms:modified>
</cp:coreProperties>
</file>