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05" y="1916832"/>
            <a:ext cx="5251450" cy="3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Методическая разработка по обучению грамоте</a:t>
            </a:r>
            <a:br>
              <a:rPr lang="ru-RU" dirty="0" smtClean="0"/>
            </a:br>
            <a:r>
              <a:rPr lang="ru-RU" dirty="0" smtClean="0"/>
              <a:t>«Стихотворение Алфавит»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085184"/>
            <a:ext cx="2736304" cy="1584176"/>
          </a:xfrm>
        </p:spPr>
        <p:txBody>
          <a:bodyPr>
            <a:normAutofit/>
          </a:bodyPr>
          <a:lstStyle/>
          <a:p>
            <a:r>
              <a:rPr lang="ru-RU" sz="1600" b="1" dirty="0"/>
              <a:t>Выполнила</a:t>
            </a:r>
          </a:p>
          <a:p>
            <a:r>
              <a:rPr lang="ru-RU" sz="1600" b="1" dirty="0"/>
              <a:t>Воспитатель МКДОУ «Никольский детский сад»</a:t>
            </a:r>
          </a:p>
          <a:p>
            <a:r>
              <a:rPr lang="ru-RU" sz="1600" b="1" dirty="0" err="1"/>
              <a:t>Волченкова</a:t>
            </a:r>
            <a:r>
              <a:rPr lang="ru-RU" sz="1600" b="1" dirty="0"/>
              <a:t> </a:t>
            </a:r>
            <a:r>
              <a:rPr lang="ru-RU" sz="1600" b="1" dirty="0" smtClean="0"/>
              <a:t> Ольга </a:t>
            </a:r>
            <a:r>
              <a:rPr lang="ru-RU" sz="1600" b="1" dirty="0"/>
              <a:t>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7004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tar.mdom71.ru/images/print/002-children/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9" y="620688"/>
            <a:ext cx="5760640" cy="63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 </a:t>
            </a:r>
            <a:r>
              <a:rPr lang="ru-RU" dirty="0" smtClean="0"/>
              <a:t>– Звезда горит в ночи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9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oziru.com/images/drawn-tree-willow-tre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92223"/>
            <a:ext cx="6192688" cy="5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Ива плачет там в дали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7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</a:t>
            </a:r>
            <a:r>
              <a:rPr lang="ru-RU" dirty="0" smtClean="0"/>
              <a:t> – Коза пошла на луг</a:t>
            </a:r>
            <a:endParaRPr lang="ru-RU" dirty="0"/>
          </a:p>
        </p:txBody>
      </p:sp>
      <p:pic>
        <p:nvPicPr>
          <p:cNvPr id="12290" name="Picture 2" descr="H:\алфавит\Без названия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7563"/>
            <a:ext cx="685707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</a:t>
            </a:r>
            <a:r>
              <a:rPr lang="ru-RU" dirty="0" smtClean="0"/>
              <a:t> – Лошадь тянет старый плуг</a:t>
            </a:r>
            <a:endParaRPr lang="ru-RU" dirty="0"/>
          </a:p>
        </p:txBody>
      </p:sp>
      <p:pic>
        <p:nvPicPr>
          <p:cNvPr id="13314" name="Picture 2" descr="http://detectivebooks.ru/img/d/?src=37727476&amp;i=72&amp;ex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8773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pbs.org/poster_images/assets/zre0c5pb10hjz9bvkqj5_1.png.resize.710x3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5862669" cy="541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</a:t>
            </a:r>
            <a:r>
              <a:rPr lang="ru-RU" dirty="0" smtClean="0"/>
              <a:t> – Мусор вывезли на свалку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</a:t>
            </a:r>
            <a:r>
              <a:rPr lang="ru-RU" dirty="0" smtClean="0"/>
              <a:t> – Носорог идет в развалку</a:t>
            </a:r>
            <a:endParaRPr lang="ru-RU" dirty="0"/>
          </a:p>
        </p:txBody>
      </p:sp>
      <p:pic>
        <p:nvPicPr>
          <p:cNvPr id="15362" name="Picture 2" descr="http://www.graycell.ru/picture/big/nosoro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– Огурцы мы посадили</a:t>
            </a:r>
            <a:endParaRPr lang="ru-RU" dirty="0"/>
          </a:p>
        </p:txBody>
      </p:sp>
      <p:pic>
        <p:nvPicPr>
          <p:cNvPr id="16386" name="Picture 2" descr="http://moscvichka.ru/photo/moscvichka/2016/04/doc6pg5kio8rs610d31rx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6200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</a:t>
            </a:r>
            <a:r>
              <a:rPr lang="ru-RU" dirty="0" smtClean="0"/>
              <a:t> – Паровозик запустили</a:t>
            </a:r>
            <a:endParaRPr lang="ru-RU" dirty="0"/>
          </a:p>
        </p:txBody>
      </p:sp>
      <p:pic>
        <p:nvPicPr>
          <p:cNvPr id="17414" name="Picture 6" descr="http://img-fotki.yandex.ru/get/6002/47407354.55b/0_c40c3_f789c3d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3" y="2852937"/>
            <a:ext cx="8233233" cy="23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688632" cy="54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</a:t>
            </a:r>
            <a:r>
              <a:rPr lang="ru-RU" dirty="0" smtClean="0"/>
              <a:t> – Ракета взмыла ввысь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57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</a:t>
            </a:r>
            <a:r>
              <a:rPr lang="ru-RU" dirty="0" smtClean="0"/>
              <a:t> – Санки катят с горки вниз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2689"/>
            <a:ext cx="70567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0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intonic.ru/uploads/images/2016/04/04/img_5702bbcc532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44710"/>
            <a:ext cx="6048672" cy="60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 – Арбуз поспел на грядке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884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340768"/>
            <a:ext cx="4896544" cy="275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9400"/>
            <a:ext cx="2754238" cy="31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</a:t>
            </a:r>
            <a:r>
              <a:rPr lang="ru-RU" dirty="0" smtClean="0"/>
              <a:t> – Тыква, танк и табурет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34032"/>
            <a:ext cx="30585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8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– Утюг утюжит плед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03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4160580" cy="51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</a:t>
            </a:r>
            <a:r>
              <a:rPr lang="ru-RU" dirty="0" smtClean="0"/>
              <a:t> – Филин на суку сидит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3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Х </a:t>
            </a:r>
            <a:r>
              <a:rPr lang="ru-RU" dirty="0" smtClean="0"/>
              <a:t>– Хомячок в углу грустит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2199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3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 </a:t>
            </a:r>
            <a:r>
              <a:rPr lang="ru-RU" dirty="0" smtClean="0"/>
              <a:t>– Цепь на солнышке блестит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77" y="16288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15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8770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</a:t>
            </a:r>
            <a:r>
              <a:rPr lang="ru-RU" dirty="0" smtClean="0"/>
              <a:t> – Чайник на плите свистит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65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20336"/>
            <a:ext cx="4105325" cy="56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6705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Ш</a:t>
            </a:r>
            <a:r>
              <a:rPr lang="ru-RU" dirty="0" smtClean="0"/>
              <a:t> – Шарик в небо полетит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8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Щ</a:t>
            </a:r>
            <a:r>
              <a:rPr lang="ru-RU" dirty="0" smtClean="0"/>
              <a:t> – Щётка в тазик угодит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58393"/>
            <a:ext cx="5645603" cy="449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8260">
            <a:off x="5539070" y="1704349"/>
            <a:ext cx="2149205" cy="156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01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Ъ, Ы и Ь  </a:t>
            </a:r>
            <a:r>
              <a:rPr lang="ru-RU" dirty="0" smtClean="0"/>
              <a:t>пропускаем просто так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9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</a:t>
            </a:r>
            <a:r>
              <a:rPr lang="ru-RU" dirty="0" smtClean="0"/>
              <a:t> – Эскимо едим в жару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2387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5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0906"/>
            <a:ext cx="5328592" cy="595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</a:t>
            </a:r>
            <a:r>
              <a:rPr lang="ru-RU" dirty="0" smtClean="0"/>
              <a:t> – Бегемот пишет в тетрадке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Ю</a:t>
            </a:r>
            <a:r>
              <a:rPr lang="ru-RU" dirty="0" smtClean="0"/>
              <a:t> – Юля крутит нам юлу</a:t>
            </a:r>
            <a:endParaRPr lang="ru-RU" dirty="0"/>
          </a:p>
        </p:txBody>
      </p:sp>
      <p:pic>
        <p:nvPicPr>
          <p:cNvPr id="1026" name="Picture 2" descr="http://funforkids.ru/pictures/kidgames/kidgames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99794"/>
            <a:ext cx="5760640" cy="562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69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7359"/>
            <a:ext cx="5133950" cy="580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703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 – Яблоки растут на ветке,</a:t>
            </a:r>
            <a:br>
              <a:rPr lang="ru-RU" dirty="0" smtClean="0"/>
            </a:br>
            <a:r>
              <a:rPr lang="ru-RU" dirty="0" smtClean="0"/>
              <a:t>        Их очень любят детки.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79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19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алфавит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45" y="-10617"/>
            <a:ext cx="4453086" cy="68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5184576" cy="22048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</a:t>
            </a:r>
            <a:r>
              <a:rPr lang="ru-RU" dirty="0" smtClean="0"/>
              <a:t> – Ворона сыр нашла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алфавит\572b279a037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73325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</a:t>
            </a:r>
            <a:r>
              <a:rPr lang="ru-RU" dirty="0" smtClean="0"/>
              <a:t> – Гармонь «плясать» пошла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5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4.infourok.ru/uploads/ex/0877/0005adc6-2bf806ce/hello_html_m767370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51" y="620688"/>
            <a:ext cx="62535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</a:t>
            </a:r>
            <a:r>
              <a:rPr lang="ru-RU" dirty="0" smtClean="0"/>
              <a:t> – Домик у реки стоит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– Ель на домик тот глядит</a:t>
            </a:r>
            <a:endParaRPr lang="ru-RU" dirty="0"/>
          </a:p>
        </p:txBody>
      </p:sp>
      <p:pic>
        <p:nvPicPr>
          <p:cNvPr id="7172" name="Picture 4" descr="http://img-fotki.yandex.ru/get/9494/230070907.2/0_b6ee6_24255c4e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616624" cy="53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Ё</a:t>
            </a:r>
            <a:r>
              <a:rPr lang="ru-RU" dirty="0" smtClean="0"/>
              <a:t> – Ёжик мимо проходил</a:t>
            </a:r>
            <a:endParaRPr lang="ru-RU" dirty="0"/>
          </a:p>
        </p:txBody>
      </p:sp>
      <p:pic>
        <p:nvPicPr>
          <p:cNvPr id="8194" name="Picture 2" descr="H:\алфавит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3643638" cy="51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048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Ж</a:t>
            </a:r>
            <a:r>
              <a:rPr lang="ru-RU" dirty="0" smtClean="0"/>
              <a:t> – Жёлудь ёжик обронил</a:t>
            </a:r>
            <a:endParaRPr lang="ru-RU" dirty="0"/>
          </a:p>
        </p:txBody>
      </p:sp>
      <p:pic>
        <p:nvPicPr>
          <p:cNvPr id="9218" name="Picture 2" descr="H:\алфавит\yozhik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4901"/>
            <a:ext cx="67532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</TotalTime>
  <Words>200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Методическая разработка по обучению грамоте «Стихотворение Алфавит»</vt:lpstr>
      <vt:lpstr>А – Арбуз поспел на грядке</vt:lpstr>
      <vt:lpstr>Б – Бегемот пишет в тетрадке</vt:lpstr>
      <vt:lpstr>В – Ворона сыр нашла</vt:lpstr>
      <vt:lpstr>Г – Гармонь «плясать» пошла</vt:lpstr>
      <vt:lpstr>Д – Домик у реки стоит</vt:lpstr>
      <vt:lpstr>Е – Ель на домик тот глядит</vt:lpstr>
      <vt:lpstr>Ё – Ёжик мимо проходил</vt:lpstr>
      <vt:lpstr>Ж – Жёлудь ёжик обронил</vt:lpstr>
      <vt:lpstr>З – Звезда горит в ночи</vt:lpstr>
      <vt:lpstr>И – Ива плачет там в дали</vt:lpstr>
      <vt:lpstr>К – Коза пошла на луг</vt:lpstr>
      <vt:lpstr>Л – Лошадь тянет старый плуг</vt:lpstr>
      <vt:lpstr>М – Мусор вывезли на свалку</vt:lpstr>
      <vt:lpstr>Н – Носорог идет в развалку</vt:lpstr>
      <vt:lpstr>О – Огурцы мы посадили</vt:lpstr>
      <vt:lpstr>П – Паровозик запустили</vt:lpstr>
      <vt:lpstr>Р – Ракета взмыла ввысь</vt:lpstr>
      <vt:lpstr>С – Санки катят с горки вниз</vt:lpstr>
      <vt:lpstr>Т – Тыква, танк и табурет</vt:lpstr>
      <vt:lpstr>У – Утюг утюжит плед</vt:lpstr>
      <vt:lpstr>Ф – Филин на суку сидит</vt:lpstr>
      <vt:lpstr>Х – Хомячок в углу грустит</vt:lpstr>
      <vt:lpstr>Ц – Цепь на солнышке блестит</vt:lpstr>
      <vt:lpstr>Ч – Чайник на плите свистит</vt:lpstr>
      <vt:lpstr>Ш – Шарик в небо полетит</vt:lpstr>
      <vt:lpstr>Щ – Щётка в тазик угодит</vt:lpstr>
      <vt:lpstr>Ъ, Ы и Ь  пропускаем просто так</vt:lpstr>
      <vt:lpstr>Э – Эскимо едим в жару</vt:lpstr>
      <vt:lpstr>Ю – Юля крутит нам юлу</vt:lpstr>
      <vt:lpstr>Я – Яблоки растут на ветке,         Их очень любят детки.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по обучению грамоте</dc:title>
  <dc:creator>Евген</dc:creator>
  <cp:lastModifiedBy>Евген</cp:lastModifiedBy>
  <cp:revision>12</cp:revision>
  <dcterms:created xsi:type="dcterms:W3CDTF">2018-03-08T12:37:51Z</dcterms:created>
  <dcterms:modified xsi:type="dcterms:W3CDTF">2018-03-10T09:57:56Z</dcterms:modified>
</cp:coreProperties>
</file>