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0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9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27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029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2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14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2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3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8268B-7C90-45B7-B4D3-F72F614BE472}" type="datetimeFigureOut">
              <a:rPr lang="ru-RU" smtClean="0"/>
              <a:t>06.12.2017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B59EC-1D62-49B4-B5E9-43CB8B41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46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4.bp.blogspot.com/-bTV6W8QmXMY/Uz0V8rxloiI/AAAAAAAAAl0/B-7978YmZRI/s1600/24607668b4f487c013385e05c77212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9" y="1160165"/>
            <a:ext cx="5507914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2520" y="236835"/>
            <a:ext cx="98062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НИКОЛАЙ ВАСИЛЬЕВИЧ ГОГОЛЬ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706" y="4960719"/>
            <a:ext cx="114745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«ВЕЧЕРА НА ХУТОРЕ БЛИЗ ДИКАНЬКИ»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84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dn.eksmo.ru/v2/ITD000000000269073/COVER/cover3d1__w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1" y="754590"/>
            <a:ext cx="4113899" cy="560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hirokov.ucoz.net/_si/0/727474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49201"/>
            <a:ext cx="4038600" cy="288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laycast.ru/uploads/2016/03/13/17812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3646223"/>
            <a:ext cx="40259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130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0493" y="2845246"/>
            <a:ext cx="7841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СОРОЧИНСКАЯ ЯРМАРКА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58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4458" y="97135"/>
            <a:ext cx="10323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ВЕЧЕР НАКАНУНЕ ИВАНА КУПАЛА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128" name="Picture 8" descr="https://ds04.infourok.ru/uploads/ex/0413/00011582-f000d9f3/img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248965"/>
            <a:ext cx="5813425" cy="436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igray.ru/images/reviews/go2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1525190"/>
            <a:ext cx="5076825" cy="380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90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.livelib.ru/reader/AndreasCorelli/o/ifql6ufx/o-o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732" y="1214751"/>
            <a:ext cx="4403725" cy="28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ymir.ru/media/catalog/product/000000/16/66/36/1609541B_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86" y="3756210"/>
            <a:ext cx="3019246" cy="301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dn-nus-1.pinme.ru/photo/fd/0bca/fd0bcac43e4c39e65b2d66aa0444114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1" y="1354139"/>
            <a:ext cx="2613880" cy="34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7367" y="328979"/>
            <a:ext cx="11317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МАЙСКАЯ НОЧЬ ИЛИ УТОПЛЕННИЦА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080" name="Picture 8" descr="https://s-media-cache-ak0.pinimg.com/236x/f9/41/a6/f941a6d6dd63f92c429fb596beb1acd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78" y="2275072"/>
            <a:ext cx="2725122" cy="359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cs3.livemaster.ru/zhurnalfoto/9/a/2/150823194030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03" y="2877418"/>
            <a:ext cx="2543904" cy="33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71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img.yakaboo.ua/media/catalog/product/3/8/387986_179387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570" y="4000501"/>
            <a:ext cx="2048305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b.ru/misc/i/gallery/39254/1121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90" y="985837"/>
            <a:ext cx="4843267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g.labirint.ru/images/comments_pic/1408/11_6fac412277d50f8e8dbe25162cc1c6dd_13930963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4" y="4000501"/>
            <a:ext cx="4163932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llustrators.ru/uploads/illustration/image/560436/main_560436_origin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943" y="2886471"/>
            <a:ext cx="2683502" cy="369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721" y="270171"/>
            <a:ext cx="7121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ПРОПАВШАЯ ГРАМОТА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7178" name="Picture 10" descr="https://s-media-cache-ak0.pinimg.com/600x315/f7/6a/17/f76a17ee5da9f9534d5dd1fe5baa32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94" y="1193501"/>
            <a:ext cx="4686206" cy="24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6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0300" y="254000"/>
            <a:ext cx="92090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НОЧЬ ПЕРЕД РОЖДЕСТВОМ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146" name="Picture 2" descr="https://im0-tub-ru.yandex.net/i?id=2786c2da7ed817a19e6608dc6898ad8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177330"/>
            <a:ext cx="2763658" cy="35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laycast.ru/uploads/2015/01/07/114894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905" y="2219919"/>
            <a:ext cx="2851265" cy="390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ucrazy.ru/files/i/2011.11.30/1322629198_8321117656c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946896"/>
            <a:ext cx="3025648" cy="389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pinimg.com/originals/48/27/e5/4827e52a534d339cff85afab02de1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79" y="3429000"/>
            <a:ext cx="2476495" cy="317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m0-tub-ru.yandex.net/i?id=b2e3eb6aef9a049f1e99c398ee3b0bf8-l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720" y="3780382"/>
            <a:ext cx="2401163" cy="306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mg1.liveinternet.ru/images/foto/c/1/apps/4/965/4965545_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55" y="1074044"/>
            <a:ext cx="3982429" cy="233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06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4713" y="224135"/>
            <a:ext cx="5699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СТРАШНАЯ МЕСТЬ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44" name="Picture 4" descr="http://aura-dione.ru/gallery/images/1695682_strashnaya-mest-gog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24135"/>
            <a:ext cx="25504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s8.pikabu.ru/post_img/2016/06/19/5/146631748716790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88" y="3546475"/>
            <a:ext cx="3819525" cy="322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mg01.chitalnya.ru/upload2/300/257735290564596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94" y="2223341"/>
            <a:ext cx="5063147" cy="38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24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035" y="300335"/>
            <a:ext cx="1135592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ИВАН ФЕДОРОВТЧ ШПОНЬКА И ЕГО ТЕТУШКА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218" name="Picture 2" descr="http://www.rosbooks.ru/_ld/109/33159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69776"/>
            <a:ext cx="2384425" cy="358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017.radikal.ru/i412/1111/db/692ceeeedad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7" y="2146300"/>
            <a:ext cx="3209424" cy="446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kinokartoshka.net/uploads/posts/2017-06/1497689995_ivan-fedorovich-shponka-i-ego-tetushka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50" y="4300959"/>
            <a:ext cx="3131700" cy="23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m.kino-teatr.ru/movie/kadr/2618/202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529270"/>
            <a:ext cx="3082925" cy="23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im0-tub-ru.yandex.net/i?id=bfa7a45c81c2b4a6aceff0865ef1e6af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4206731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6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255/47407354.d92/0_15a04c_abb20d68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5952" y="478135"/>
            <a:ext cx="7840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ЗАКОЛДОВАННОЕ МЕСТО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194" name="Picture 2" descr="https://ds04.infourok.ru/uploads/ex/0ceb/0008233a-97413168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401465"/>
            <a:ext cx="4232275" cy="31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s02.infourok.ru/uploads/ex/0687/00042536-2da817d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109" y="1401465"/>
            <a:ext cx="4462991" cy="33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0-tub-ru.yandex.net/i?id=0d124774cb0bb69a55db2dd976cc4b63-l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854" y="2284412"/>
            <a:ext cx="3380291" cy="44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903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35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2017-12-06T11:03:47Z</dcterms:created>
  <dcterms:modified xsi:type="dcterms:W3CDTF">2017-12-06T17:35:02Z</dcterms:modified>
</cp:coreProperties>
</file>