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9" r:id="rId11"/>
    <p:sldId id="266" r:id="rId12"/>
    <p:sldId id="267" r:id="rId13"/>
    <p:sldId id="263" r:id="rId14"/>
    <p:sldId id="265" r:id="rId15"/>
    <p:sldId id="26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4895C9-4C6F-4612-A556-E25F8AEAC1B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F4E0818-C9B4-4EC6-BE6A-E3EDBC00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 ученики </a:t>
            </a:r>
            <a:r>
              <a:rPr lang="ru-RU" dirty="0" smtClean="0"/>
              <a:t>3класса</a:t>
            </a:r>
          </a:p>
          <a:p>
            <a:r>
              <a:rPr lang="ru-RU" dirty="0" smtClean="0"/>
              <a:t>МАОУ СОШ с.Еланка</a:t>
            </a:r>
          </a:p>
          <a:p>
            <a:r>
              <a:rPr lang="ru-RU" dirty="0" smtClean="0"/>
              <a:t>Воронова </a:t>
            </a:r>
            <a:r>
              <a:rPr lang="ru-RU" dirty="0" smtClean="0"/>
              <a:t>Таня</a:t>
            </a:r>
          </a:p>
          <a:p>
            <a:r>
              <a:rPr lang="ru-RU" dirty="0" smtClean="0"/>
              <a:t>Ершова Таня</a:t>
            </a:r>
          </a:p>
          <a:p>
            <a:r>
              <a:rPr lang="ru-RU" smtClean="0"/>
              <a:t>Ершов Семён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Растения Саратовской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роман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оман\Picture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роман\Picture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оман\Pictures\img_user_file_59843df75522f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оман\Pictures\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роман\Pictures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роман\Pictures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ман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оман\Picture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287312"/>
            <a:ext cx="5429288" cy="4714818"/>
          </a:xfrm>
          <a:prstGeom prst="rect">
            <a:avLst/>
          </a:prstGeom>
          <a:noFill/>
        </p:spPr>
      </p:pic>
      <p:pic>
        <p:nvPicPr>
          <p:cNvPr id="2051" name="Picture 3" descr="C:\Users\роман\Picture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оман\Pictures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ман\Picture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оман\Pictures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оман\Pictures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роман\Pictures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роман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16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на тему: Растения Саратовской области.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Растения Саратовской области.</dc:title>
  <dc:creator>роман</dc:creator>
  <cp:lastModifiedBy>1</cp:lastModifiedBy>
  <cp:revision>9</cp:revision>
  <dcterms:created xsi:type="dcterms:W3CDTF">2018-02-27T16:31:20Z</dcterms:created>
  <dcterms:modified xsi:type="dcterms:W3CDTF">2018-03-13T07:53:49Z</dcterms:modified>
</cp:coreProperties>
</file>