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6" r:id="rId3"/>
    <p:sldId id="268" r:id="rId4"/>
    <p:sldId id="262" r:id="rId5"/>
    <p:sldId id="258" r:id="rId6"/>
    <p:sldId id="260" r:id="rId7"/>
    <p:sldId id="263" r:id="rId8"/>
    <p:sldId id="264" r:id="rId9"/>
    <p:sldId id="270" r:id="rId10"/>
    <p:sldId id="265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84;&#1072;&#1085;&#1076;&#1077;&#1083;&#1100;&#1096;&#1090;&#1072;&#1084;\&#1052;&#1072;&#1085;&#1076;&#1077;&#1083;&#1100;&#1096;&#1090;&#1072;&#1084;.%20&#1041;&#1077;&#1089;&#1089;&#1086;&#1085;&#1085;&#1080;&#1094;&#1072;.%20&#1043;&#1086;&#1084;&#1077;&#1088;.%20&#1058;&#1091;&#1075;&#1080;&#1077;%20&#1087;&#1072;&#1088;&#1091;&#1089;&#1072;.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4;&#1072;&#1085;&#1076;&#1077;&#1083;&#1100;&#1096;&#1090;&#1072;&#1084;\&#1052;&#1054;&#1056;&#1045;%20&#1057;&#1082;&#1091;&#1095;&#1072;&#1083;&#1080;%20&#1087;&#1086;%20&#1084;&#1085;&#1077;%20&#1064;&#1091;&#1084;%20&#1087;&#1088;&#1080;&#1073;&#1086;&#1103;!%2000_00_00-00_00_22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32861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Интерпретация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стихотворения О.Мандельштама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«</a:t>
            </a:r>
            <a:r>
              <a:rPr lang="ru-RU" dirty="0" err="1" smtClean="0">
                <a:effectLst/>
              </a:rPr>
              <a:t>Бессонница.Гомер</a:t>
            </a:r>
            <a:r>
              <a:rPr lang="ru-RU" dirty="0" smtClean="0">
                <a:effectLst/>
              </a:rPr>
              <a:t>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Тугие паруса»</a:t>
            </a:r>
            <a:endParaRPr lang="ru-RU" dirty="0">
              <a:effectLst/>
            </a:endParaRPr>
          </a:p>
        </p:txBody>
      </p:sp>
      <p:pic>
        <p:nvPicPr>
          <p:cNvPr id="9218" name="Picture 2" descr="http://c7.alamy.com/zooms/4016f310432e4252a6eda2739c0779f3/the-greek-armada-sail-to-troy-troy-2004-bpmm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429000"/>
            <a:ext cx="5214974" cy="33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67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721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море, и Гомер-всё движется любовью.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Кого же слушать мне? И вот Гомер молчит,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море чёрное, витийствуя, шумит,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 тяжким грохотом подходит к изголовью.</a:t>
            </a: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vcomercio.info/uploads/posts/2016-03/145778163119932bee2ad3c9c3f7e3ad7b2247ab36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44955"/>
            <a:ext cx="6000760" cy="4687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андельштам. Бессонница. Гомер. Тугие паруса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214290"/>
            <a:ext cx="8277280" cy="604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49292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</a:t>
            </a:r>
            <a:r>
              <a:rPr lang="ru-RU" sz="3200" dirty="0" smtClean="0"/>
              <a:t> Встреча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«Меня нужно понять- либо меня     нет»                       </a:t>
            </a:r>
            <a:r>
              <a:rPr lang="ru-RU" dirty="0" smtClean="0"/>
              <a:t>(М.И.Цветаева)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428860" y="1857364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3504" y="1928802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5720" y="207167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«из глубины</a:t>
            </a:r>
            <a:r>
              <a:rPr lang="ru-RU" dirty="0" smtClean="0"/>
              <a:t>»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607191" y="3464719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2844" y="4500570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800" dirty="0" smtClean="0"/>
              <a:t>на поверхность»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857884" y="228599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«к глубине»</a:t>
            </a:r>
            <a:endParaRPr lang="ru-RU" sz="28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6001554" y="3571082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57884" y="4429132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«от поверхности»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3000372"/>
            <a:ext cx="1857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Путь автора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786050" y="2000240"/>
            <a:ext cx="278608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«художествен</a:t>
            </a:r>
          </a:p>
          <a:p>
            <a:pPr algn="ctr"/>
            <a:r>
              <a:rPr lang="ru-RU" dirty="0" err="1" smtClean="0"/>
              <a:t>ный</a:t>
            </a:r>
            <a:r>
              <a:rPr lang="ru-RU" dirty="0" smtClean="0"/>
              <a:t> помысел»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2857488" y="3357562"/>
            <a:ext cx="278608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857488" y="4786322"/>
            <a:ext cx="292895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929454" y="3143248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Путь читателя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Стрелка вверх 34"/>
          <p:cNvSpPr/>
          <p:nvPr/>
        </p:nvSpPr>
        <p:spPr>
          <a:xfrm>
            <a:off x="6715140" y="2786058"/>
            <a:ext cx="71438" cy="15716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1428728" y="2643182"/>
            <a:ext cx="71438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>
            <a:off x="2571736" y="328612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2607455" y="453628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 flipH="1" flipV="1">
            <a:off x="5322099" y="460772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5180017" y="3178967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3786190"/>
            <a:ext cx="7500990" cy="2714644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… «Который час? его спросили здесь,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 он ответил любопытным: «вечность»…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О.Мандельштам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://xn-----7kcbgld8ar8aphgi7e0de.xn--p1ai/wp-content/uploads/2017/01/Osip-Mandelsht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42852"/>
            <a:ext cx="4738689" cy="3554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472238" cy="11430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Осип  Мандельштам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playcast.ru/uploads/2011/01/15/22479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6869"/>
            <a:ext cx="8786874" cy="6603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veykova.ru - сайт учителя русского языка и литерату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8139"/>
            <a:ext cx="8501122" cy="6264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56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ject\Соколова О.В\gom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60" cy="242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71462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Бурно летели, зыбей не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касаяся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медною осью: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 стану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ахейскому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мчалися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быстроскакучие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кони…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557214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«Илиада»,песнь 13 «Битва на кораблях»,перевод Н.И.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Гнедича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Project\Соколова О.В\NeedFull.NET_krasivye-fotografii-parusnykh-korablej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979598" cy="29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Project\Соколова О.В\kl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071810"/>
            <a:ext cx="2939165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571744"/>
            <a:ext cx="42481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://www.playcast.ru/uploads/2011/02/20/23359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5" y="4418582"/>
            <a:ext cx="3929090" cy="2439418"/>
          </a:xfrm>
          <a:prstGeom prst="rect">
            <a:avLst/>
          </a:prstGeom>
          <a:noFill/>
        </p:spPr>
      </p:pic>
      <p:pic>
        <p:nvPicPr>
          <p:cNvPr id="6" name="МОРЕ Скучали по мне Шум прибоя! 00_00_00-00_00_2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000628" y="4857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571744"/>
            <a:ext cx="7472386" cy="34355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журавлиный клин в чужие рубежи,-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головах царей божественная пена,-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Куда плывёте вы? Когда бы не Елена,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Троя вам одна,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ахейские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мужи?</a:t>
            </a:r>
          </a:p>
          <a:p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Documents and Settings\Учитель\Рабочий стол\Соколова О.В\picture-069-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77193"/>
            <a:ext cx="1785918" cy="2580807"/>
          </a:xfrm>
          <a:prstGeom prst="rect">
            <a:avLst/>
          </a:prstGeom>
          <a:noFill/>
        </p:spPr>
      </p:pic>
      <p:pic>
        <p:nvPicPr>
          <p:cNvPr id="8" name="Picture 3" descr="C:\Project\Соколова О.В\029b34b577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3847641"/>
            <a:ext cx="2500298" cy="301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litlib.net/bk/12539/11-2010/co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71744" cy="2571744"/>
          </a:xfrm>
          <a:prstGeom prst="rect">
            <a:avLst/>
          </a:prstGeom>
          <a:noFill/>
        </p:spPr>
      </p:pic>
      <p:pic>
        <p:nvPicPr>
          <p:cNvPr id="4098" name="Picture 2" descr="http://cdn-nus-1.pinme.ru/tumb/600/photo/26/fe/26feb722e92a1da59d5b5c9ff697f64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64626"/>
            <a:ext cx="1928794" cy="404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mage.jimcdn.com/app/cms/image/transf/none/path/s2bc05e6829043f9f/image/idc73738aa9289417/version/1476984597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age.jimcdn.com/app/cms/image/transf/none/path/s2bc05e6829043f9f/image/idc73738aa9289417/version/1476984597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playcast.ru/uploads/2016/05/07/18569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7581"/>
            <a:ext cx="8715436" cy="6720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733</TotalTime>
  <Words>154</Words>
  <Application>Microsoft Office PowerPoint</Application>
  <PresentationFormat>Экран (4:3)</PresentationFormat>
  <Paragraphs>27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Интерпретация стихотворения О.Мандельштама «Бессонница.Гомер. Тугие паруса»</vt:lpstr>
      <vt:lpstr>«Меня нужно понять- либо меня     нет»                       (М.И.Цветаева)</vt:lpstr>
      <vt:lpstr>Слайд 3</vt:lpstr>
      <vt:lpstr>Осип  Мандельштам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</dc:title>
  <dc:creator>37admin04</dc:creator>
  <cp:lastModifiedBy>user</cp:lastModifiedBy>
  <cp:revision>37</cp:revision>
  <dcterms:created xsi:type="dcterms:W3CDTF">2017-01-11T16:41:56Z</dcterms:created>
  <dcterms:modified xsi:type="dcterms:W3CDTF">2017-03-05T07:42:20Z</dcterms:modified>
</cp:coreProperties>
</file>