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00E5B5-AAE0-4740-AAE2-1114042652E5}" type="datetimeFigureOut">
              <a:rPr lang="ru-RU" smtClean="0"/>
              <a:t>09.03.2018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428F83-099E-409C-9B1D-640B116C0FA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37442"/>
            <a:ext cx="8074899" cy="1793167"/>
          </a:xfrm>
        </p:spPr>
        <p:txBody>
          <a:bodyPr/>
          <a:lstStyle/>
          <a:p>
            <a:pPr algn="ctr"/>
            <a:r>
              <a:rPr lang="ru-RU" dirty="0" smtClean="0"/>
              <a:t>Мой </a:t>
            </a:r>
            <a:r>
              <a:rPr lang="ru-RU" sz="4400" dirty="0" smtClean="0"/>
              <a:t>любимый</a:t>
            </a:r>
            <a:r>
              <a:rPr lang="ru-RU" dirty="0" smtClean="0"/>
              <a:t> город Железногорск!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338969"/>
            <a:ext cx="5637010" cy="882119"/>
          </a:xfrm>
        </p:spPr>
        <p:txBody>
          <a:bodyPr/>
          <a:lstStyle/>
          <a:p>
            <a:r>
              <a:rPr lang="ru-RU" dirty="0" smtClean="0"/>
              <a:t>Кроссворд про город в котором я живу 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915816" y="4632795"/>
            <a:ext cx="6048672" cy="15591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Руководитель: </a:t>
            </a:r>
            <a:r>
              <a:rPr lang="ru-RU" dirty="0" smtClean="0"/>
              <a:t>Светлана  Владимировна К.</a:t>
            </a:r>
            <a:endParaRPr lang="ru-RU" dirty="0" smtClean="0"/>
          </a:p>
          <a:p>
            <a:r>
              <a:rPr lang="ru-RU" dirty="0" smtClean="0"/>
              <a:t>Воспитанники: </a:t>
            </a:r>
            <a:r>
              <a:rPr lang="ru-RU" dirty="0" smtClean="0"/>
              <a:t>Роман А.</a:t>
            </a:r>
            <a:endParaRPr lang="ru-RU" dirty="0" smtClean="0"/>
          </a:p>
          <a:p>
            <a:r>
              <a:rPr lang="ru-RU" dirty="0" smtClean="0"/>
              <a:t>		  Мария М.</a:t>
            </a:r>
          </a:p>
          <a:p>
            <a:endParaRPr lang="ru-RU" dirty="0"/>
          </a:p>
          <a:p>
            <a:r>
              <a:rPr lang="ru-RU" dirty="0" smtClean="0"/>
              <a:t>2018г.</a:t>
            </a:r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59632" y="486023"/>
            <a:ext cx="7128792" cy="882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МДОУ «Детский сад № 3 общеразвивающего вида»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02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764704"/>
            <a:ext cx="8712968" cy="1143000"/>
          </a:xfrm>
        </p:spPr>
        <p:txBody>
          <a:bodyPr/>
          <a:lstStyle/>
          <a:p>
            <a:r>
              <a:rPr lang="ru-RU" sz="2800" dirty="0" smtClean="0"/>
              <a:t>Ответьте на вопросы и вы узнаете мой город</a:t>
            </a:r>
            <a:endParaRPr lang="ru-RU" sz="28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7088801" cy="4728638"/>
          </a:xfrm>
        </p:spPr>
      </p:pic>
    </p:spTree>
    <p:extLst>
      <p:ext uri="{BB962C8B-B14F-4D97-AF65-F5344CB8AC3E}">
        <p14:creationId xmlns:p14="http://schemas.microsoft.com/office/powerpoint/2010/main" val="116877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432302"/>
              </p:ext>
            </p:extLst>
          </p:nvPr>
        </p:nvGraphicFramePr>
        <p:xfrm>
          <a:off x="167882" y="723045"/>
          <a:ext cx="6912000" cy="51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27161"/>
              </p:ext>
            </p:extLst>
          </p:nvPr>
        </p:nvGraphicFramePr>
        <p:xfrm>
          <a:off x="179512" y="1124744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085824"/>
              </p:ext>
            </p:extLst>
          </p:nvPr>
        </p:nvGraphicFramePr>
        <p:xfrm>
          <a:off x="1907704" y="1988840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2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100179"/>
              </p:ext>
            </p:extLst>
          </p:nvPr>
        </p:nvGraphicFramePr>
        <p:xfrm>
          <a:off x="971600" y="2420888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3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118050"/>
              </p:ext>
            </p:extLst>
          </p:nvPr>
        </p:nvGraphicFramePr>
        <p:xfrm>
          <a:off x="611560" y="285293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4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247327"/>
              </p:ext>
            </p:extLst>
          </p:nvPr>
        </p:nvGraphicFramePr>
        <p:xfrm>
          <a:off x="2349961" y="326706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114882"/>
              </p:ext>
            </p:extLst>
          </p:nvPr>
        </p:nvGraphicFramePr>
        <p:xfrm>
          <a:off x="5796136" y="249289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6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81675"/>
              </p:ext>
            </p:extLst>
          </p:nvPr>
        </p:nvGraphicFramePr>
        <p:xfrm>
          <a:off x="2339752" y="4581128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7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519919"/>
              </p:ext>
            </p:extLst>
          </p:nvPr>
        </p:nvGraphicFramePr>
        <p:xfrm>
          <a:off x="611560" y="5445224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8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138051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Мой любимый город!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44947"/>
            <a:ext cx="4896544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По горизонтали:</a:t>
            </a:r>
          </a:p>
          <a:p>
            <a:pPr algn="r"/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1.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На какой возвышенности расположен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город.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2.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Главная улица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города.</a:t>
            </a:r>
          </a:p>
          <a:p>
            <a:pPr algn="r"/>
            <a:endParaRPr lang="ru-RU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 Фамилия скульптора памятника (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горельефа)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Никитину (на входе в городской парк культуры и отдыха имени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Никитина).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5.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Первое название города</a:t>
            </a:r>
          </a:p>
          <a:p>
            <a:pPr algn="r"/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7.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С добычей какого 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ископаемого связано</a:t>
            </a: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рождение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города.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8.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Какая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организация начала </a:t>
            </a: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строительство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в 1957 году 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горнорудного предприятия.</a:t>
            </a:r>
          </a:p>
          <a:p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 По вертикали:</a:t>
            </a:r>
          </a:p>
          <a:p>
            <a:pPr algn="r"/>
            <a:endParaRPr lang="ru-RU" sz="1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 К  бассейну  какой реки относятся реки Погарщина, Речица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Рясник и Чернь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которые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протекают</a:t>
            </a:r>
          </a:p>
          <a:p>
            <a:pPr algn="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по территории города и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округа. 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6.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В честь какого маршала названа одна из улиц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города.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16137"/>
              </p:ext>
            </p:extLst>
          </p:nvPr>
        </p:nvGraphicFramePr>
        <p:xfrm>
          <a:off x="167882" y="723045"/>
          <a:ext cx="6912000" cy="51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Я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З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Т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Я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Ь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Й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П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Т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Й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124737"/>
              </p:ext>
            </p:extLst>
          </p:nvPr>
        </p:nvGraphicFramePr>
        <p:xfrm>
          <a:off x="179512" y="1124744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365207"/>
              </p:ext>
            </p:extLst>
          </p:nvPr>
        </p:nvGraphicFramePr>
        <p:xfrm>
          <a:off x="1907704" y="1988840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2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906152"/>
              </p:ext>
            </p:extLst>
          </p:nvPr>
        </p:nvGraphicFramePr>
        <p:xfrm>
          <a:off x="971600" y="2420888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3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894829"/>
              </p:ext>
            </p:extLst>
          </p:nvPr>
        </p:nvGraphicFramePr>
        <p:xfrm>
          <a:off x="611560" y="285293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4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627100"/>
              </p:ext>
            </p:extLst>
          </p:nvPr>
        </p:nvGraphicFramePr>
        <p:xfrm>
          <a:off x="2349961" y="326706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5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56122"/>
              </p:ext>
            </p:extLst>
          </p:nvPr>
        </p:nvGraphicFramePr>
        <p:xfrm>
          <a:off x="5796136" y="2492896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6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41918"/>
              </p:ext>
            </p:extLst>
          </p:nvPr>
        </p:nvGraphicFramePr>
        <p:xfrm>
          <a:off x="2339752" y="4581128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7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380461"/>
              </p:ext>
            </p:extLst>
          </p:nvPr>
        </p:nvGraphicFramePr>
        <p:xfrm>
          <a:off x="611560" y="5445224"/>
          <a:ext cx="20828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8</a:t>
                      </a:r>
                      <a:endParaRPr lang="ru-RU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138051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Мой любимый город!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326" y="195476"/>
            <a:ext cx="2843808" cy="213285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2" b="8933"/>
          <a:stretch/>
        </p:blipFill>
        <p:spPr>
          <a:xfrm>
            <a:off x="6265695" y="3789040"/>
            <a:ext cx="2718439" cy="293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</TotalTime>
  <Words>243</Words>
  <Application>Microsoft Office PowerPoint</Application>
  <PresentationFormat>Экран (4:3)</PresentationFormat>
  <Paragraphs>122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Georgia</vt:lpstr>
      <vt:lpstr>Trebuchet MS</vt:lpstr>
      <vt:lpstr>Воздушный поток</vt:lpstr>
      <vt:lpstr>Мой любимый город Железногорск!</vt:lpstr>
      <vt:lpstr>Ответьте на вопросы и вы узнаете мой город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Andrew</dc:creator>
  <cp:lastModifiedBy>Andrew</cp:lastModifiedBy>
  <cp:revision>10</cp:revision>
  <dcterms:created xsi:type="dcterms:W3CDTF">2017-09-13T18:31:27Z</dcterms:created>
  <dcterms:modified xsi:type="dcterms:W3CDTF">2018-03-09T08:23:42Z</dcterms:modified>
</cp:coreProperties>
</file>