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209800"/>
            <a:ext cx="7772400" cy="1470025"/>
          </a:xfrm>
        </p:spPr>
        <p:txBody>
          <a:bodyPr/>
          <a:lstStyle/>
          <a:p>
            <a:r>
              <a:rPr lang="ru-RU" dirty="0" smtClean="0"/>
              <a:t>Мастер-класс</a:t>
            </a:r>
            <a:br>
              <a:rPr lang="ru-RU" dirty="0" smtClean="0"/>
            </a:br>
            <a:r>
              <a:rPr lang="ru-RU" dirty="0" smtClean="0"/>
              <a:t>Браслет из </a:t>
            </a:r>
            <a:r>
              <a:rPr lang="ru-RU" dirty="0" smtClean="0"/>
              <a:t>лент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4191000"/>
            <a:ext cx="4876800" cy="14478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Кузнецова Наталья Николаевна, педагог дополнительного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810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 бюджетное учреждение</a:t>
            </a:r>
          </a:p>
          <a:p>
            <a:pPr algn="ctr"/>
            <a:r>
              <a:rPr lang="ru-RU" dirty="0" smtClean="0"/>
              <a:t> </a:t>
            </a:r>
            <a:r>
              <a:rPr lang="ru-RU" smtClean="0"/>
              <a:t>дополнительного образования</a:t>
            </a:r>
            <a:endParaRPr lang="ru-RU" dirty="0" smtClean="0"/>
          </a:p>
          <a:p>
            <a:pPr algn="ctr"/>
            <a:r>
              <a:rPr lang="ru-RU" dirty="0" smtClean="0"/>
              <a:t> «Дом детского творчества» 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7794"/>
            <a:ext cx="320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97794"/>
            <a:ext cx="320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6248400"/>
            <a:ext cx="96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Карагай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Таким образом, поочередно меняя, </a:t>
            </a:r>
            <a:br>
              <a:rPr lang="ru-RU" sz="3600" dirty="0" smtClean="0"/>
            </a:br>
            <a:r>
              <a:rPr lang="ru-RU" sz="3600" dirty="0" smtClean="0"/>
              <a:t>плетется весь браслет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P4131423"/>
          <p:cNvPicPr>
            <a:picLocks noChangeAspect="1" noChangeArrowheads="1"/>
          </p:cNvPicPr>
          <p:nvPr/>
        </p:nvPicPr>
        <p:blipFill>
          <a:blip r:embed="rId2" cstate="print"/>
          <a:srcRect l="11739"/>
          <a:stretch>
            <a:fillRect/>
          </a:stretch>
        </p:blipFill>
        <p:spPr bwMode="auto">
          <a:xfrm>
            <a:off x="1524000" y="1371600"/>
            <a:ext cx="6096000" cy="5177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13519"/>
            <a:ext cx="8229600" cy="4270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Изготовив браслет нужной длины, необходимо зафиксировать края браслета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P4131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200" y="1219200"/>
            <a:ext cx="7208200" cy="5410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Соединить концы браслета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P41314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239000" cy="5429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Браслет готов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4578" name="Picture 2" descr="P41314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492851" cy="562169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/>
              <a:t>Материалы и инструменты</a:t>
            </a:r>
            <a:r>
              <a:rPr lang="ru-RU" sz="3600" b="1" dirty="0" smtClean="0"/>
              <a:t>:</a:t>
            </a:r>
            <a:br>
              <a:rPr lang="ru-RU" sz="3600" b="1" dirty="0" smtClean="0"/>
            </a:br>
            <a:r>
              <a:rPr lang="ru-RU" sz="3600" b="1" dirty="0" smtClean="0"/>
              <a:t>атласные ленты, ножницы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P4131441"/>
          <p:cNvPicPr>
            <a:picLocks noChangeAspect="1" noChangeArrowheads="1"/>
          </p:cNvPicPr>
          <p:nvPr/>
        </p:nvPicPr>
        <p:blipFill>
          <a:blip r:embed="rId2" cstate="print"/>
          <a:srcRect l="7860" r="13536" b="24016"/>
          <a:stretch>
            <a:fillRect/>
          </a:stretch>
        </p:blipFill>
        <p:spPr bwMode="auto">
          <a:xfrm>
            <a:off x="1143000" y="1524000"/>
            <a:ext cx="6858000" cy="497526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Взять по 1 метру две атласные ленты</a:t>
            </a:r>
            <a:br>
              <a:rPr lang="ru-RU" sz="36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P4131401"/>
          <p:cNvPicPr>
            <a:picLocks noChangeAspect="1" noChangeArrowheads="1"/>
          </p:cNvPicPr>
          <p:nvPr/>
        </p:nvPicPr>
        <p:blipFill>
          <a:blip r:embed="rId2" cstate="print"/>
          <a:srcRect t="12146" b="23077"/>
          <a:stretch>
            <a:fillRect/>
          </a:stretch>
        </p:blipFill>
        <p:spPr bwMode="auto">
          <a:xfrm>
            <a:off x="914400" y="1447800"/>
            <a:ext cx="7315200" cy="500026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Связать между собой ленты, оставив при этом небольшие кончики 3-4 см.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P4131410"/>
          <p:cNvPicPr>
            <a:picLocks noChangeAspect="1" noChangeArrowheads="1"/>
          </p:cNvPicPr>
          <p:nvPr/>
        </p:nvPicPr>
        <p:blipFill>
          <a:blip r:embed="rId2" cstate="print"/>
          <a:srcRect l="7411" t="8174" r="17601" b="12808"/>
          <a:stretch>
            <a:fillRect/>
          </a:stretch>
        </p:blipFill>
        <p:spPr bwMode="auto">
          <a:xfrm>
            <a:off x="1371600" y="1524000"/>
            <a:ext cx="6400800" cy="506162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Сделать две петли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6386" name="Picture 2" descr="P4131446"/>
          <p:cNvPicPr>
            <a:picLocks noChangeAspect="1" noChangeArrowheads="1"/>
          </p:cNvPicPr>
          <p:nvPr/>
        </p:nvPicPr>
        <p:blipFill>
          <a:blip r:embed="rId2" cstate="print"/>
          <a:srcRect l="7703"/>
          <a:stretch>
            <a:fillRect/>
          </a:stretch>
        </p:blipFill>
        <p:spPr bwMode="auto">
          <a:xfrm>
            <a:off x="1524000" y="1143000"/>
            <a:ext cx="6720904" cy="54577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Протянуть желтую ленту в синюю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P41314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295400" y="914400"/>
            <a:ext cx="6477001" cy="565047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Затем синюю петлю затянуть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P4131448"/>
          <p:cNvPicPr>
            <a:picLocks noChangeAspect="1" noChangeArrowheads="1"/>
          </p:cNvPicPr>
          <p:nvPr/>
        </p:nvPicPr>
        <p:blipFill>
          <a:blip r:embed="rId2" cstate="print"/>
          <a:srcRect l="14246" t="7597"/>
          <a:stretch>
            <a:fillRect/>
          </a:stretch>
        </p:blipFill>
        <p:spPr bwMode="auto">
          <a:xfrm>
            <a:off x="1295400" y="1066800"/>
            <a:ext cx="6629400" cy="53576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Протянуть синюю ленту в желтую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P41314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6934200" cy="55081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Затем желтую петлю затянуть</a:t>
            </a:r>
            <a:br>
              <a:rPr lang="ru-RU" sz="3600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482" name="Picture 2" descr="P4131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393125" cy="55427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</TotalTime>
  <Words>31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Мастер-класс Браслет из лент</vt:lpstr>
      <vt:lpstr> Материалы и инструменты: атласные ленты, ножницы   </vt:lpstr>
      <vt:lpstr>   Взять по 1 метру две атласные ленты     </vt:lpstr>
      <vt:lpstr>  Связать между собой ленты, оставив при этом небольшие кончики 3-4 см.   </vt:lpstr>
      <vt:lpstr>Сделать две петли </vt:lpstr>
      <vt:lpstr>Протянуть желтую ленту в синюю  </vt:lpstr>
      <vt:lpstr>  Затем синюю петлю затянуть   </vt:lpstr>
      <vt:lpstr>  Протянуть синюю ленту в желтую   </vt:lpstr>
      <vt:lpstr> Затем желтую петлю затянуть  </vt:lpstr>
      <vt:lpstr>   Таким образом, поочередно меняя,  плетется весь браслет   </vt:lpstr>
      <vt:lpstr>    Изготовив браслет нужной длины, необходимо зафиксировать края браслета    </vt:lpstr>
      <vt:lpstr>  Соединить концы браслета   </vt:lpstr>
      <vt:lpstr>Браслет готов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Браслет из ленточек</dc:title>
  <dc:creator>buk3</dc:creator>
  <cp:lastModifiedBy>User</cp:lastModifiedBy>
  <cp:revision>5</cp:revision>
  <dcterms:created xsi:type="dcterms:W3CDTF">2015-01-29T10:45:03Z</dcterms:created>
  <dcterms:modified xsi:type="dcterms:W3CDTF">2018-03-12T16:40:38Z</dcterms:modified>
</cp:coreProperties>
</file>