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7" r:id="rId10"/>
    <p:sldId id="265" r:id="rId11"/>
    <p:sldId id="268" r:id="rId12"/>
    <p:sldId id="266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60" autoAdjust="0"/>
  </p:normalViewPr>
  <p:slideViewPr>
    <p:cSldViewPr snapToGrid="0">
      <p:cViewPr varScale="1">
        <p:scale>
          <a:sx n="50" d="100"/>
          <a:sy n="50" d="100"/>
        </p:scale>
        <p:origin x="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CFA1C-4810-499A-8374-0CC354A6EDFC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B04DF-FEE4-4B5B-8D2F-B395EDE80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8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 и авторы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9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Второе устройство: Спиральная лодка 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Пограничная среда использования: под землей - на земле, вырабатывает электроэнергию при переходе между средами (земля-воздух).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Прототипом устройства послужили змеи, передвигающиеся в песках.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техническое устройство призвано заполнить пустующую нишу технических средств, передвигающихся по пескам и другой пересеченной местности. Это может быть особенно актуальным в связи с глобальным потеплением на нашей планете.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представлено назначение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Спиральной песчаной лодки 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8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представлена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Спиральная лодка 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-1»,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созданная нами в программе КОМПАС-3Д.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Техническое описание: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винтом является полупроводниковый медный термоэлемент, который превращает солнечную энергию в электричество;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 охлаждает полупроводник в прохладных слоях земли или потоками воздуха, за счет чего создается крутящийся момент;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тепловой локатор;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кабина экипажа.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техническое устройство может быть разработано в двух варианта: с экипажем или в беспилотном виде.</a:t>
            </a: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20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работа может иметь продолжение. 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хотим внести свой вклад в развитие российской военной науки.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4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поэтому мы и посвятили свою работу технике будущего, которая будет использоваться  именно в пограничных поверхностях.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5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Актуальность, цель и задачи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Девизом науки бионики являются слова «Живые прототипы – ключ к новой технике». И это мы вам сейчас продемонстрируем на нескольких слайдах.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вы видите связь между природным и техническим, например,  крылья-плавники у кита послужили прообразами хвостов самолетов.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0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слайде показано, что прототипом реактивного движения послужили движения морского гребешка и кальмара в воде.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6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прослушивания звуков под водой используется гидрофон, его прототипом в природе стали ухо медузы и тюленя.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Какой же мы представляем технику будущего? Какая техника может использоваться на пограничных поверхностях?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ответить на этот вопрос, мы сначала провели конкурс на лучшие идеи среди кадет 7 курса. На слайде представлены некоторые фрагменты этих работ. Среди всех предложенных работ мы вместе с нашими руководителями выбрали две наиболее интересные идеи, которые и представляем вашему вниманию.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0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 устройство: Водно-воздушный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беспилотник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«Скат-1»,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вырабатывает электроэнергию при переходе между средами (вода-воздух).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Прототипом для этого устройства послужил морской скат.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представлено назначение этого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беспилотника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3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Водно-воздушный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беспилотник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«Скат-1»,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созданный нами в программе КОМПАС-3Д.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Техническое описание устройства: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поверхность «бисерное» полотно из полимерной кожи (тип «кожа ската»). Его характеристики: высокая плотность, устойчивость к механическим, тепловым и другим видам повреждений; водоотталкивающие свойства; 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-элементы: специальные ячейки-соты, вырабатывающие электричество при переходе между пограничными средами с разными температурами и плотностью или давлением (вода-воздух). Расположены эти элементы по периметру «крыльев» и на верхней поверхности корпуса;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датчики управления и связи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04DF-FEE4-4B5B-8D2F-B395EDE804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1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8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0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6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6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8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1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4787-0B6F-4CB3-B7F6-790637AE856B}" type="datetimeFigureOut">
              <a:rPr lang="ru-RU" smtClean="0"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F191-5321-46F0-BA0A-BAAACDFB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0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текущая документация\Логотип СПКУ но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8" y="171450"/>
            <a:ext cx="1567334" cy="14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85484" y="285692"/>
            <a:ext cx="10274471" cy="8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+mn-lt"/>
              </a:rPr>
              <a:t>ФГКОУ «Ставропольское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президентское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кадетское 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училище»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325" y="1330500"/>
            <a:ext cx="108353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Научно-исследовательский проект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Бионика и техника пограничных поверхностей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4325" y="3915823"/>
            <a:ext cx="11153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кадеты 7-го курса ФГКОУ СПКУ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Ростислав,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Лубчук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Суздальцев Кирилл,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Чихичин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математики: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Горячова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89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Горячов А А\Desktop\Марина\Лицей-аттестация\Проекты-2017-2018\змея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90" y="3097745"/>
            <a:ext cx="3276600" cy="2299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596287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2.Спиральная лодка «</a:t>
            </a:r>
            <a:r>
              <a:rPr lang="en-US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snake</a:t>
            </a: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-1»</a:t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Пограничная среда: под землей/на земле</a:t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ru-RU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08000" y="270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2-й этап «Перевоплощение» </a:t>
            </a:r>
            <a:b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Технические  устройства пограничных слоев</a:t>
            </a:r>
            <a:endParaRPr lang="ru-RU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58636"/>
            <a:ext cx="5212205" cy="39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0770" y="4104251"/>
            <a:ext cx="6031230" cy="27537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250" y="215234"/>
            <a:ext cx="11620500" cy="599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/>
              <a:t>Назначение: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поиск и обезвреживание взрывных устройств в пограничной среде;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перемещение и разведка в болотистой местности, в песках, в засушливых районах и др. труднодоступных средах;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поиск полезных ископаемых, геологоразведка;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зондирование пограничных сред;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возможность использования в жидких, вязких средах, в </a:t>
            </a:r>
            <a:r>
              <a:rPr lang="ru-RU" sz="3200" i="1" dirty="0" err="1"/>
              <a:t>тч</a:t>
            </a:r>
            <a:r>
              <a:rPr lang="ru-RU" sz="3200" i="1" dirty="0"/>
              <a:t>. и на других планетах;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скрытое перемещение в разведывательных целях;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3200" i="1" dirty="0"/>
              <a:t>прокладка средств подземной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14990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02"/>
            <a:ext cx="6852000" cy="3128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655" y="593479"/>
            <a:ext cx="5675006" cy="3597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13" y="3461459"/>
            <a:ext cx="7291388" cy="3105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69201" y="3461459"/>
            <a:ext cx="385272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Спиральная лодка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«</a:t>
            </a:r>
            <a:r>
              <a:rPr lang="en-US" sz="5400" b="1" dirty="0">
                <a:solidFill>
                  <a:srgbClr val="002060"/>
                </a:solidFill>
              </a:rPr>
              <a:t>snake</a:t>
            </a:r>
            <a:r>
              <a:rPr lang="ru-RU" sz="5400" b="1" dirty="0">
                <a:solidFill>
                  <a:srgbClr val="002060"/>
                </a:solidFill>
              </a:rPr>
              <a:t>-1»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19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8700" y="1047094"/>
            <a:ext cx="10367010" cy="20390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40653">
            <a:off x="1873654" y="3177540"/>
            <a:ext cx="302808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74015"/>
            <a:ext cx="615696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 1926г.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В.И.Вернадский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сформулировал концепцию биологической структуры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океана.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Согласно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этой концепции, жизнь в океане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сконцентрирована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«плёнках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географических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пограничных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слоях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различного масштаба.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6565" y="5473184"/>
            <a:ext cx="645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Вернадский Владимир Иванович (1863-1945)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4" descr="http://canon.crimea.ua/userfiles/foto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74015"/>
            <a:ext cx="4823460" cy="4792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04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190" y="-9843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Актуальность проекта: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190" y="938531"/>
            <a:ext cx="10515600" cy="10890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Развитие науки бионики как эволюции планеты Земля; прогресс технических устройств; объединение технического и природного.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8190" y="28982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8190" y="1466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8190" y="2333385"/>
            <a:ext cx="10515600" cy="108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придумать технические устройства для «пограничных слоев различного масштаба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8190" y="3881748"/>
            <a:ext cx="10515600" cy="108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показать </a:t>
            </a:r>
            <a:r>
              <a:rPr lang="ru-RU" dirty="0"/>
              <a:t>важность «пограничных слоёв различного масштаба» для современной науки и </a:t>
            </a:r>
            <a:r>
              <a:rPr lang="ru-RU" dirty="0" smtClean="0"/>
              <a:t>техники;</a:t>
            </a:r>
            <a:endParaRPr lang="ru-RU" dirty="0"/>
          </a:p>
          <a:p>
            <a:r>
              <a:rPr lang="ru-RU" dirty="0" smtClean="0"/>
              <a:t>рассмотреть живые организмы, обитающие в пограничных слоях;</a:t>
            </a:r>
          </a:p>
          <a:p>
            <a:r>
              <a:rPr lang="ru-RU" dirty="0" smtClean="0"/>
              <a:t>придумать и описать технические устройства, которые можно использовать в пограничных слоях;</a:t>
            </a:r>
          </a:p>
          <a:p>
            <a:r>
              <a:rPr lang="ru-RU" dirty="0"/>
              <a:t>с</a:t>
            </a:r>
            <a:r>
              <a:rPr lang="ru-RU" dirty="0" smtClean="0"/>
              <a:t>оздать макеты, разработанных устройств.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0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76"/>
            <a:ext cx="12192000" cy="55519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87980" y="189104"/>
            <a:ext cx="887349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«Живые прототипы – ключ к новой технике»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девиз бионики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1308" cy="3336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0083"/>
            <a:ext cx="12091308" cy="38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087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09850"/>
            <a:ext cx="12192001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Наш взгляд на технику будущего – техника пограничных поверхностей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27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1-й ЭТАП «Полет мысли» (конкурс  лучших идей)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рисунки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990" y="2045970"/>
            <a:ext cx="10290810" cy="48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1136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2-й этап «Перевоплощение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 </a:t>
            </a:r>
            <a:b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Технические  устройства пограничных слоев</a:t>
            </a:r>
            <a:endParaRPr lang="ru-RU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710" y="1359218"/>
            <a:ext cx="1149477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1.Водно-воздушный </a:t>
            </a:r>
            <a:r>
              <a:rPr lang="ru-RU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беспилотник</a:t>
            </a: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</a:rPr>
              <a:t>СКАТ-1»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вырабатывает электроэнергию при переходе между средами</a:t>
            </a: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170" y="2561309"/>
            <a:ext cx="11772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Назначение: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 err="1"/>
              <a:t>аэро</a:t>
            </a:r>
            <a:r>
              <a:rPr lang="ru-RU" sz="3200" dirty="0"/>
              <a:t>- и фотосъёмка подводных и надводных объектов;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видео наблюдение в пограничных слоях;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мониторинг безопасности водного транспорта;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участие в спасательных операциях и профилактика ЧС;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доставка военных грузов (корабль - подводная лодка);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поиск и обезвреживание взрывных устройств в пограничной среде;</a:t>
            </a:r>
          </a:p>
        </p:txBody>
      </p:sp>
    </p:spTree>
    <p:extLst>
      <p:ext uri="{BB962C8B-B14F-4D97-AF65-F5344CB8AC3E}">
        <p14:creationId xmlns:p14="http://schemas.microsoft.com/office/powerpoint/2010/main" val="24193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271" y="2748956"/>
            <a:ext cx="4186866" cy="4109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4289" y="2613612"/>
            <a:ext cx="3211234" cy="5039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8" y="0"/>
            <a:ext cx="5021355" cy="3527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812" y="0"/>
            <a:ext cx="4186867" cy="309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469" y="0"/>
            <a:ext cx="3502531" cy="33655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88624" y="3365526"/>
            <a:ext cx="3518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Водно-воздушный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беспилотник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«СКАТ -1»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018" y="5096008"/>
            <a:ext cx="2249041" cy="17486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57" y="2393059"/>
            <a:ext cx="2271892" cy="2031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5" y="2401293"/>
            <a:ext cx="1342669" cy="11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819</Words>
  <Application>Microsoft Office PowerPoint</Application>
  <PresentationFormat>Широкоэкранный</PresentationFormat>
  <Paragraphs>93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Актуальность проекта:</vt:lpstr>
      <vt:lpstr>Презентация PowerPoint</vt:lpstr>
      <vt:lpstr>Презентация PowerPoint</vt:lpstr>
      <vt:lpstr>Презентация PowerPoint</vt:lpstr>
      <vt:lpstr>Наш взгляд на технику будущего – техника пограничных поверхностей</vt:lpstr>
      <vt:lpstr>2-й этап «Перевоплощение»  Технические  устройства пограничных слоев</vt:lpstr>
      <vt:lpstr>Презентация PowerPoint</vt:lpstr>
      <vt:lpstr> 2.Спиральная лодка «snake-1» Пограничная среда: под землей/на земле  </vt:lpstr>
      <vt:lpstr>Презентация PowerPoint</vt:lpstr>
      <vt:lpstr>Презентация PowerPoint</vt:lpstr>
      <vt:lpstr>Презентация PowerPoint</vt:lpstr>
    </vt:vector>
  </TitlesOfParts>
  <Company>stpku.ru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 - РАДЧЕНКО ЮЛИЯ СЕРГЕЕВНА</dc:creator>
  <cp:lastModifiedBy>ПРЕПОДАВАТЕЛЬ - ГОРЯЧОВА МАРИНА ВИКТОРОВНА</cp:lastModifiedBy>
  <cp:revision>43</cp:revision>
  <dcterms:created xsi:type="dcterms:W3CDTF">2018-01-09T11:24:27Z</dcterms:created>
  <dcterms:modified xsi:type="dcterms:W3CDTF">2018-03-07T06:20:55Z</dcterms:modified>
</cp:coreProperties>
</file>