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3" r:id="rId6"/>
    <p:sldId id="273" r:id="rId7"/>
    <p:sldId id="274" r:id="rId8"/>
    <p:sldId id="275" r:id="rId9"/>
    <p:sldId id="272" r:id="rId10"/>
    <p:sldId id="268" r:id="rId11"/>
    <p:sldId id="276" r:id="rId12"/>
    <p:sldId id="277" r:id="rId13"/>
    <p:sldId id="281" r:id="rId14"/>
    <p:sldId id="278" r:id="rId15"/>
    <p:sldId id="284" r:id="rId16"/>
    <p:sldId id="269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8" autoAdjust="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908720"/>
            <a:ext cx="7406640" cy="14721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История календарей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5976168"/>
            <a:ext cx="4932040" cy="57606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Garamond" panose="02020404030301010803" pitchFamily="18" charset="0"/>
              </a:rPr>
              <a:t>Трифонов Сергей,3 «Б» класс</a:t>
            </a:r>
            <a:endParaRPr lang="ru-RU" sz="1800" dirty="0">
              <a:latin typeface="Garamond" panose="020204040303010108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996952"/>
            <a:ext cx="3884141" cy="326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200800" cy="64807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Календарь памятных дат 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3 «Б» класса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</a:b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34935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3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556792"/>
            <a:ext cx="4968552" cy="320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067944" y="4941168"/>
            <a:ext cx="15536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3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1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200800" cy="64807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</a:b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34935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3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4941168"/>
            <a:ext cx="15536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3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2 этап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242768" y="677610"/>
            <a:ext cx="330653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200800" cy="64807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</a:b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34935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3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4941168"/>
            <a:ext cx="15536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3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3 этап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932723"/>
            <a:ext cx="2880320" cy="384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200800" cy="64807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</a:b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4941168"/>
            <a:ext cx="15536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3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4 этап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615114" y="455890"/>
            <a:ext cx="284987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200800" cy="64807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</a:b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34935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3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4941168"/>
            <a:ext cx="15536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3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5 этап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464033" y="792551"/>
            <a:ext cx="329605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Календарь памятных дат </a:t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</a:b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3 «Б» класса</a:t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</a:b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76872"/>
            <a:ext cx="2720155" cy="362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195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Анкетирование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2274838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1.Что такое календарь</a:t>
            </a:r>
            <a:r>
              <a:rPr lang="ru-RU" sz="24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?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90%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24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2.Дата вашего рождения. 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90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%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 </a:t>
            </a:r>
          </a:p>
          <a:p>
            <a:pPr>
              <a:spcBef>
                <a:spcPct val="0"/>
              </a:spcBef>
            </a:pPr>
            <a:r>
              <a:rPr lang="ru-RU" sz="24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3.Какой  сегодня день, месяц, год и какой день недели?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90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%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 </a:t>
            </a:r>
          </a:p>
          <a:p>
            <a:pPr>
              <a:spcBef>
                <a:spcPct val="0"/>
              </a:spcBef>
            </a:pPr>
            <a:r>
              <a:rPr lang="ru-RU" sz="24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4.Какой сейчас век</a:t>
            </a:r>
            <a:r>
              <a:rPr lang="ru-RU" sz="24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?</a:t>
            </a:r>
            <a:r>
              <a:rPr lang="ru-RU" sz="24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80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%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 </a:t>
            </a:r>
          </a:p>
          <a:p>
            <a:pPr>
              <a:spcBef>
                <a:spcPct val="0"/>
              </a:spcBef>
            </a:pPr>
            <a:r>
              <a:rPr lang="ru-RU" sz="24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5.Является ли 2018 </a:t>
            </a:r>
            <a:r>
              <a:rPr lang="ru-RU" sz="24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год </a:t>
            </a:r>
            <a:r>
              <a:rPr lang="ru-RU" sz="24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високосным</a:t>
            </a:r>
            <a:r>
              <a:rPr lang="ru-RU" sz="24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?</a:t>
            </a:r>
            <a:r>
              <a:rPr lang="ru-RU" sz="24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70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%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 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24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6.Чем отличается високосный год от не високосного?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70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%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 </a:t>
            </a:r>
          </a:p>
          <a:p>
            <a:pPr>
              <a:spcBef>
                <a:spcPct val="0"/>
              </a:spcBef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1484784"/>
            <a:ext cx="5472608" cy="2088232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  <a:p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sz="43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Спасибо за внимание!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933056"/>
            <a:ext cx="2808312" cy="236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Введение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988840"/>
            <a:ext cx="4072496" cy="1909192"/>
          </a:xfrm>
        </p:spPr>
        <p:txBody>
          <a:bodyPr/>
          <a:lstStyle/>
          <a:p>
            <a:r>
              <a:rPr lang="ru-RU" dirty="0" smtClean="0">
                <a:latin typeface="Garamond" panose="02020404030301010803" pitchFamily="18" charset="0"/>
              </a:rPr>
              <a:t>Цель проекта</a:t>
            </a:r>
          </a:p>
          <a:p>
            <a:r>
              <a:rPr lang="ru-RU" dirty="0" smtClean="0">
                <a:latin typeface="Garamond" panose="02020404030301010803" pitchFamily="18" charset="0"/>
              </a:rPr>
              <a:t>Задачи проекта</a:t>
            </a:r>
          </a:p>
          <a:p>
            <a:r>
              <a:rPr lang="ru-RU" dirty="0" smtClean="0">
                <a:latin typeface="Garamond" panose="02020404030301010803" pitchFamily="18" charset="0"/>
              </a:rPr>
              <a:t>Гипотеза</a:t>
            </a:r>
          </a:p>
          <a:p>
            <a:pPr>
              <a:buNone/>
            </a:pPr>
            <a:endParaRPr lang="ru-RU" sz="2400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365104"/>
            <a:ext cx="2607940" cy="220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98080" cy="72008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Солнечный календарь </a:t>
            </a:r>
            <a:r>
              <a:rPr lang="ru-RU" dirty="0" smtClean="0">
                <a:latin typeface="Garamond" panose="02020404030301010803" pitchFamily="18" charset="0"/>
              </a:rPr>
              <a:t/>
            </a:r>
            <a:br>
              <a:rPr lang="ru-RU" dirty="0" smtClean="0">
                <a:latin typeface="Garamond" panose="02020404030301010803" pitchFamily="18" charset="0"/>
              </a:rPr>
            </a:b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27016" y="2045800"/>
            <a:ext cx="7498080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Изображение 2" descr="/Users/julianna/Desktop/СК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2856"/>
            <a:ext cx="3816424" cy="3312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Лунный календарь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Изображение 3" descr="/Users/julianna/Desktop/лунный календарь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88840"/>
            <a:ext cx="3958384" cy="3168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Календарь впервые создали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в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Древнем Египте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Изображение 4" descr="/Users/julianna/Desktop/Древний Египетский календарь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76872"/>
            <a:ext cx="4320480" cy="280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Юлианский календарь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268760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ctr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Гай Юлий Цезарь 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276872"/>
            <a:ext cx="2808536" cy="365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053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90108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Папа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римский Григорий Х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II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+mj-ea"/>
              <a:cs typeface="+mj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Григорианский календарь</a:t>
            </a: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276872"/>
            <a:ext cx="4036311" cy="311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498080" cy="70609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Високосные года в календарях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0343" y="843184"/>
            <a:ext cx="7498080" cy="1002705"/>
          </a:xfrm>
        </p:spPr>
        <p:txBody>
          <a:bodyPr>
            <a:noAutofit/>
          </a:bodyPr>
          <a:lstStyle/>
          <a:p>
            <a:endParaRPr lang="ru-RU" sz="2000" b="1" dirty="0">
              <a:solidFill>
                <a:schemeClr val="accent5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88840"/>
            <a:ext cx="3888432" cy="445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2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498080" cy="1143000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Виды современных календарей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4" name="Picture 6" descr="http://www.bookin.org.ru/book/28925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239782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krestianin.ru/sites/default/files/title_image/2015-01/36_pravoslavnii_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02167"/>
            <a:ext cx="2561710" cy="181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arxip.com/resize/object_detail/050e/mak/maketyi-kalenda_grafiches_50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501008"/>
            <a:ext cx="1511456" cy="208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sko-zozh.kz/wp-content/uploads/2017/04/nac_kalendar_privivo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53" y="3861048"/>
            <a:ext cx="2318739" cy="186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://www.wwww4.com/w2934/52532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61048"/>
            <a:ext cx="1921384" cy="186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http://www.freeadvice.ru/img/advice_img/151214/ca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02167"/>
            <a:ext cx="22313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76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114</Words>
  <Application>Microsoft Office PowerPoint</Application>
  <PresentationFormat>Экран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История календарей</vt:lpstr>
      <vt:lpstr>Введение</vt:lpstr>
      <vt:lpstr>Солнечный календарь  </vt:lpstr>
      <vt:lpstr>Лунный календарь</vt:lpstr>
      <vt:lpstr>Календарь впервые создали в Древнем Египте</vt:lpstr>
      <vt:lpstr>Юлианский календарь</vt:lpstr>
      <vt:lpstr>Григорианский календарь</vt:lpstr>
      <vt:lpstr>Високосные года в календарях </vt:lpstr>
      <vt:lpstr>Виды современных календарей</vt:lpstr>
      <vt:lpstr>Календарь памятных дат  3 «Б» класса  </vt:lpstr>
      <vt:lpstr>  </vt:lpstr>
      <vt:lpstr>  </vt:lpstr>
      <vt:lpstr>  </vt:lpstr>
      <vt:lpstr>  </vt:lpstr>
      <vt:lpstr>Календарь памятных дат  3 «Б» класса </vt:lpstr>
      <vt:lpstr>Анкетирование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календарей</dc:title>
  <dc:creator>Катерина</dc:creator>
  <cp:lastModifiedBy>Татьяна И. Капитанова</cp:lastModifiedBy>
  <cp:revision>21</cp:revision>
  <dcterms:created xsi:type="dcterms:W3CDTF">2018-01-13T12:51:45Z</dcterms:created>
  <dcterms:modified xsi:type="dcterms:W3CDTF">2018-03-02T06:09:34Z</dcterms:modified>
</cp:coreProperties>
</file>