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73;&#1102;&#1089;&#1089;&#1080;%20-%20&#1042;&#1086;&#1089;&#1087;&#1086;&#1084;&#1080;&#1085;&#1072;&#1085;&#1080;&#1103;%20%20(audiopoisk.com)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pressionnisme.narod.ru/MONE/mone_big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Алексеевич Бунин</a:t>
            </a:r>
            <a:br>
              <a:rPr lang="ru-RU" dirty="0" smtClean="0"/>
            </a:br>
            <a:r>
              <a:rPr lang="ru-RU" dirty="0" smtClean="0"/>
              <a:t>1870-1953 годы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12368" cy="4464495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Всей жизнью своей, судьбой, биографией принадлежит Иван Алексеевич Бунин России, великой русской литературе.</a:t>
            </a:r>
          </a:p>
          <a:p>
            <a:pPr>
              <a:buNone/>
            </a:pPr>
            <a:r>
              <a:rPr lang="ru-RU" dirty="0" smtClean="0"/>
              <a:t>                   Михаил Рощин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4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8101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(от франц. </a:t>
            </a:r>
            <a:r>
              <a:rPr lang="ru-RU" sz="2400" b="1" dirty="0" err="1" smtClean="0"/>
              <a:t>impression</a:t>
            </a:r>
            <a:r>
              <a:rPr lang="ru-RU" sz="2400" b="1" dirty="0" smtClean="0"/>
              <a:t> — впечатление), направление в искусстве последней трети 19 — </a:t>
            </a:r>
            <a:r>
              <a:rPr lang="ru-RU" sz="2400" b="1" dirty="0" err="1" smtClean="0"/>
              <a:t>нач</a:t>
            </a:r>
            <a:r>
              <a:rPr lang="ru-RU" sz="2400" b="1" dirty="0" smtClean="0"/>
              <a:t>. 20 вв., представители которого стремились наиболее естественно и непредвзято запечатлеть реальный мир в его подвижности и изменчивости, передать свои мимолетные впечатления. Импрессионизм зародился в 1860-х гг., во французской живописи: Э. Мане, </a:t>
            </a:r>
            <a:r>
              <a:rPr lang="ru-RU" sz="2400" b="1" dirty="0" smtClean="0"/>
              <a:t>К Моне, </a:t>
            </a:r>
            <a:r>
              <a:rPr lang="ru-RU" sz="2400" b="1" dirty="0" smtClean="0"/>
              <a:t>Ренуар, Э. Дега; .; в России - Коровин, Грабарь; скульптура – Роден; музыка – Дебюсси, </a:t>
            </a:r>
            <a:r>
              <a:rPr lang="ru-RU" sz="2400" b="1" dirty="0" smtClean="0"/>
              <a:t>Равель.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000" b="1" dirty="0" smtClean="0">
                <a:hlinkClick r:id="rId2" action="ppaction://hlinkfile"/>
              </a:rPr>
              <a:t>Дебюсси</a:t>
            </a:r>
            <a:r>
              <a:rPr lang="ru-RU" sz="2000" b="1" dirty="0" smtClean="0"/>
              <a:t> - Воспоминания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Клод Моне &quot;Впечатление. Восход солнца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2656"/>
            <a:ext cx="4452885" cy="28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3" y="324433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«Впечатления. Восход солнца.»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6" name="Picture 8" descr="М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2449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3" y="4167664"/>
            <a:ext cx="273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3300"/>
                </a:solidFill>
              </a:rPr>
              <a:t>«Регата в </a:t>
            </a:r>
            <a:r>
              <a:rPr lang="ru-RU" dirty="0" err="1" smtClean="0">
                <a:solidFill>
                  <a:srgbClr val="003300"/>
                </a:solidFill>
              </a:rPr>
              <a:t>Аржантее</a:t>
            </a:r>
            <a:r>
              <a:rPr lang="ru-RU" dirty="0" smtClean="0">
                <a:solidFill>
                  <a:srgbClr val="003300"/>
                </a:solidFill>
              </a:rPr>
              <a:t>»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196752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Моне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Дама в саду</a:t>
            </a:r>
            <a:endParaRPr lang="ru-RU" dirty="0"/>
          </a:p>
        </p:txBody>
      </p:sp>
      <p:pic>
        <p:nvPicPr>
          <p:cNvPr id="4" name="Picture 2" descr="D:\Documents\Пользователь\Рабочий стол\03S0178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1575" y="1124744"/>
            <a:ext cx="7462833" cy="557133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 Коровин</a:t>
            </a:r>
            <a:br>
              <a:rPr lang="ru-RU" dirty="0" smtClean="0"/>
            </a:br>
            <a:r>
              <a:rPr lang="ru-RU" dirty="0" smtClean="0"/>
              <a:t>Москворецкий мост. 1914</a:t>
            </a:r>
            <a:endParaRPr lang="ru-RU" dirty="0"/>
          </a:p>
        </p:txBody>
      </p:sp>
      <p:pic>
        <p:nvPicPr>
          <p:cNvPr id="4" name="Содержимое 3" descr="мос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139" y="1600200"/>
            <a:ext cx="634572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 О. Роден. «Мыслитель»</a:t>
            </a:r>
            <a:endParaRPr lang="ru-RU" dirty="0"/>
          </a:p>
        </p:txBody>
      </p:sp>
      <p:pic>
        <p:nvPicPr>
          <p:cNvPr id="4" name="Содержимое 3" descr="О. Роден. «Мыслитель». 1880—1900. Бронза. Музей О. Родена, Париж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0324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Поцелуи</a:t>
            </a:r>
            <a:endParaRPr lang="ru-RU" dirty="0"/>
          </a:p>
        </p:txBody>
      </p:sp>
      <p:pic>
        <p:nvPicPr>
          <p:cNvPr id="4" name="Содержимое 3" descr="http://www.hrono.ru/img/portrety/roden_pocelu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954212"/>
            <a:ext cx="2781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Черты </a:t>
            </a:r>
            <a:r>
              <a:rPr lang="ru-RU" dirty="0" err="1" smtClean="0"/>
              <a:t>бунинского</a:t>
            </a:r>
            <a:r>
              <a:rPr lang="ru-RU" dirty="0" smtClean="0"/>
              <a:t> импрессионизма: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5796136" cy="49685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Произведения имеют определенную фабулу (нетипичный, неординарный случай), </a:t>
            </a:r>
            <a:endParaRPr lang="ru-RU" sz="2000" dirty="0" smtClean="0"/>
          </a:p>
          <a:p>
            <a:r>
              <a:rPr lang="ru-RU" sz="2000" b="1" dirty="0" smtClean="0"/>
              <a:t>Автор отказывается от хронологического изложения событий </a:t>
            </a:r>
          </a:p>
          <a:p>
            <a:r>
              <a:rPr lang="ru-RU" sz="2000" b="1" dirty="0" smtClean="0"/>
              <a:t>  Ощутимые образы в произведении (звуковые, осязательные, зрительные)</a:t>
            </a:r>
          </a:p>
          <a:p>
            <a:r>
              <a:rPr lang="ru-RU" sz="2000" b="1" dirty="0" smtClean="0"/>
              <a:t>  Автор не сопровождает повествование своим рассуждением о происходящем </a:t>
            </a:r>
          </a:p>
          <a:p>
            <a:r>
              <a:rPr lang="ru-RU" sz="2000" b="1" dirty="0" smtClean="0"/>
              <a:t> В лексике конкретно-чувственные представления преобладают над абстрактно-мыслительными понятиями. </a:t>
            </a:r>
            <a:endParaRPr lang="ru-RU" sz="2000" dirty="0"/>
          </a:p>
        </p:txBody>
      </p:sp>
      <p:pic>
        <p:nvPicPr>
          <p:cNvPr id="5" name="Содержимое 4" descr="I:\Рисунок1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79124" cy="38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134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Иван Алексеевич Бунин 1870-1953 годы</vt:lpstr>
      <vt:lpstr>ИМПРЕССИОНИЗМ</vt:lpstr>
      <vt:lpstr>Слайд 3</vt:lpstr>
      <vt:lpstr>Дама в саду</vt:lpstr>
      <vt:lpstr>Константин Коровин Москворецкий мост. 1914</vt:lpstr>
      <vt:lpstr> О. Роден. «Мыслитель»</vt:lpstr>
      <vt:lpstr>Поцелуи</vt:lpstr>
      <vt:lpstr>Черты бунинского импрессионизма: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1</dc:creator>
  <cp:lastModifiedBy>user</cp:lastModifiedBy>
  <cp:revision>28</cp:revision>
  <dcterms:created xsi:type="dcterms:W3CDTF">2013-09-05T14:13:49Z</dcterms:created>
  <dcterms:modified xsi:type="dcterms:W3CDTF">2013-09-06T06:03:44Z</dcterms:modified>
</cp:coreProperties>
</file>