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61" r:id="rId5"/>
    <p:sldId id="257" r:id="rId6"/>
    <p:sldId id="258" r:id="rId7"/>
    <p:sldId id="259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38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29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78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404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630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31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64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372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53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743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44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9564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378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536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40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43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30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19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6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51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57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BA0EC-C5ED-4044-A1C0-777F52A4DD54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AFDD7-45CF-4708-99D5-C38FF84F7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85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BA0EC-C5ED-4044-A1C0-777F52A4DD5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06.03.2018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AFDD7-45CF-4708-99D5-C38FF84F74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89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текста в памяти компьютера </a:t>
            </a:r>
            <a:r>
              <a:rPr lang="ru-RU" sz="6700" b="1" dirty="0" smtClean="0"/>
              <a:t/>
            </a:r>
            <a:br>
              <a:rPr lang="ru-RU" sz="6700" b="1" dirty="0" smtClean="0"/>
            </a:br>
            <a:r>
              <a:rPr lang="ru-RU" dirty="0"/>
              <a:t/>
            </a:r>
            <a:br>
              <a:rPr lang="ru-RU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Презентация учеников 8г класса подгруппы ИМО </a:t>
            </a:r>
            <a:r>
              <a:rPr lang="ru-RU" dirty="0" err="1" smtClean="0">
                <a:solidFill>
                  <a:schemeClr val="tx1"/>
                </a:solidFill>
              </a:rPr>
              <a:t>Кассихина</a:t>
            </a:r>
            <a:r>
              <a:rPr lang="ru-RU" dirty="0" smtClean="0">
                <a:solidFill>
                  <a:schemeClr val="tx1"/>
                </a:solidFill>
              </a:rPr>
              <a:t> Аркадия и </a:t>
            </a:r>
            <a:r>
              <a:rPr lang="ru-RU" dirty="0" err="1" smtClean="0">
                <a:solidFill>
                  <a:schemeClr val="tx1"/>
                </a:solidFill>
              </a:rPr>
              <a:t>Битенко</a:t>
            </a:r>
            <a:r>
              <a:rPr lang="ru-RU" dirty="0" smtClean="0">
                <a:solidFill>
                  <a:schemeClr val="tx1"/>
                </a:solidFill>
              </a:rPr>
              <a:t> Степана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12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ru-RU" sz="4000" dirty="0"/>
              <a:t>Нажатие любой алфавитно-цифровой клавиши на клавиатуре приводит к тому, что в компьютер посылается сигнал в виде двоичного числа, представляющего собой одно из значений кодовой таблицы</a:t>
            </a:r>
            <a:r>
              <a:rPr lang="ru-RU" sz="4000" dirty="0" smtClean="0"/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ru-RU" sz="4000" b="1" i="1" dirty="0" smtClean="0"/>
              <a:t>Кодовая </a:t>
            </a:r>
            <a:r>
              <a:rPr lang="ru-RU" sz="4000" b="1" i="1" dirty="0"/>
              <a:t>таблица — это внутреннее представление символов в компьютере.</a:t>
            </a:r>
            <a:br>
              <a:rPr lang="ru-RU" sz="4000" b="1" i="1" dirty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6400800" cy="175260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67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В качестве стандарта долгое время использовалась таблица ASCII(</a:t>
            </a:r>
            <a:r>
              <a:rPr lang="ru-RU" sz="3600" dirty="0" err="1"/>
              <a:t>American</a:t>
            </a:r>
            <a:r>
              <a:rPr lang="ru-RU" sz="3600" dirty="0"/>
              <a:t> </a:t>
            </a:r>
            <a:r>
              <a:rPr lang="ru-RU" sz="3600" dirty="0" err="1"/>
              <a:t>Standard</a:t>
            </a:r>
            <a:r>
              <a:rPr lang="ru-RU" sz="3600" dirty="0"/>
              <a:t> </a:t>
            </a:r>
            <a:r>
              <a:rPr lang="ru-RU" sz="3600" dirty="0" err="1"/>
              <a:t>Code</a:t>
            </a:r>
            <a:r>
              <a:rPr lang="ru-RU" sz="3600" dirty="0"/>
              <a:t> </a:t>
            </a:r>
            <a:r>
              <a:rPr lang="ru-RU" sz="3600" dirty="0" err="1"/>
              <a:t>for</a:t>
            </a:r>
            <a:r>
              <a:rPr lang="ru-RU" sz="3600" dirty="0"/>
              <a:t> </a:t>
            </a:r>
            <a:r>
              <a:rPr lang="ru-RU" sz="3600" dirty="0" err="1"/>
              <a:t>Informational</a:t>
            </a:r>
            <a:r>
              <a:rPr lang="ru-RU" sz="3600" dirty="0"/>
              <a:t> </a:t>
            </a:r>
            <a:r>
              <a:rPr lang="ru-RU" sz="3600" dirty="0" err="1"/>
              <a:t>Interchange</a:t>
            </a:r>
            <a:r>
              <a:rPr lang="ru-RU" sz="3600" dirty="0"/>
              <a:t> — </a:t>
            </a:r>
            <a:r>
              <a:rPr lang="ru-RU" sz="3600" i="1" dirty="0"/>
              <a:t>Американский стандартный код информационного обмена</a:t>
            </a:r>
            <a:r>
              <a:rPr lang="ru-RU" sz="3600" dirty="0"/>
              <a:t>).</a:t>
            </a:r>
            <a:br>
              <a:rPr lang="ru-RU" sz="3600" dirty="0"/>
            </a:br>
            <a:r>
              <a:rPr lang="ru-RU" sz="3600" dirty="0"/>
              <a:t> </a:t>
            </a:r>
            <a:br>
              <a:rPr lang="ru-RU" sz="3600" dirty="0"/>
            </a:br>
            <a:r>
              <a:rPr lang="ru-RU" sz="3600" dirty="0"/>
              <a:t>Для хранения двоичного кода одного символа выделен 1 байт = 8бит. Учитывая, что каждый бит принимает значение 1 или 0, количество возможных сочетаний единиц и нулей равно </a:t>
            </a:r>
            <a:r>
              <a:rPr lang="ru-RU" sz="3600" dirty="0" smtClean="0"/>
              <a:t>2</a:t>
            </a:r>
            <a:r>
              <a:rPr lang="en-US" sz="3600" smtClean="0"/>
              <a:t>^8</a:t>
            </a:r>
            <a:r>
              <a:rPr lang="ru-RU" sz="3600"/>
              <a:t> = 256.</a:t>
            </a:r>
            <a:br>
              <a:rPr lang="ru-RU" sz="360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6400800" cy="175260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1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24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9000">
              <a:srgbClr val="FEE7F2"/>
            </a:gs>
            <a:gs pos="73000">
              <a:srgbClr val="F952A0"/>
            </a:gs>
            <a:gs pos="83000">
              <a:srgbClr val="C50849"/>
            </a:gs>
            <a:gs pos="83000">
              <a:srgbClr val="B43E85"/>
            </a:gs>
            <a:gs pos="100000">
              <a:srgbClr val="F8B04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772400" cy="1470025"/>
          </a:xfrm>
        </p:spPr>
        <p:txBody>
          <a:bodyPr>
            <a:noAutofit/>
          </a:bodyPr>
          <a:lstStyle/>
          <a:p>
            <a:r>
              <a:rPr lang="ru-RU" dirty="0" smtClean="0"/>
              <a:t>Создать два текстовых файла, в одном из них с помощью горячих клавиш скопировать из интернета любое стихотворение. Скопируйте стих в другой файл и поменяйте шрифт на своё усмотрение. Сохраните файлы на рабочий стол. Оформите задание по ГОСТу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73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9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68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67</Words>
  <Application>Microsoft Office PowerPoint</Application>
  <PresentationFormat>Экран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1_Тема Office</vt:lpstr>
      <vt:lpstr>Представление текста в памяти компьютера   </vt:lpstr>
      <vt:lpstr> Нажатие любой алфавитно-цифровой клавиши на клавиатуре приводит к тому, что в компьютер посылается сигнал в виде двоичного числа, представляющего собой одно из значений кодовой таблицы.  Кодовая таблица — это внутреннее представление символов в компьютере.   </vt:lpstr>
      <vt:lpstr>В качестве стандарта долгое время использовалась таблица ASCII(American Standard Code for Informational Interchange — Американский стандартный код информационного обмена).   Для хранения двоичного кода одного символа выделен 1 байт = 8бит. Учитывая, что каждый бит принимает значение 1 или 0, количество возможных сочетаний единиц и нулей равно 2^8 = 256. </vt:lpstr>
      <vt:lpstr>Презентация PowerPoint</vt:lpstr>
      <vt:lpstr>Создать два текстовых файла, в одном из них с помощью горячих клавиш скопировать из интернета любое стихотворение. Скопируйте стих в другой файл и поменяйте шрифт на своё усмотрение. Сохраните файлы на рабочий стол. Оформите задание по ГОСТу 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текста в памяти компьютера</dc:title>
  <dc:creator>user</dc:creator>
  <cp:lastModifiedBy>student</cp:lastModifiedBy>
  <cp:revision>5</cp:revision>
  <dcterms:created xsi:type="dcterms:W3CDTF">2018-02-15T02:20:55Z</dcterms:created>
  <dcterms:modified xsi:type="dcterms:W3CDTF">2018-03-06T02:36:35Z</dcterms:modified>
</cp:coreProperties>
</file>