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8" r:id="rId6"/>
    <p:sldId id="269" r:id="rId7"/>
    <p:sldId id="270" r:id="rId8"/>
    <p:sldId id="27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перевода и распознавания текста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6381327"/>
            <a:ext cx="5203222" cy="47667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Выполнили: </a:t>
            </a:r>
            <a:r>
              <a:rPr lang="ru-RU" sz="2000" dirty="0" err="1" smtClean="0">
                <a:solidFill>
                  <a:schemeClr val="tx1"/>
                </a:solidFill>
              </a:rPr>
              <a:t>Надымова</a:t>
            </a:r>
            <a:r>
              <a:rPr lang="ru-RU" sz="2000" dirty="0" smtClean="0">
                <a:solidFill>
                  <a:schemeClr val="tx1"/>
                </a:solidFill>
              </a:rPr>
              <a:t> Дарья, </a:t>
            </a:r>
            <a:r>
              <a:rPr lang="ru-RU" sz="2000" dirty="0" err="1" smtClean="0">
                <a:solidFill>
                  <a:schemeClr val="tx1"/>
                </a:solidFill>
              </a:rPr>
              <a:t>Кудашова</a:t>
            </a:r>
            <a:r>
              <a:rPr lang="ru-RU" sz="2000" dirty="0" smtClean="0">
                <a:solidFill>
                  <a:schemeClr val="tx1"/>
                </a:solidFill>
              </a:rPr>
              <a:t> Анна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9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3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Система перевода и распознавания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происходит процесс формирования единого информационного пространства. У человека появляется возможность общаться с человеком из любой точки мира, границы между странами и народами стёрты. Люди могут обмениваться опытом по работе, читать литературу на иностранных языках. Но не каждый человек свободно владеет иностранными языками.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7099"/>
            <a:ext cx="4211960" cy="354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28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3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Система перевода и распознавания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компьютеры могут хранить большие массивы данных и производить в них быстрый поиск. Благодаря этому можно создать переводчики, словари, которые смогут переводить текст с одного языка на другой. В наше время мы имеем множество таких программ.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" y="3573016"/>
            <a:ext cx="5472608" cy="267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75" y="3212976"/>
            <a:ext cx="2248644" cy="291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19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работы программы-переводчика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найти перевод неизвестного иностранного слова, пользователю нужно ввести неизвестное слово в строку поиска и уже через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показан перевод. Также словари позволят проверить орфографию слова и его значение на разных языках.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перевод слова и предложения-это совсем разные вещи. Иногда программа понимает не все слова входящие в него. Например некоторые слова имеют много разных значений, как английское слово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имеет 6 разных переводов. Для решения этой проблемы была изобретена система перевода текстов. Эти программы позволяют работать с файлами различных типов, электронной почтой, гипертекстовыми документами и т.п. Но перевод до сих пор бывает произведёт неудачно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 еще уступают человеку, особенно в ра­боте с художественными текстами, но эта область информа­тики развивается очень быстро и «электронные карманные переводчики» уже становятся незаменимым помощником туриста, отправляющегося в страну с незнакомым для него языком.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3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Распознавание текста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авайте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вспомним, какие устройства ввода информации существуют у современных компьютеров? Клавиатура, мышь, сканер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т.д. Сканер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на­пример, позволяет вводить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графическую информацию с лис­та бумаги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02" y="2924944"/>
            <a:ext cx="6192688" cy="360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43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/>
              <a:t>Распознавание текста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сотни лет человечество накопило огромный объем ин­формации на традиционных бумажных носителях. В наше же время существует потребность перено­сить эту информацию в память компьютера. Конечно, это можно сделать с помощью клавиатуры и текстового редакто­ра, но, представьте себе, сколько времени уйдет даже у про­фессионала на ввод, скажем, известного романа «Война и мир»? Необходимо как-то ускорить этот процесс. Встает во­прос, нельзя ли использовать сканер для ввода текстовой ин­формации? Правда, в этом случае возникает такая проблема: все, что введено с помощью сканера, хранится в памяти ЭВМ как изображение. Надо «объяснить» компьютеру, что значок «с» — не просто закорючка, а буква, и хранить и обрабаты­вать его нужно как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1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в компьютер печатного и рукописного текста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позволяющие вводить тексты в ПК с помощью сканера. Используя специальные алгоритмы, они распознают буквы, позволяют редактировать распознан­ный текст и сохранять его в различных форматах.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Популяр­ной среди этих программ является ABBY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FineReader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214"/>
            <a:ext cx="6012160" cy="375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17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ru-RU" sz="3600" dirty="0"/>
              <a:t>Ввод в компьютер печатного и рукописного текста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200" dirty="0" smtClean="0"/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этой программой легко. Сначала нужно отска­нировать текст, затем разбить этот текст на фрагменты, потом распознать эти фрагменты, отредактировать полученный текст, и сохранить его в нужном текстовом форма­те. Интерфейс программы позволяет освоить эти операции легко и быстро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распознавания текста относится к области проб­лем, которые решает наука под названием «Искусственный интеллект». Современные распознающие программы умеют читать не только печатный текст, но и текст, написанный са­мым ужасным почерком.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699792" cy="243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98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06"/>
            <a:ext cx="9184994" cy="6869606"/>
          </a:xfrm>
        </p:spPr>
      </p:pic>
    </p:spTree>
    <p:extLst>
      <p:ext uri="{BB962C8B-B14F-4D97-AF65-F5344CB8AC3E}">
        <p14:creationId xmlns:p14="http://schemas.microsoft.com/office/powerpoint/2010/main" val="26670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</TotalTime>
  <Words>43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Система перевода и распознавания текста</vt:lpstr>
      <vt:lpstr>Система перевода и распознавания текста</vt:lpstr>
      <vt:lpstr>Система перевода и распознавания текста</vt:lpstr>
      <vt:lpstr>Тип работы программы-переводчика</vt:lpstr>
      <vt:lpstr>Распознавание текста</vt:lpstr>
      <vt:lpstr>Распознавание текста</vt:lpstr>
      <vt:lpstr>Ввод в компьютер печатного и рукописного текста</vt:lpstr>
      <vt:lpstr>Ввод в компьютер печатного и рукописного текста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перевода и распознавания текста</dc:title>
  <dc:creator>Даша</dc:creator>
  <cp:lastModifiedBy>Даша</cp:lastModifiedBy>
  <cp:revision>12</cp:revision>
  <dcterms:created xsi:type="dcterms:W3CDTF">2017-11-30T11:36:55Z</dcterms:created>
  <dcterms:modified xsi:type="dcterms:W3CDTF">2018-03-04T14:52:07Z</dcterms:modified>
</cp:coreProperties>
</file>