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3" r:id="rId6"/>
    <p:sldId id="264" r:id="rId7"/>
    <p:sldId id="265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252962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буфера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5805264"/>
            <a:ext cx="7772400" cy="1199704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Гуляева Алиса 8 «В»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6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 marL="109728" indent="0" algn="just">
              <a:buNone/>
            </a:pPr>
            <a:r>
              <a:rPr lang="ru-RU" b="1" dirty="0" smtClean="0"/>
              <a:t>	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Буфер обмена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промежуточное хранилище данных, предоставляемое программным обеспечением и предназначенное для переноса или копирования между приложениями или частями одного приложения через операции 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вырезать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копировать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Буфер обмена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51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dirty="0" smtClean="0"/>
              <a:t>	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Стандартные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горячие клавиши для работы с буфером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обмена:</a:t>
            </a:r>
          </a:p>
          <a:p>
            <a:pPr marL="109728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Скопировать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выделенные объекты в буфер обмена: 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Ctrl+C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или 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Ctrl+Ins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Вырезать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выделенные объекты в буфер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обмена: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Ctrl+X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или 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Shift+Del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Вставить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буфера обмена: 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Ctrl+V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или 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Shift+Ins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буфера обмена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412776"/>
            <a:ext cx="8255156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0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Горячие клавиши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1096677"/>
            <a:ext cx="8229600" cy="5755643"/>
          </a:xfrm>
        </p:spPr>
        <p:txBody>
          <a:bodyPr>
            <a:normAutofit/>
          </a:bodyPr>
          <a:lstStyle/>
          <a:p>
            <a:pPr marL="109728" indent="0" fontAlgn="ctr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Ctrl +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Отменить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последнее действие</a:t>
            </a:r>
          </a:p>
          <a:p>
            <a:pPr marL="109728" indent="0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Ctrl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Повторить действие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Ctrl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Печать</a:t>
            </a:r>
          </a:p>
          <a:p>
            <a:pPr marL="109728" indent="0" fontAlgn="t">
              <a:buNone/>
            </a:pP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Открыть</a:t>
            </a:r>
          </a:p>
          <a:p>
            <a:pPr marL="109728" indent="0" fontAlgn="t">
              <a:buNone/>
            </a:pP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S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Сохранить</a:t>
            </a:r>
          </a:p>
          <a:p>
            <a:pPr marL="109728" indent="0" fontAlgn="t">
              <a:buNone/>
            </a:pP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N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ткрыть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</a:t>
            </a:r>
          </a:p>
          <a:p>
            <a:pPr marL="109728" indent="0" fontAlgn="t">
              <a:buNone/>
            </a:pP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W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акрыть окно</a:t>
            </a:r>
          </a:p>
          <a:p>
            <a:pPr marL="109728" indent="0" fontAlgn="t">
              <a:buNone/>
            </a:pP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ерейти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началу документа</a:t>
            </a:r>
          </a:p>
          <a:p>
            <a:pPr marL="109728" indent="0" fontAlgn="t">
              <a:buNone/>
            </a:pP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ерейти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fontAlgn="t">
              <a:buNone/>
            </a:pPr>
            <a:endParaRPr lang="ru-RU" sz="3600" dirty="0"/>
          </a:p>
          <a:p>
            <a:pPr marL="109728" indent="0" algn="ctr"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38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276872"/>
            <a:ext cx="8229600" cy="3805883"/>
          </a:xfrm>
        </p:spPr>
        <p:txBody>
          <a:bodyPr>
            <a:normAutofit fontScale="92500" lnSpcReduction="20000"/>
          </a:bodyPr>
          <a:lstStyle/>
          <a:p>
            <a:pPr marL="109728" indent="0" fontAlgn="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Переформатирование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fontAlgn="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шрифта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fontAlgn="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fontAlgn="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Перемещение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fontAlgn="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Копирование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>
            <a:noAutofit/>
          </a:bodyPr>
          <a:lstStyle/>
          <a:p>
            <a:pPr algn="ctr" fontAlgn="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 выделенным блоком могут быть произведены</a:t>
            </a:r>
            <a:b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операции:</a:t>
            </a:r>
            <a:b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610" y="927759"/>
            <a:ext cx="8348813" cy="5038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29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032448"/>
          </a:xfrm>
        </p:spPr>
        <p:txBody>
          <a:bodyPr>
            <a:normAutofit/>
          </a:bodyPr>
          <a:lstStyle/>
          <a:p>
            <a:pPr marL="109728" indent="0" fontAlgn="t">
              <a:buNone/>
            </a:pPr>
            <a:r>
              <a:rPr lang="ru-RU" dirty="0" smtClean="0"/>
              <a:t> 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Поместить фрагмент в буфер </a:t>
            </a: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fontAlgn="t">
              <a:buNone/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(команда Вырезать)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fontAlgn="t">
              <a:buNone/>
            </a:pP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Скопировать фрагмент в буфер</a:t>
            </a:r>
          </a:p>
          <a:p>
            <a:pPr marL="109728" indent="0" fontAlgn="t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(команда Копировать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fontAlgn="t">
              <a:buNone/>
            </a:pP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 фрагмент из буфера </a:t>
            </a: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fontAlgn="t">
              <a:buNone/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(команда Вставить)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458416"/>
          </a:xfrm>
        </p:spPr>
        <p:txBody>
          <a:bodyPr>
            <a:noAutofit/>
          </a:bodyPr>
          <a:lstStyle/>
          <a:p>
            <a:pPr algn="ctr" fontAlgn="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 основных операции для работы 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 буфером 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обмена:</a:t>
            </a:r>
            <a:b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09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 fontScale="92500" lnSpcReduction="10000"/>
          </a:bodyPr>
          <a:lstStyle/>
          <a:p>
            <a:pPr marL="109728" indent="0" fontAlgn="t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выполнении 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Вырезать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удаляется из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 и перемещается в буфер.</a:t>
            </a:r>
          </a:p>
          <a:p>
            <a:pPr marL="109728" indent="0" fontAlgn="t">
              <a:buNone/>
            </a:pP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fontAlgn="t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выполнении 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Копировать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 не</a:t>
            </a:r>
          </a:p>
          <a:p>
            <a:pPr marL="109728" indent="0" fontAlgn="t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удаляется из текста и перемещается в буфер.</a:t>
            </a:r>
          </a:p>
          <a:p>
            <a:pPr marL="109728" indent="0" fontAlgn="t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фрагмент, помещенный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</a:p>
          <a:p>
            <a:pPr marL="109728" indent="0" fontAlgn="t">
              <a:buNone/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буфер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хранится в нем до тех пор,</a:t>
            </a:r>
          </a:p>
          <a:p>
            <a:pPr marL="109728" indent="0" fontAlgn="t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 на его место не будет</a:t>
            </a:r>
          </a:p>
          <a:p>
            <a:pPr marL="109728" indent="0" fontAlgn="t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скопирован или перемещен новый</a:t>
            </a:r>
          </a:p>
          <a:p>
            <a:pPr marL="109728" indent="0" fontAlgn="t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98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252028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внимание!!!</a:t>
            </a:r>
            <a:endParaRPr lang="ru-RU" sz="5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21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</TotalTime>
  <Words>144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Использование буфера обмена  </vt:lpstr>
      <vt:lpstr>Буфер обмена</vt:lpstr>
      <vt:lpstr>Работа буфера обмена</vt:lpstr>
      <vt:lpstr>Горячие клавиши </vt:lpstr>
      <vt:lpstr>Над выделенным блоком могут быть произведены следующие операции: </vt:lpstr>
      <vt:lpstr>Три основных операции для работы с  буфером обмена: </vt:lpstr>
      <vt:lpstr>Презентация PowerPoint</vt:lpstr>
      <vt:lpstr>Спасибо за внимание!!!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буфера обмена.  Режим поиска и замены.</dc:title>
  <dc:creator>user</dc:creator>
  <cp:lastModifiedBy>Тамара Тикунова</cp:lastModifiedBy>
  <cp:revision>11</cp:revision>
  <dcterms:created xsi:type="dcterms:W3CDTF">2018-02-16T02:20:16Z</dcterms:created>
  <dcterms:modified xsi:type="dcterms:W3CDTF">2018-03-02T05:36:30Z</dcterms:modified>
</cp:coreProperties>
</file>