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2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embedTrueTypeFonts="1" strictFirstAndLastChars="0" saveSubsetFonts="1">
  <p:sldMasterIdLst>
    <p:sldMasterId id="2147483659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</p:sldIdLst>
  <p:sldSz cy="5143500" cx="9144000"/>
  <p:notesSz cx="6858000" cy="9144000"/>
  <p:embeddedFontLst>
    <p:embeddedFont>
      <p:font typeface="Amatic SC"/>
      <p:regular r:id="rId17"/>
      <p:bold r:id="rId18"/>
    </p:embeddedFont>
    <p:embeddedFont>
      <p:font typeface="Source Code Pro"/>
      <p:regular r:id="rId19"/>
      <p:bold r:id="rId20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SourceCodePro-bold.fntdata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schemas.openxmlformats.org/officeDocument/2006/relationships/font" Target="fonts/AmaticSC-regular.fntdata"/><Relationship Id="rId16" Type="http://schemas.openxmlformats.org/officeDocument/2006/relationships/slide" Target="slides/slide12.xml"/><Relationship Id="rId5" Type="http://schemas.openxmlformats.org/officeDocument/2006/relationships/slide" Target="slides/slide1.xml"/><Relationship Id="rId19" Type="http://schemas.openxmlformats.org/officeDocument/2006/relationships/font" Target="fonts/SourceCodePro-regular.fntdata"/><Relationship Id="rId6" Type="http://schemas.openxmlformats.org/officeDocument/2006/relationships/slide" Target="slides/slide2.xml"/><Relationship Id="rId18" Type="http://schemas.openxmlformats.org/officeDocument/2006/relationships/font" Target="fonts/AmaticSC-bold.fntdata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Shape 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Shape 53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4" name="Shape 5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Shape 112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3" name="Shape 113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Shape 118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9" name="Shape 119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Shape 124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5" name="Shape 125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Shape 59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" name="Shape 60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" name="Shape 67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hape 72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" name="Shape 73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hape 79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0" name="Shape 80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6" name="Shape 86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" name="Shape 93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Shape 98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9" name="Shape 99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Shape 105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6" name="Shape 106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bg>
      <p:bgPr>
        <a:solidFill>
          <a:schemeClr val="dk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/>
          <p:nvPr/>
        </p:nvSpPr>
        <p:spPr>
          <a:xfrm>
            <a:off x="0" y="0"/>
            <a:ext cx="9144000" cy="3429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" name="Shape 11"/>
          <p:cNvSpPr txBox="1"/>
          <p:nvPr>
            <p:ph type="ctrTitle"/>
          </p:nvPr>
        </p:nvSpPr>
        <p:spPr>
          <a:xfrm>
            <a:off x="311700" y="392150"/>
            <a:ext cx="8520600" cy="26904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1pPr>
            <a:lvl2pPr lvl="1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2pPr>
            <a:lvl3pPr lvl="2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3pPr>
            <a:lvl4pPr lvl="3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4pPr>
            <a:lvl5pPr lvl="4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5pPr>
            <a:lvl6pPr lvl="5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6pPr>
            <a:lvl7pPr lvl="6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7pPr>
            <a:lvl8pPr lvl="7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8pPr>
            <a:lvl9pPr lvl="8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9pPr>
          </a:lstStyle>
          <a:p/>
        </p:txBody>
      </p:sp>
      <p:sp>
        <p:nvSpPr>
          <p:cNvPr id="12" name="Shape 12"/>
          <p:cNvSpPr txBox="1"/>
          <p:nvPr>
            <p:ph idx="1" type="subTitle"/>
          </p:nvPr>
        </p:nvSpPr>
        <p:spPr>
          <a:xfrm>
            <a:off x="311700" y="3890400"/>
            <a:ext cx="8520600" cy="7062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b="1" sz="2100">
                <a:solidFill>
                  <a:schemeClr val="accent1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b="1" sz="2100">
                <a:solidFill>
                  <a:schemeClr val="accent1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b="1" sz="2100">
                <a:solidFill>
                  <a:schemeClr val="accent1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b="1" sz="2100">
                <a:solidFill>
                  <a:schemeClr val="accent1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b="1" sz="2100">
                <a:solidFill>
                  <a:schemeClr val="accent1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b="1" sz="2100">
                <a:solidFill>
                  <a:schemeClr val="accent1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b="1" sz="2100">
                <a:solidFill>
                  <a:schemeClr val="accent1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b="1" sz="2100">
                <a:solidFill>
                  <a:schemeClr val="accent1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b="1" sz="2100">
                <a:solidFill>
                  <a:schemeClr val="accent1"/>
                </a:solidFill>
              </a:defRPr>
            </a:lvl9pPr>
          </a:lstStyle>
          <a:p/>
        </p:txBody>
      </p:sp>
      <p:sp>
        <p:nvSpPr>
          <p:cNvPr id="13" name="Shape 1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buNone/>
              <a:defRPr/>
            </a:lvl1pPr>
            <a:lvl2pPr lvl="1">
              <a:spcBef>
                <a:spcPts val="0"/>
              </a:spcBef>
              <a:buNone/>
              <a:defRPr/>
            </a:lvl2pPr>
            <a:lvl3pPr lvl="2">
              <a:spcBef>
                <a:spcPts val="0"/>
              </a:spcBef>
              <a:buNone/>
              <a:defRPr/>
            </a:lvl3pPr>
            <a:lvl4pPr lvl="3">
              <a:spcBef>
                <a:spcPts val="0"/>
              </a:spcBef>
              <a:buNone/>
              <a:defRPr/>
            </a:lvl4pPr>
            <a:lvl5pPr lvl="4">
              <a:spcBef>
                <a:spcPts val="0"/>
              </a:spcBef>
              <a:buNone/>
              <a:defRPr/>
            </a:lvl5pPr>
            <a:lvl6pPr lvl="5">
              <a:spcBef>
                <a:spcPts val="0"/>
              </a:spcBef>
              <a:buNone/>
              <a:defRPr/>
            </a:lvl6pPr>
            <a:lvl7pPr lvl="6">
              <a:spcBef>
                <a:spcPts val="0"/>
              </a:spcBef>
              <a:buNone/>
              <a:defRPr/>
            </a:lvl7pPr>
            <a:lvl8pPr lvl="7">
              <a:spcBef>
                <a:spcPts val="0"/>
              </a:spcBef>
              <a:buNone/>
              <a:defRPr/>
            </a:lvl8pPr>
            <a:lvl9pPr lvl="8">
              <a:spcBef>
                <a:spcPts val="0"/>
              </a:spcBef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ig number">
  <p:cSld name="BIG_NUMBER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Shape 47"/>
          <p:cNvSpPr txBox="1"/>
          <p:nvPr>
            <p:ph type="title"/>
          </p:nvPr>
        </p:nvSpPr>
        <p:spPr>
          <a:xfrm>
            <a:off x="311700" y="1240275"/>
            <a:ext cx="8520600" cy="19818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9pPr>
          </a:lstStyle>
          <a:p/>
        </p:txBody>
      </p:sp>
      <p:sp>
        <p:nvSpPr>
          <p:cNvPr id="48" name="Shape 48"/>
          <p:cNvSpPr txBox="1"/>
          <p:nvPr>
            <p:ph idx="1" type="body"/>
          </p:nvPr>
        </p:nvSpPr>
        <p:spPr>
          <a:xfrm>
            <a:off x="311700" y="33046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Char char="●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●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●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9pPr>
          </a:lstStyle>
          <a:p/>
        </p:txBody>
      </p:sp>
      <p:sp>
        <p:nvSpPr>
          <p:cNvPr id="49" name="Shape 4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buNone/>
              <a:defRPr/>
            </a:lvl1pPr>
            <a:lvl2pPr lvl="1">
              <a:spcBef>
                <a:spcPts val="0"/>
              </a:spcBef>
              <a:buNone/>
              <a:defRPr/>
            </a:lvl2pPr>
            <a:lvl3pPr lvl="2">
              <a:spcBef>
                <a:spcPts val="0"/>
              </a:spcBef>
              <a:buNone/>
              <a:defRPr/>
            </a:lvl3pPr>
            <a:lvl4pPr lvl="3">
              <a:spcBef>
                <a:spcPts val="0"/>
              </a:spcBef>
              <a:buNone/>
              <a:defRPr/>
            </a:lvl4pPr>
            <a:lvl5pPr lvl="4">
              <a:spcBef>
                <a:spcPts val="0"/>
              </a:spcBef>
              <a:buNone/>
              <a:defRPr/>
            </a:lvl5pPr>
            <a:lvl6pPr lvl="5">
              <a:spcBef>
                <a:spcPts val="0"/>
              </a:spcBef>
              <a:buNone/>
              <a:defRPr/>
            </a:lvl6pPr>
            <a:lvl7pPr lvl="6">
              <a:spcBef>
                <a:spcPts val="0"/>
              </a:spcBef>
              <a:buNone/>
              <a:defRPr/>
            </a:lvl7pPr>
            <a:lvl8pPr lvl="7">
              <a:spcBef>
                <a:spcPts val="0"/>
              </a:spcBef>
              <a:buNone/>
              <a:defRPr/>
            </a:lvl8pPr>
            <a:lvl9pPr lvl="8">
              <a:spcBef>
                <a:spcPts val="0"/>
              </a:spcBef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buNone/>
              <a:defRPr/>
            </a:lvl1pPr>
            <a:lvl2pPr lvl="1">
              <a:spcBef>
                <a:spcPts val="0"/>
              </a:spcBef>
              <a:buNone/>
              <a:defRPr/>
            </a:lvl2pPr>
            <a:lvl3pPr lvl="2">
              <a:spcBef>
                <a:spcPts val="0"/>
              </a:spcBef>
              <a:buNone/>
              <a:defRPr/>
            </a:lvl3pPr>
            <a:lvl4pPr lvl="3">
              <a:spcBef>
                <a:spcPts val="0"/>
              </a:spcBef>
              <a:buNone/>
              <a:defRPr/>
            </a:lvl4pPr>
            <a:lvl5pPr lvl="4">
              <a:spcBef>
                <a:spcPts val="0"/>
              </a:spcBef>
              <a:buNone/>
              <a:defRPr/>
            </a:lvl5pPr>
            <a:lvl6pPr lvl="5">
              <a:spcBef>
                <a:spcPts val="0"/>
              </a:spcBef>
              <a:buNone/>
              <a:defRPr/>
            </a:lvl6pPr>
            <a:lvl7pPr lvl="6">
              <a:spcBef>
                <a:spcPts val="0"/>
              </a:spcBef>
              <a:buNone/>
              <a:defRPr/>
            </a:lvl7pPr>
            <a:lvl8pPr lvl="7">
              <a:spcBef>
                <a:spcPts val="0"/>
              </a:spcBef>
              <a:buNone/>
              <a:defRPr/>
            </a:lvl8pPr>
            <a:lvl9pPr lvl="8">
              <a:spcBef>
                <a:spcPts val="0"/>
              </a:spcBef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bg>
      <p:bgPr>
        <a:solidFill>
          <a:schemeClr val="dk1"/>
        </a:solidFill>
      </p:bgPr>
    </p:bg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hape 15"/>
          <p:cNvSpPr txBox="1"/>
          <p:nvPr>
            <p:ph type="title"/>
          </p:nvPr>
        </p:nvSpPr>
        <p:spPr>
          <a:xfrm>
            <a:off x="2802750" y="802500"/>
            <a:ext cx="3538500" cy="3538500"/>
          </a:xfrm>
          <a:prstGeom prst="rect">
            <a:avLst/>
          </a:prstGeom>
          <a:solidFill>
            <a:srgbClr val="FFFFFF"/>
          </a:solidFill>
        </p:spPr>
        <p:txBody>
          <a:bodyPr anchorCtr="0" anchor="ctr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16" name="Shape 1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buNone/>
              <a:defRPr/>
            </a:lvl1pPr>
            <a:lvl2pPr lvl="1">
              <a:spcBef>
                <a:spcPts val="0"/>
              </a:spcBef>
              <a:buNone/>
              <a:defRPr/>
            </a:lvl2pPr>
            <a:lvl3pPr lvl="2">
              <a:spcBef>
                <a:spcPts val="0"/>
              </a:spcBef>
              <a:buNone/>
              <a:defRPr/>
            </a:lvl3pPr>
            <a:lvl4pPr lvl="3">
              <a:spcBef>
                <a:spcPts val="0"/>
              </a:spcBef>
              <a:buNone/>
              <a:defRPr/>
            </a:lvl4pPr>
            <a:lvl5pPr lvl="4">
              <a:spcBef>
                <a:spcPts val="0"/>
              </a:spcBef>
              <a:buNone/>
              <a:defRPr/>
            </a:lvl5pPr>
            <a:lvl6pPr lvl="5">
              <a:spcBef>
                <a:spcPts val="0"/>
              </a:spcBef>
              <a:buNone/>
              <a:defRPr/>
            </a:lvl6pPr>
            <a:lvl7pPr lvl="6">
              <a:spcBef>
                <a:spcPts val="0"/>
              </a:spcBef>
              <a:buNone/>
              <a:defRPr/>
            </a:lvl7pPr>
            <a:lvl8pPr lvl="7">
              <a:spcBef>
                <a:spcPts val="0"/>
              </a:spcBef>
              <a:buNone/>
              <a:defRPr/>
            </a:lvl8pPr>
            <a:lvl9pPr lvl="8">
              <a:spcBef>
                <a:spcPts val="0"/>
              </a:spcBef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body" type="tx">
  <p:cSld name="TITLE_AND_BODY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18"/>
          <p:cNvSpPr txBox="1"/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9pPr>
          </a:lstStyle>
          <a:p/>
        </p:txBody>
      </p:sp>
      <p:sp>
        <p:nvSpPr>
          <p:cNvPr id="19" name="Shape 19"/>
          <p:cNvSpPr txBox="1"/>
          <p:nvPr>
            <p:ph idx="1" type="body"/>
          </p:nvPr>
        </p:nvSpPr>
        <p:spPr>
          <a:xfrm>
            <a:off x="311700" y="1228675"/>
            <a:ext cx="8520600" cy="33402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0" name="Shape 2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buNone/>
              <a:defRPr/>
            </a:lvl1pPr>
            <a:lvl2pPr lvl="1">
              <a:spcBef>
                <a:spcPts val="0"/>
              </a:spcBef>
              <a:buNone/>
              <a:defRPr/>
            </a:lvl2pPr>
            <a:lvl3pPr lvl="2">
              <a:spcBef>
                <a:spcPts val="0"/>
              </a:spcBef>
              <a:buNone/>
              <a:defRPr/>
            </a:lvl3pPr>
            <a:lvl4pPr lvl="3">
              <a:spcBef>
                <a:spcPts val="0"/>
              </a:spcBef>
              <a:buNone/>
              <a:defRPr/>
            </a:lvl4pPr>
            <a:lvl5pPr lvl="4">
              <a:spcBef>
                <a:spcPts val="0"/>
              </a:spcBef>
              <a:buNone/>
              <a:defRPr/>
            </a:lvl5pPr>
            <a:lvl6pPr lvl="5">
              <a:spcBef>
                <a:spcPts val="0"/>
              </a:spcBef>
              <a:buNone/>
              <a:defRPr/>
            </a:lvl6pPr>
            <a:lvl7pPr lvl="6">
              <a:spcBef>
                <a:spcPts val="0"/>
              </a:spcBef>
              <a:buNone/>
              <a:defRPr/>
            </a:lvl7pPr>
            <a:lvl8pPr lvl="7">
              <a:spcBef>
                <a:spcPts val="0"/>
              </a:spcBef>
              <a:buNone/>
              <a:defRPr/>
            </a:lvl8pPr>
            <a:lvl9pPr lvl="8">
              <a:spcBef>
                <a:spcPts val="0"/>
              </a:spcBef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two columns" type="twoColTx">
  <p:cSld name="TITLE_AND_TWO_COLUMNS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hape 22"/>
          <p:cNvSpPr txBox="1"/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9pPr>
          </a:lstStyle>
          <a:p/>
        </p:txBody>
      </p:sp>
      <p:sp>
        <p:nvSpPr>
          <p:cNvPr id="23" name="Shape 23"/>
          <p:cNvSpPr txBox="1"/>
          <p:nvPr>
            <p:ph idx="1" type="body"/>
          </p:nvPr>
        </p:nvSpPr>
        <p:spPr>
          <a:xfrm>
            <a:off x="311700" y="1228675"/>
            <a:ext cx="3999900" cy="33402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Shape 24"/>
          <p:cNvSpPr txBox="1"/>
          <p:nvPr>
            <p:ph idx="2" type="body"/>
          </p:nvPr>
        </p:nvSpPr>
        <p:spPr>
          <a:xfrm>
            <a:off x="4832400" y="1228675"/>
            <a:ext cx="3999900" cy="33402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5" name="Shape 2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buNone/>
              <a:defRPr/>
            </a:lvl1pPr>
            <a:lvl2pPr lvl="1">
              <a:spcBef>
                <a:spcPts val="0"/>
              </a:spcBef>
              <a:buNone/>
              <a:defRPr/>
            </a:lvl2pPr>
            <a:lvl3pPr lvl="2">
              <a:spcBef>
                <a:spcPts val="0"/>
              </a:spcBef>
              <a:buNone/>
              <a:defRPr/>
            </a:lvl3pPr>
            <a:lvl4pPr lvl="3">
              <a:spcBef>
                <a:spcPts val="0"/>
              </a:spcBef>
              <a:buNone/>
              <a:defRPr/>
            </a:lvl4pPr>
            <a:lvl5pPr lvl="4">
              <a:spcBef>
                <a:spcPts val="0"/>
              </a:spcBef>
              <a:buNone/>
              <a:defRPr/>
            </a:lvl5pPr>
            <a:lvl6pPr lvl="5">
              <a:spcBef>
                <a:spcPts val="0"/>
              </a:spcBef>
              <a:buNone/>
              <a:defRPr/>
            </a:lvl6pPr>
            <a:lvl7pPr lvl="6">
              <a:spcBef>
                <a:spcPts val="0"/>
              </a:spcBef>
              <a:buNone/>
              <a:defRPr/>
            </a:lvl7pPr>
            <a:lvl8pPr lvl="7">
              <a:spcBef>
                <a:spcPts val="0"/>
              </a:spcBef>
              <a:buNone/>
              <a:defRPr/>
            </a:lvl8pPr>
            <a:lvl9pPr lvl="8">
              <a:spcBef>
                <a:spcPts val="0"/>
              </a:spcBef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Shape 27"/>
          <p:cNvSpPr txBox="1"/>
          <p:nvPr>
            <p:ph type="title"/>
          </p:nvPr>
        </p:nvSpPr>
        <p:spPr>
          <a:xfrm>
            <a:off x="304800" y="309350"/>
            <a:ext cx="8537700" cy="7482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1pPr>
            <a:lvl2pPr lvl="1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2pPr>
            <a:lvl3pPr lvl="2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3pPr>
            <a:lvl4pPr lvl="3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4pPr>
            <a:lvl5pPr lvl="4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5pPr>
            <a:lvl6pPr lvl="5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6pPr>
            <a:lvl7pPr lvl="6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7pPr>
            <a:lvl8pPr lvl="7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8pPr>
            <a:lvl9pPr lvl="8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9pPr>
          </a:lstStyle>
          <a:p/>
        </p:txBody>
      </p:sp>
      <p:sp>
        <p:nvSpPr>
          <p:cNvPr id="28" name="Shape 2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buNone/>
              <a:defRPr/>
            </a:lvl1pPr>
            <a:lvl2pPr lvl="1">
              <a:spcBef>
                <a:spcPts val="0"/>
              </a:spcBef>
              <a:buNone/>
              <a:defRPr/>
            </a:lvl2pPr>
            <a:lvl3pPr lvl="2">
              <a:spcBef>
                <a:spcPts val="0"/>
              </a:spcBef>
              <a:buNone/>
              <a:defRPr/>
            </a:lvl3pPr>
            <a:lvl4pPr lvl="3">
              <a:spcBef>
                <a:spcPts val="0"/>
              </a:spcBef>
              <a:buNone/>
              <a:defRPr/>
            </a:lvl4pPr>
            <a:lvl5pPr lvl="4">
              <a:spcBef>
                <a:spcPts val="0"/>
              </a:spcBef>
              <a:buNone/>
              <a:defRPr/>
            </a:lvl5pPr>
            <a:lvl6pPr lvl="5">
              <a:spcBef>
                <a:spcPts val="0"/>
              </a:spcBef>
              <a:buNone/>
              <a:defRPr/>
            </a:lvl6pPr>
            <a:lvl7pPr lvl="6">
              <a:spcBef>
                <a:spcPts val="0"/>
              </a:spcBef>
              <a:buNone/>
              <a:defRPr/>
            </a:lvl7pPr>
            <a:lvl8pPr lvl="7">
              <a:spcBef>
                <a:spcPts val="0"/>
              </a:spcBef>
              <a:buNone/>
              <a:defRPr/>
            </a:lvl8pPr>
            <a:lvl9pPr lvl="8">
              <a:spcBef>
                <a:spcPts val="0"/>
              </a:spcBef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One column text">
  <p:cSld name="ONE_COLUMN_TEXT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hape 30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9pPr>
          </a:lstStyle>
          <a:p/>
        </p:txBody>
      </p:sp>
      <p:sp>
        <p:nvSpPr>
          <p:cNvPr id="31" name="Shape 31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2" name="Shape 3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buNone/>
              <a:defRPr/>
            </a:lvl1pPr>
            <a:lvl2pPr lvl="1">
              <a:spcBef>
                <a:spcPts val="0"/>
              </a:spcBef>
              <a:buNone/>
              <a:defRPr/>
            </a:lvl2pPr>
            <a:lvl3pPr lvl="2">
              <a:spcBef>
                <a:spcPts val="0"/>
              </a:spcBef>
              <a:buNone/>
              <a:defRPr/>
            </a:lvl3pPr>
            <a:lvl4pPr lvl="3">
              <a:spcBef>
                <a:spcPts val="0"/>
              </a:spcBef>
              <a:buNone/>
              <a:defRPr/>
            </a:lvl4pPr>
            <a:lvl5pPr lvl="4">
              <a:spcBef>
                <a:spcPts val="0"/>
              </a:spcBef>
              <a:buNone/>
              <a:defRPr/>
            </a:lvl5pPr>
            <a:lvl6pPr lvl="5">
              <a:spcBef>
                <a:spcPts val="0"/>
              </a:spcBef>
              <a:buNone/>
              <a:defRPr/>
            </a:lvl6pPr>
            <a:lvl7pPr lvl="6">
              <a:spcBef>
                <a:spcPts val="0"/>
              </a:spcBef>
              <a:buNone/>
              <a:defRPr/>
            </a:lvl7pPr>
            <a:lvl8pPr lvl="7">
              <a:spcBef>
                <a:spcPts val="0"/>
              </a:spcBef>
              <a:buNone/>
              <a:defRPr/>
            </a:lvl8pPr>
            <a:lvl9pPr lvl="8">
              <a:spcBef>
                <a:spcPts val="0"/>
              </a:spcBef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Main point">
  <p:cSld name="MAIN_POINT">
    <p:bg>
      <p:bgPr>
        <a:solidFill>
          <a:schemeClr val="accent4"/>
        </a:solidFill>
      </p:bgPr>
    </p:bg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hape 34"/>
          <p:cNvSpPr txBox="1"/>
          <p:nvPr>
            <p:ph type="title"/>
          </p:nvPr>
        </p:nvSpPr>
        <p:spPr>
          <a:xfrm>
            <a:off x="490250" y="526350"/>
            <a:ext cx="56187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35" name="Shape 3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buNone/>
              <a:defRPr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buNone/>
              <a:defRPr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buNone/>
              <a:defRPr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buNone/>
              <a:defRPr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buNone/>
              <a:defRPr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buNone/>
              <a:defRPr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buNone/>
              <a:defRPr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buNone/>
              <a:defRPr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title and description">
  <p:cSld name="SECTION_TITLE_AND_DESCRIPTION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37"/>
          <p:cNvSpPr/>
          <p:nvPr/>
        </p:nvSpPr>
        <p:spPr>
          <a:xfrm>
            <a:off x="4572000" y="-25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38" name="Shape 38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cap="flat" cmpd="sng" w="2857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39" name="Shape 39"/>
          <p:cNvSpPr txBox="1"/>
          <p:nvPr>
            <p:ph type="title"/>
          </p:nvPr>
        </p:nvSpPr>
        <p:spPr>
          <a:xfrm>
            <a:off x="265500" y="1081400"/>
            <a:ext cx="4045200" cy="17103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1pPr>
            <a:lvl2pPr lvl="1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2pPr>
            <a:lvl3pPr lvl="2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3pPr>
            <a:lvl4pPr lvl="3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4pPr>
            <a:lvl5pPr lvl="4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5pPr>
            <a:lvl6pPr lvl="5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6pPr>
            <a:lvl7pPr lvl="6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7pPr>
            <a:lvl8pPr lvl="7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8pPr>
            <a:lvl9pPr lvl="8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9pPr>
          </a:lstStyle>
          <a:p/>
        </p:txBody>
      </p:sp>
      <p:sp>
        <p:nvSpPr>
          <p:cNvPr id="40" name="Shape 40"/>
          <p:cNvSpPr txBox="1"/>
          <p:nvPr>
            <p:ph idx="1" type="subTitle"/>
          </p:nvPr>
        </p:nvSpPr>
        <p:spPr>
          <a:xfrm>
            <a:off x="265500" y="2845223"/>
            <a:ext cx="4045200" cy="13455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/>
        </p:txBody>
      </p:sp>
      <p:sp>
        <p:nvSpPr>
          <p:cNvPr id="41" name="Shape 41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Char char="●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●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●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9pPr>
          </a:lstStyle>
          <a:p/>
        </p:txBody>
      </p:sp>
      <p:sp>
        <p:nvSpPr>
          <p:cNvPr id="42" name="Shape 4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buNone/>
              <a:defRPr/>
            </a:lvl1pPr>
            <a:lvl2pPr lvl="1">
              <a:spcBef>
                <a:spcPts val="0"/>
              </a:spcBef>
              <a:buNone/>
              <a:defRPr/>
            </a:lvl2pPr>
            <a:lvl3pPr lvl="2">
              <a:spcBef>
                <a:spcPts val="0"/>
              </a:spcBef>
              <a:buNone/>
              <a:defRPr/>
            </a:lvl3pPr>
            <a:lvl4pPr lvl="3">
              <a:spcBef>
                <a:spcPts val="0"/>
              </a:spcBef>
              <a:buNone/>
              <a:defRPr/>
            </a:lvl4pPr>
            <a:lvl5pPr lvl="4">
              <a:spcBef>
                <a:spcPts val="0"/>
              </a:spcBef>
              <a:buNone/>
              <a:defRPr/>
            </a:lvl5pPr>
            <a:lvl6pPr lvl="5">
              <a:spcBef>
                <a:spcPts val="0"/>
              </a:spcBef>
              <a:buNone/>
              <a:defRPr/>
            </a:lvl6pPr>
            <a:lvl7pPr lvl="6">
              <a:spcBef>
                <a:spcPts val="0"/>
              </a:spcBef>
              <a:buNone/>
              <a:defRPr/>
            </a:lvl7pPr>
            <a:lvl8pPr lvl="7">
              <a:spcBef>
                <a:spcPts val="0"/>
              </a:spcBef>
              <a:buNone/>
              <a:defRPr/>
            </a:lvl8pPr>
            <a:lvl9pPr lvl="8">
              <a:spcBef>
                <a:spcPts val="0"/>
              </a:spcBef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ption">
  <p:cSld name="CAPTION_ONLY"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Shape 44"/>
          <p:cNvSpPr txBox="1"/>
          <p:nvPr>
            <p:ph idx="1" type="body"/>
          </p:nvPr>
        </p:nvSpPr>
        <p:spPr>
          <a:xfrm>
            <a:off x="319500" y="4230575"/>
            <a:ext cx="5998800" cy="5988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Amatic SC"/>
              <a:buNone/>
              <a:defRPr b="1" sz="24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1pPr>
          </a:lstStyle>
          <a:p/>
        </p:txBody>
      </p:sp>
      <p:sp>
        <p:nvSpPr>
          <p:cNvPr id="45" name="Shape 4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buNone/>
              <a:defRPr/>
            </a:lvl1pPr>
            <a:lvl2pPr lvl="1">
              <a:spcBef>
                <a:spcPts val="0"/>
              </a:spcBef>
              <a:buNone/>
              <a:defRPr/>
            </a:lvl2pPr>
            <a:lvl3pPr lvl="2">
              <a:spcBef>
                <a:spcPts val="0"/>
              </a:spcBef>
              <a:buNone/>
              <a:defRPr/>
            </a:lvl3pPr>
            <a:lvl4pPr lvl="3">
              <a:spcBef>
                <a:spcPts val="0"/>
              </a:spcBef>
              <a:buNone/>
              <a:defRPr/>
            </a:lvl4pPr>
            <a:lvl5pPr lvl="4">
              <a:spcBef>
                <a:spcPts val="0"/>
              </a:spcBef>
              <a:buNone/>
              <a:defRPr/>
            </a:lvl5pPr>
            <a:lvl6pPr lvl="5">
              <a:spcBef>
                <a:spcPts val="0"/>
              </a:spcBef>
              <a:buNone/>
              <a:defRPr/>
            </a:lvl6pPr>
            <a:lvl7pPr lvl="6">
              <a:spcBef>
                <a:spcPts val="0"/>
              </a:spcBef>
              <a:buNone/>
              <a:defRPr/>
            </a:lvl7pPr>
            <a:lvl8pPr lvl="7">
              <a:spcBef>
                <a:spcPts val="0"/>
              </a:spcBef>
              <a:buNone/>
              <a:defRPr/>
            </a:lvl8pPr>
            <a:lvl9pPr lvl="8">
              <a:spcBef>
                <a:spcPts val="0"/>
              </a:spcBef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beach-day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/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b="1" sz="42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b="1" sz="42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b="1" sz="42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b="1" sz="42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b="1" sz="42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b="1" sz="42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b="1" sz="42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b="1" sz="42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b="1" sz="42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9pPr>
          </a:lstStyle>
          <a:p/>
        </p:txBody>
      </p:sp>
      <p:sp>
        <p:nvSpPr>
          <p:cNvPr id="7" name="Shape 7"/>
          <p:cNvSpPr txBox="1"/>
          <p:nvPr>
            <p:ph idx="1" type="body"/>
          </p:nvPr>
        </p:nvSpPr>
        <p:spPr>
          <a:xfrm>
            <a:off x="311700" y="1228675"/>
            <a:ext cx="8520600" cy="334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Source Code Pro"/>
              <a:buChar char="●"/>
              <a:defRPr sz="1800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○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■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●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○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■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●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○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Source Code Pro"/>
              <a:buChar char="■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9pPr>
          </a:lstStyle>
          <a:p/>
        </p:txBody>
      </p:sp>
      <p:sp>
        <p:nvSpPr>
          <p:cNvPr id="8" name="Shape 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spcBef>
                <a:spcPts val="0"/>
              </a:spcBef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1pPr>
            <a:lvl2pPr lvl="1" algn="r">
              <a:spcBef>
                <a:spcPts val="0"/>
              </a:spcBef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2pPr>
            <a:lvl3pPr lvl="2" algn="r">
              <a:spcBef>
                <a:spcPts val="0"/>
              </a:spcBef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3pPr>
            <a:lvl4pPr lvl="3" algn="r">
              <a:spcBef>
                <a:spcPts val="0"/>
              </a:spcBef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4pPr>
            <a:lvl5pPr lvl="4" algn="r">
              <a:spcBef>
                <a:spcPts val="0"/>
              </a:spcBef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5pPr>
            <a:lvl6pPr lvl="5" algn="r">
              <a:spcBef>
                <a:spcPts val="0"/>
              </a:spcBef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6pPr>
            <a:lvl7pPr lvl="6" algn="r">
              <a:spcBef>
                <a:spcPts val="0"/>
              </a:spcBef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7pPr>
            <a:lvl8pPr lvl="7" algn="r">
              <a:spcBef>
                <a:spcPts val="0"/>
              </a:spcBef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8pPr>
            <a:lvl9pPr lvl="8" algn="r">
              <a:spcBef>
                <a:spcPts val="0"/>
              </a:spcBef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5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00CAC5">
            <a:alpha val="98460"/>
          </a:srgbClr>
        </a:solidFill>
      </p:bgPr>
    </p:bg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Shape 56"/>
          <p:cNvSpPr txBox="1"/>
          <p:nvPr>
            <p:ph type="ctrTitle"/>
          </p:nvPr>
        </p:nvSpPr>
        <p:spPr>
          <a:xfrm>
            <a:off x="311700" y="392150"/>
            <a:ext cx="8520600" cy="2690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7200"/>
              <a:t>Использование буфера обмена. Режим поиска и замены.</a:t>
            </a:r>
            <a:endParaRPr sz="7200"/>
          </a:p>
        </p:txBody>
      </p:sp>
      <p:sp>
        <p:nvSpPr>
          <p:cNvPr id="57" name="Shape 57"/>
          <p:cNvSpPr txBox="1"/>
          <p:nvPr>
            <p:ph idx="1" type="subTitle"/>
          </p:nvPr>
        </p:nvSpPr>
        <p:spPr>
          <a:xfrm>
            <a:off x="311700" y="3890400"/>
            <a:ext cx="8520600" cy="706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Презентацию подготовили</a:t>
            </a:r>
            <a:endParaRPr/>
          </a:p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ученицы 8А класса </a:t>
            </a:r>
            <a:endParaRPr/>
          </a:p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Корзюк Арина и  Франк Рената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Shape 115"/>
          <p:cNvSpPr txBox="1"/>
          <p:nvPr>
            <p:ph type="title"/>
          </p:nvPr>
        </p:nvSpPr>
        <p:spPr>
          <a:xfrm>
            <a:off x="311700" y="106050"/>
            <a:ext cx="8520600" cy="80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Дополнительные возможности</a:t>
            </a:r>
            <a:endParaRPr/>
          </a:p>
        </p:txBody>
      </p:sp>
      <p:sp>
        <p:nvSpPr>
          <p:cNvPr id="116" name="Shape 116"/>
          <p:cNvSpPr txBox="1"/>
          <p:nvPr>
            <p:ph idx="1" type="body"/>
          </p:nvPr>
        </p:nvSpPr>
        <p:spPr>
          <a:xfrm>
            <a:off x="149450" y="784600"/>
            <a:ext cx="8817600" cy="4209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76200" lvl="0" marL="25400" marR="25400" rtl="0" algn="just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ru" sz="1700">
                <a:solidFill>
                  <a:srgbClr val="222222"/>
                </a:solidFill>
                <a:latin typeface="Arial"/>
                <a:ea typeface="Arial"/>
                <a:cs typeface="Arial"/>
                <a:sym typeface="Arial"/>
              </a:rPr>
              <a:t>При щелчке на кнопке "Больше", расположенной в окне диалога "Найти и заменить", отображаются дополнительные параметры, позволяющие более точно определить искомый фрагмент и способ выполнения операции поиска:</a:t>
            </a:r>
            <a:endParaRPr sz="1700">
              <a:solidFill>
                <a:srgbClr val="22222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36550" lvl="0" marL="457200" marR="25400" rtl="0" algn="just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222222"/>
              </a:buClr>
              <a:buSzPts val="1700"/>
              <a:buFont typeface="Arial"/>
              <a:buChar char="●"/>
            </a:pPr>
            <a:r>
              <a:rPr b="1" i="1" lang="ru" sz="1700">
                <a:solidFill>
                  <a:srgbClr val="222222"/>
                </a:solidFill>
                <a:latin typeface="Arial"/>
                <a:ea typeface="Arial"/>
                <a:cs typeface="Arial"/>
                <a:sym typeface="Arial"/>
              </a:rPr>
              <a:t>Выпадающий список "Направление"</a:t>
            </a:r>
            <a:endParaRPr b="1" i="1" sz="1700">
              <a:solidFill>
                <a:srgbClr val="22222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76200" lvl="0" marL="25400" marR="25400" rtl="0" algn="just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ru" sz="1700">
                <a:solidFill>
                  <a:srgbClr val="222222"/>
                </a:solidFill>
                <a:latin typeface="Arial"/>
                <a:ea typeface="Arial"/>
                <a:cs typeface="Arial"/>
                <a:sym typeface="Arial"/>
              </a:rPr>
              <a:t>Определяет область документа, в которой необходимо выполнять поиск. </a:t>
            </a:r>
            <a:endParaRPr sz="1700">
              <a:solidFill>
                <a:srgbClr val="22222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36550" lvl="0" marL="457200" marR="25400" rtl="0" algn="just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222222"/>
              </a:buClr>
              <a:buSzPts val="1700"/>
              <a:buFont typeface="Arial"/>
              <a:buChar char="●"/>
            </a:pPr>
            <a:r>
              <a:rPr b="1" i="1" lang="ru" sz="1700">
                <a:solidFill>
                  <a:srgbClr val="222222"/>
                </a:solidFill>
                <a:latin typeface="Arial"/>
                <a:ea typeface="Arial"/>
                <a:cs typeface="Arial"/>
                <a:sym typeface="Arial"/>
              </a:rPr>
              <a:t>Флажок "Учитывать регистр"</a:t>
            </a:r>
            <a:endParaRPr b="1" i="1" sz="1700">
              <a:solidFill>
                <a:srgbClr val="22222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76200" lvl="0" marL="25400" marR="25400" rtl="0" algn="just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ru" sz="1700">
                <a:solidFill>
                  <a:srgbClr val="222222"/>
                </a:solidFill>
                <a:latin typeface="Arial"/>
                <a:ea typeface="Arial"/>
                <a:cs typeface="Arial"/>
                <a:sym typeface="Arial"/>
              </a:rPr>
              <a:t>По умолчанию Word не учитывает регистр букв при поиске, но если флажок установлен, то Word найдет слова, в точности соответствующие указанному образцу для поиска.</a:t>
            </a:r>
            <a:endParaRPr sz="1700">
              <a:solidFill>
                <a:srgbClr val="22222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36550" lvl="0" marL="457200" marR="25400" rtl="0" algn="just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222222"/>
              </a:buClr>
              <a:buSzPts val="1700"/>
              <a:buFont typeface="Arial"/>
              <a:buChar char="●"/>
            </a:pPr>
            <a:r>
              <a:rPr b="1" i="1" lang="ru" sz="1700">
                <a:solidFill>
                  <a:srgbClr val="222222"/>
                </a:solidFill>
                <a:latin typeface="Arial"/>
                <a:ea typeface="Arial"/>
                <a:cs typeface="Arial"/>
                <a:sym typeface="Arial"/>
              </a:rPr>
              <a:t>Флажок "Только слово целиком"</a:t>
            </a:r>
            <a:endParaRPr b="1" i="1" sz="1700">
              <a:solidFill>
                <a:srgbClr val="22222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76200" lvl="0" marL="25400" marR="25400" rtl="0" algn="just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ru" sz="1700">
                <a:solidFill>
                  <a:srgbClr val="222222"/>
                </a:solidFill>
                <a:latin typeface="Arial"/>
                <a:ea typeface="Arial"/>
                <a:cs typeface="Arial"/>
                <a:sym typeface="Arial"/>
              </a:rPr>
              <a:t>Пропуск включений, соответствующих указанному образцу для поиска, если они являются частью слова. </a:t>
            </a:r>
            <a:endParaRPr sz="1700">
              <a:solidFill>
                <a:srgbClr val="22222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>
              <a:spcBef>
                <a:spcPts val="1000"/>
              </a:spcBef>
              <a:spcAft>
                <a:spcPts val="1600"/>
              </a:spcAft>
              <a:buNone/>
            </a:pPr>
            <a:r>
              <a:t/>
            </a:r>
            <a:endParaRPr sz="170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Shape 121"/>
          <p:cNvSpPr txBox="1"/>
          <p:nvPr>
            <p:ph type="title"/>
          </p:nvPr>
        </p:nvSpPr>
        <p:spPr>
          <a:xfrm>
            <a:off x="352700" y="100650"/>
            <a:ext cx="8520600" cy="80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Дополнительные возможности</a:t>
            </a:r>
            <a:endParaRPr/>
          </a:p>
        </p:txBody>
      </p:sp>
      <p:sp>
        <p:nvSpPr>
          <p:cNvPr id="122" name="Shape 122"/>
          <p:cNvSpPr txBox="1"/>
          <p:nvPr>
            <p:ph idx="1" type="body"/>
          </p:nvPr>
        </p:nvSpPr>
        <p:spPr>
          <a:xfrm>
            <a:off x="88500" y="640100"/>
            <a:ext cx="8967000" cy="4142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17500" lvl="0" marL="457200" marR="25400" rtl="0" algn="just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222222"/>
              </a:buClr>
              <a:buSzPts val="1400"/>
              <a:buFont typeface="Arial"/>
              <a:buChar char="●"/>
            </a:pPr>
            <a:r>
              <a:rPr b="1" i="1" lang="ru" sz="1400">
                <a:solidFill>
                  <a:srgbClr val="222222"/>
                </a:solidFill>
                <a:latin typeface="Arial"/>
                <a:ea typeface="Arial"/>
                <a:cs typeface="Arial"/>
                <a:sym typeface="Arial"/>
              </a:rPr>
              <a:t>Флажок "Подстановочные знаки"</a:t>
            </a:r>
            <a:endParaRPr b="1" i="1" sz="1400">
              <a:solidFill>
                <a:srgbClr val="22222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76200" lvl="0" marL="25400" marR="25400" rtl="0" algn="just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ru" sz="1400">
                <a:solidFill>
                  <a:srgbClr val="222222"/>
                </a:solidFill>
                <a:latin typeface="Arial"/>
                <a:ea typeface="Arial"/>
                <a:cs typeface="Arial"/>
                <a:sym typeface="Arial"/>
              </a:rPr>
              <a:t>При установке этого параметра Word рассматривает такие символы, как * (заменяет любое количество любых символов), как специальные символы, используемые для замены отдельных частей слова, а не как собственно текст.</a:t>
            </a:r>
            <a:endParaRPr sz="1400">
              <a:solidFill>
                <a:srgbClr val="22222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17500" lvl="0" marL="457200" marR="25400" rtl="0" algn="just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222222"/>
              </a:buClr>
              <a:buSzPts val="1400"/>
              <a:buFont typeface="Arial"/>
              <a:buChar char="●"/>
            </a:pPr>
            <a:r>
              <a:rPr b="1" i="1" lang="ru" sz="1400">
                <a:solidFill>
                  <a:srgbClr val="222222"/>
                </a:solidFill>
                <a:latin typeface="Arial"/>
                <a:ea typeface="Arial"/>
                <a:cs typeface="Arial"/>
                <a:sym typeface="Arial"/>
              </a:rPr>
              <a:t>Флажок "Произносится как"</a:t>
            </a:r>
            <a:endParaRPr b="1" i="1" sz="1400">
              <a:solidFill>
                <a:srgbClr val="22222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76200" lvl="0" marL="25400" marR="25400" rtl="0" algn="just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ru" sz="1400">
                <a:solidFill>
                  <a:srgbClr val="222222"/>
                </a:solidFill>
                <a:latin typeface="Arial"/>
                <a:ea typeface="Arial"/>
                <a:cs typeface="Arial"/>
                <a:sym typeface="Arial"/>
              </a:rPr>
              <a:t>Этот параметр полезен, если написание искомого слова вызывает сомнения. В этом случае можно ввести слово так, как оно слышится, а Word автоматически найдет такое слово. Например, "инжинер" - "инженер".</a:t>
            </a:r>
            <a:endParaRPr sz="1400">
              <a:solidFill>
                <a:srgbClr val="22222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17500" lvl="0" marL="457200" marR="25400" rtl="0" algn="just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222222"/>
              </a:buClr>
              <a:buSzPts val="1400"/>
              <a:buFont typeface="Arial"/>
              <a:buChar char="●"/>
            </a:pPr>
            <a:r>
              <a:rPr b="1" i="1" lang="ru" sz="1400">
                <a:solidFill>
                  <a:srgbClr val="222222"/>
                </a:solidFill>
                <a:latin typeface="Arial"/>
                <a:ea typeface="Arial"/>
                <a:cs typeface="Arial"/>
                <a:sym typeface="Arial"/>
              </a:rPr>
              <a:t>Флажок "Все словоформы"</a:t>
            </a:r>
            <a:endParaRPr b="1" i="1" sz="1400">
              <a:solidFill>
                <a:srgbClr val="22222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76200" lvl="0" marL="25400" marR="25400" rtl="0" algn="just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ru" sz="1400">
                <a:solidFill>
                  <a:srgbClr val="222222"/>
                </a:solidFill>
                <a:latin typeface="Arial"/>
                <a:ea typeface="Arial"/>
                <a:cs typeface="Arial"/>
                <a:sym typeface="Arial"/>
              </a:rPr>
              <a:t>Используется для поиска всех грамматических форм указанного слова, например, множественного числа - "машина" - "машины".</a:t>
            </a:r>
            <a:endParaRPr sz="1400">
              <a:solidFill>
                <a:srgbClr val="22222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17500" lvl="0" marL="457200" marR="25400" rtl="0" algn="just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222222"/>
              </a:buClr>
              <a:buSzPts val="1400"/>
              <a:buFont typeface="Arial"/>
              <a:buChar char="●"/>
            </a:pPr>
            <a:r>
              <a:rPr b="1" i="1" lang="ru" sz="1400">
                <a:solidFill>
                  <a:srgbClr val="222222"/>
                </a:solidFill>
                <a:latin typeface="Arial"/>
                <a:ea typeface="Arial"/>
                <a:cs typeface="Arial"/>
                <a:sym typeface="Arial"/>
              </a:rPr>
              <a:t>Формат</a:t>
            </a:r>
            <a:endParaRPr b="1" i="1" sz="1400">
              <a:solidFill>
                <a:srgbClr val="22222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76200" lvl="0" marL="25400" marR="25400" rtl="0" algn="just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ru" sz="1400">
                <a:solidFill>
                  <a:srgbClr val="222222"/>
                </a:solidFill>
                <a:latin typeface="Arial"/>
                <a:ea typeface="Arial"/>
                <a:cs typeface="Arial"/>
                <a:sym typeface="Arial"/>
              </a:rPr>
              <a:t>Кнопка "Формат", расположенная в нижней части окна диалога "Найти и заменить" позволяет выполнять поиск определенных параметров форматирования текста (шрифт, абзац, язык, параметры рамки и т.д.).</a:t>
            </a:r>
            <a:endParaRPr sz="1400">
              <a:solidFill>
                <a:srgbClr val="22222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gradFill>
          <a:gsLst>
            <a:gs pos="0">
              <a:srgbClr val="40FFD6"/>
            </a:gs>
            <a:gs pos="100000">
              <a:srgbClr val="07B690"/>
            </a:gs>
          </a:gsLst>
          <a:path path="circle">
            <a:fillToRect b="50%" l="50%" r="50%" t="50%"/>
          </a:path>
          <a:tileRect/>
        </a:gradFill>
      </p:bgPr>
    </p:bg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Shape 127"/>
          <p:cNvSpPr txBox="1"/>
          <p:nvPr>
            <p:ph type="title"/>
          </p:nvPr>
        </p:nvSpPr>
        <p:spPr>
          <a:xfrm>
            <a:off x="2802750" y="802500"/>
            <a:ext cx="3538500" cy="35385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7200"/>
              <a:t>Спасибо за внимание!</a:t>
            </a:r>
            <a:endParaRPr sz="72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 txBox="1"/>
          <p:nvPr>
            <p:ph type="title"/>
          </p:nvPr>
        </p:nvSpPr>
        <p:spPr>
          <a:xfrm>
            <a:off x="311700" y="143400"/>
            <a:ext cx="8520600" cy="80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Основные понятия</a:t>
            </a:r>
            <a:endParaRPr/>
          </a:p>
        </p:txBody>
      </p:sp>
      <p:sp>
        <p:nvSpPr>
          <p:cNvPr id="63" name="Shape 63"/>
          <p:cNvSpPr txBox="1"/>
          <p:nvPr>
            <p:ph idx="1" type="body"/>
          </p:nvPr>
        </p:nvSpPr>
        <p:spPr>
          <a:xfrm>
            <a:off x="249425" y="901650"/>
            <a:ext cx="8520600" cy="334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just">
              <a:spcBef>
                <a:spcPts val="600"/>
              </a:spcBef>
              <a:spcAft>
                <a:spcPts val="600"/>
              </a:spcAft>
              <a:buNone/>
            </a:pPr>
            <a:r>
              <a:rPr b="1" lang="ru">
                <a:solidFill>
                  <a:srgbClr val="222222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Бу́фер обме́на</a:t>
            </a:r>
            <a:r>
              <a:rPr lang="ru">
                <a:solidFill>
                  <a:srgbClr val="222222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 (англ. </a:t>
            </a:r>
            <a:r>
              <a:rPr i="1" lang="ru">
                <a:solidFill>
                  <a:srgbClr val="222222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clipboard</a:t>
            </a:r>
            <a:r>
              <a:rPr lang="ru">
                <a:solidFill>
                  <a:srgbClr val="222222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) — промежуточное хранилище данных, предоставляемое программным обеспечением и предназначенное для переноса или копирования между приложениями или частями одного приложения через операции вырезать, копировать, вставить.</a:t>
            </a:r>
            <a:endParaRPr>
              <a:solidFill>
                <a:srgbClr val="22222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64" name="Shape 6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868875" y="2408825"/>
            <a:ext cx="3178100" cy="26060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Shape 69"/>
          <p:cNvSpPr txBox="1"/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Надо все-таки придумать заголовок к этому слайду</a:t>
            </a:r>
            <a:endParaRPr/>
          </a:p>
        </p:txBody>
      </p:sp>
      <p:sp>
        <p:nvSpPr>
          <p:cNvPr id="70" name="Shape 70"/>
          <p:cNvSpPr txBox="1"/>
          <p:nvPr>
            <p:ph idx="1" type="body"/>
          </p:nvPr>
        </p:nvSpPr>
        <p:spPr>
          <a:xfrm>
            <a:off x="311700" y="1215025"/>
            <a:ext cx="8520600" cy="334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just">
              <a:spcBef>
                <a:spcPts val="600"/>
              </a:spcBef>
              <a:spcAft>
                <a:spcPts val="0"/>
              </a:spcAft>
              <a:buNone/>
            </a:pPr>
            <a:r>
              <a:rPr lang="ru">
                <a:solidFill>
                  <a:srgbClr val="222222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Как правило, приложения используют буфер обмена, предоставляемый операционной системой, но некоторые могут использовать свой собственный, доступный только в них.</a:t>
            </a:r>
            <a:endParaRPr>
              <a:solidFill>
                <a:srgbClr val="22222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just">
              <a:spcBef>
                <a:spcPts val="600"/>
              </a:spcBef>
              <a:spcAft>
                <a:spcPts val="0"/>
              </a:spcAft>
              <a:buNone/>
            </a:pPr>
            <a:r>
              <a:rPr lang="ru">
                <a:solidFill>
                  <a:srgbClr val="222222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Вставить объект из буфера обмена можно неограниченное число раз. При копировании информации в буфер его предыдущее содержимое пропадает. Однако существуют реализации буфера обмена, позволяющие хранить в буфере одновременно несколько объектов и выбирать при вставке необходимый.</a:t>
            </a:r>
            <a:endParaRPr>
              <a:solidFill>
                <a:srgbClr val="222222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0" lvl="0" marL="0">
              <a:spcBef>
                <a:spcPts val="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 txBox="1"/>
          <p:nvPr>
            <p:ph type="title"/>
          </p:nvPr>
        </p:nvSpPr>
        <p:spPr>
          <a:xfrm>
            <a:off x="400500" y="156225"/>
            <a:ext cx="8520600" cy="80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Функции буфера обмена </a:t>
            </a:r>
            <a:endParaRPr/>
          </a:p>
        </p:txBody>
      </p:sp>
      <p:sp>
        <p:nvSpPr>
          <p:cNvPr id="76" name="Shape 76"/>
          <p:cNvSpPr txBox="1"/>
          <p:nvPr>
            <p:ph idx="1" type="body"/>
          </p:nvPr>
        </p:nvSpPr>
        <p:spPr>
          <a:xfrm>
            <a:off x="186800" y="901650"/>
            <a:ext cx="4994100" cy="4017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2400" u="sng">
                <a:solidFill>
                  <a:srgbClr val="222222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Буфер обмена Office позволяет</a:t>
            </a:r>
            <a:r>
              <a:rPr lang="ru" sz="2400">
                <a:solidFill>
                  <a:srgbClr val="222222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:</a:t>
            </a:r>
            <a:endParaRPr sz="2400">
              <a:solidFill>
                <a:srgbClr val="222222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-381000" lvl="0" marL="457200" algn="just">
              <a:spcBef>
                <a:spcPts val="1600"/>
              </a:spcBef>
              <a:spcAft>
                <a:spcPts val="0"/>
              </a:spcAft>
              <a:buClr>
                <a:srgbClr val="222222"/>
              </a:buClr>
              <a:buSzPts val="2400"/>
              <a:buFont typeface="Arial"/>
              <a:buChar char="❏"/>
            </a:pPr>
            <a:r>
              <a:rPr lang="ru" sz="2400">
                <a:solidFill>
                  <a:srgbClr val="222222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сохранять тексты и рисунки;</a:t>
            </a:r>
            <a:endParaRPr sz="2400">
              <a:solidFill>
                <a:srgbClr val="222222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-381000" lvl="0" marL="457200" algn="just"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2400"/>
              <a:buFont typeface="Arial"/>
              <a:buChar char="❏"/>
            </a:pPr>
            <a:r>
              <a:rPr lang="ru" sz="2400">
                <a:solidFill>
                  <a:srgbClr val="222222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копировать </a:t>
            </a:r>
            <a:r>
              <a:rPr lang="ru" sz="2400">
                <a:solidFill>
                  <a:srgbClr val="222222"/>
                </a:solidFill>
                <a:highlight>
                  <a:schemeClr val="lt1"/>
                </a:highlight>
                <a:latin typeface="Arial"/>
                <a:ea typeface="Arial"/>
                <a:cs typeface="Arial"/>
                <a:sym typeface="Arial"/>
              </a:rPr>
              <a:t>тексты и рисунки;</a:t>
            </a:r>
            <a:endParaRPr sz="2400">
              <a:solidFill>
                <a:srgbClr val="222222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-381000" lvl="0" marL="457200" algn="just"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2400"/>
              <a:buFont typeface="Arial"/>
              <a:buChar char="❏"/>
            </a:pPr>
            <a:r>
              <a:rPr lang="ru" sz="2400">
                <a:solidFill>
                  <a:srgbClr val="222222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вырезать </a:t>
            </a:r>
            <a:r>
              <a:rPr lang="ru" sz="2400">
                <a:solidFill>
                  <a:srgbClr val="222222"/>
                </a:solidFill>
                <a:highlight>
                  <a:schemeClr val="lt1"/>
                </a:highlight>
                <a:latin typeface="Arial"/>
                <a:ea typeface="Arial"/>
                <a:cs typeface="Arial"/>
                <a:sym typeface="Arial"/>
              </a:rPr>
              <a:t>тексты и рисунки;</a:t>
            </a:r>
            <a:r>
              <a:rPr lang="ru" sz="2400">
                <a:solidFill>
                  <a:srgbClr val="222222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 </a:t>
            </a:r>
            <a:endParaRPr sz="2400">
              <a:solidFill>
                <a:srgbClr val="222222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-342900" lvl="0" marL="457200" rtl="0" algn="just"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1800"/>
              <a:buFont typeface="Arial"/>
              <a:buChar char="❏"/>
            </a:pPr>
            <a:r>
              <a:rPr lang="ru" sz="2400">
                <a:solidFill>
                  <a:srgbClr val="222222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вставлять в любой другой файл Office.</a:t>
            </a:r>
            <a:r>
              <a:rPr lang="ru">
                <a:solidFill>
                  <a:srgbClr val="222222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  </a:t>
            </a:r>
            <a:endParaRPr>
              <a:solidFill>
                <a:srgbClr val="222222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77" name="Shape 77"/>
          <p:cNvPicPr preferRelativeResize="0"/>
          <p:nvPr/>
        </p:nvPicPr>
        <p:blipFill rotWithShape="1">
          <a:blip r:embed="rId3">
            <a:alphaModFix/>
          </a:blip>
          <a:srcRect b="8060" l="0" r="0" t="-8060"/>
          <a:stretch/>
        </p:blipFill>
        <p:spPr>
          <a:xfrm>
            <a:off x="5180900" y="957226"/>
            <a:ext cx="3761450" cy="25310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Shape 82"/>
          <p:cNvSpPr txBox="1"/>
          <p:nvPr>
            <p:ph type="title"/>
          </p:nvPr>
        </p:nvSpPr>
        <p:spPr>
          <a:xfrm>
            <a:off x="311700" y="128900"/>
            <a:ext cx="8520600" cy="80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Дополнительные возможности </a:t>
            </a:r>
            <a:endParaRPr/>
          </a:p>
        </p:txBody>
      </p:sp>
      <p:sp>
        <p:nvSpPr>
          <p:cNvPr id="83" name="Shape 83"/>
          <p:cNvSpPr txBox="1"/>
          <p:nvPr>
            <p:ph idx="1" type="body"/>
          </p:nvPr>
        </p:nvSpPr>
        <p:spPr>
          <a:xfrm>
            <a:off x="311700" y="929900"/>
            <a:ext cx="8520600" cy="407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b="1" lang="ru">
                <a:solidFill>
                  <a:srgbClr val="222222"/>
                </a:solidFill>
                <a:latin typeface="Arial"/>
                <a:ea typeface="Arial"/>
                <a:cs typeface="Arial"/>
                <a:sym typeface="Arial"/>
              </a:rPr>
              <a:t>М</a:t>
            </a:r>
            <a:r>
              <a:rPr b="1" lang="ru">
                <a:solidFill>
                  <a:srgbClr val="222222"/>
                </a:solidFill>
                <a:latin typeface="Arial"/>
                <a:ea typeface="Arial"/>
                <a:cs typeface="Arial"/>
                <a:sym typeface="Arial"/>
              </a:rPr>
              <a:t>енеджеры буфера обмена</a:t>
            </a:r>
            <a:r>
              <a:rPr lang="ru">
                <a:solidFill>
                  <a:srgbClr val="222222"/>
                </a:solidFill>
                <a:latin typeface="Arial"/>
                <a:ea typeface="Arial"/>
                <a:cs typeface="Arial"/>
                <a:sym typeface="Arial"/>
              </a:rPr>
              <a:t> - специальные программы, которые расширяют обычно используемые возможности. Например, к базовым операциям они добавляют возможности:</a:t>
            </a:r>
            <a:endParaRPr>
              <a:solidFill>
                <a:srgbClr val="22222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457200" algn="just">
              <a:spcBef>
                <a:spcPts val="1600"/>
              </a:spcBef>
              <a:spcAft>
                <a:spcPts val="0"/>
              </a:spcAft>
              <a:buClr>
                <a:srgbClr val="222222"/>
              </a:buClr>
              <a:buSzPts val="1800"/>
              <a:buFont typeface="Arial"/>
              <a:buChar char="❏"/>
            </a:pPr>
            <a:r>
              <a:rPr lang="ru">
                <a:solidFill>
                  <a:srgbClr val="222222"/>
                </a:solidFill>
                <a:latin typeface="Arial"/>
                <a:ea typeface="Arial"/>
                <a:cs typeface="Arial"/>
                <a:sym typeface="Arial"/>
              </a:rPr>
              <a:t>иметь несколько буферов с возможностью сливать, разделять и редактировать их содержимое;</a:t>
            </a:r>
            <a:endParaRPr>
              <a:solidFill>
                <a:srgbClr val="22222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457200" algn="just"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1800"/>
              <a:buFont typeface="Arial"/>
              <a:buChar char="❏"/>
            </a:pPr>
            <a:r>
              <a:rPr lang="ru">
                <a:solidFill>
                  <a:srgbClr val="222222"/>
                </a:solidFill>
                <a:latin typeface="Arial"/>
                <a:ea typeface="Arial"/>
                <a:cs typeface="Arial"/>
                <a:sym typeface="Arial"/>
              </a:rPr>
              <a:t>выбирать буфер, в который будут сохраняться вырезанные или скопированные данные;</a:t>
            </a:r>
            <a:endParaRPr>
              <a:solidFill>
                <a:srgbClr val="22222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457200" algn="just"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1800"/>
              <a:buFont typeface="Arial"/>
              <a:buChar char="❏"/>
            </a:pPr>
            <a:r>
              <a:rPr lang="ru">
                <a:solidFill>
                  <a:srgbClr val="222222"/>
                </a:solidFill>
                <a:latin typeface="Arial"/>
                <a:ea typeface="Arial"/>
                <a:cs typeface="Arial"/>
                <a:sym typeface="Arial"/>
              </a:rPr>
              <a:t>выбирать буфер, из которого данные будут вставляться;</a:t>
            </a:r>
            <a:endParaRPr>
              <a:solidFill>
                <a:srgbClr val="22222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457200" algn="just"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1800"/>
              <a:buFont typeface="Arial"/>
              <a:buChar char="❏"/>
            </a:pPr>
            <a:r>
              <a:rPr lang="ru">
                <a:solidFill>
                  <a:srgbClr val="222222"/>
                </a:solidFill>
                <a:latin typeface="Arial"/>
                <a:ea typeface="Arial"/>
                <a:cs typeface="Arial"/>
                <a:sym typeface="Arial"/>
              </a:rPr>
              <a:t>работать с данными разных форматов;</a:t>
            </a:r>
            <a:endParaRPr>
              <a:solidFill>
                <a:srgbClr val="22222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457200" algn="just"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1800"/>
              <a:buFont typeface="Arial"/>
              <a:buChar char="❏"/>
            </a:pPr>
            <a:r>
              <a:rPr lang="ru">
                <a:solidFill>
                  <a:srgbClr val="222222"/>
                </a:solidFill>
                <a:latin typeface="Arial"/>
                <a:ea typeface="Arial"/>
                <a:cs typeface="Arial"/>
                <a:sym typeface="Arial"/>
              </a:rPr>
              <a:t>сохранять данные для хранения;</a:t>
            </a:r>
            <a:endParaRPr>
              <a:solidFill>
                <a:srgbClr val="22222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457200" algn="just"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1800"/>
              <a:buFont typeface="Arial"/>
              <a:buChar char="❏"/>
            </a:pPr>
            <a:r>
              <a:rPr lang="ru">
                <a:solidFill>
                  <a:srgbClr val="222222"/>
                </a:solidFill>
                <a:latin typeface="Arial"/>
                <a:ea typeface="Arial"/>
                <a:cs typeface="Arial"/>
                <a:sym typeface="Arial"/>
              </a:rPr>
              <a:t>индексировать, помечать и осуществлять поиск по сохраненным данным;</a:t>
            </a:r>
            <a:endParaRPr>
              <a:solidFill>
                <a:srgbClr val="22222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Shape 88"/>
          <p:cNvSpPr txBox="1"/>
          <p:nvPr>
            <p:ph type="title"/>
          </p:nvPr>
        </p:nvSpPr>
        <p:spPr>
          <a:xfrm>
            <a:off x="311700" y="160500"/>
            <a:ext cx="8520600" cy="80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Горячие клавиши</a:t>
            </a:r>
            <a:endParaRPr/>
          </a:p>
        </p:txBody>
      </p:sp>
      <p:sp>
        <p:nvSpPr>
          <p:cNvPr id="89" name="Shape 89"/>
          <p:cNvSpPr txBox="1"/>
          <p:nvPr>
            <p:ph idx="1" type="body"/>
          </p:nvPr>
        </p:nvSpPr>
        <p:spPr>
          <a:xfrm>
            <a:off x="347100" y="961500"/>
            <a:ext cx="8657100" cy="2535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ru">
                <a:solidFill>
                  <a:srgbClr val="222222"/>
                </a:solidFill>
                <a:latin typeface="Arial"/>
                <a:ea typeface="Arial"/>
                <a:cs typeface="Arial"/>
                <a:sym typeface="Arial"/>
              </a:rPr>
              <a:t>Стандартные горячие клавиши для работы с буфером обмена</a:t>
            </a:r>
            <a:endParaRPr>
              <a:solidFill>
                <a:srgbClr val="22222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457200">
              <a:spcBef>
                <a:spcPts val="1600"/>
              </a:spcBef>
              <a:spcAft>
                <a:spcPts val="0"/>
              </a:spcAft>
              <a:buClr>
                <a:srgbClr val="222222"/>
              </a:buClr>
              <a:buSzPts val="1800"/>
              <a:buChar char="❏"/>
            </a:pPr>
            <a:r>
              <a:rPr lang="ru">
                <a:solidFill>
                  <a:srgbClr val="222222"/>
                </a:solidFill>
                <a:latin typeface="Arial"/>
                <a:ea typeface="Arial"/>
                <a:cs typeface="Arial"/>
                <a:sym typeface="Arial"/>
              </a:rPr>
              <a:t>• Копировать выделенные объекты в буфер обмена: </a:t>
            </a:r>
            <a:r>
              <a:rPr b="1" lang="ru">
                <a:solidFill>
                  <a:srgbClr val="222222"/>
                </a:solidFill>
                <a:latin typeface="Arial"/>
                <a:ea typeface="Arial"/>
                <a:cs typeface="Arial"/>
                <a:sym typeface="Arial"/>
              </a:rPr>
              <a:t>Ctrl+C или Ctrl+Ins ;</a:t>
            </a:r>
            <a:endParaRPr b="1">
              <a:solidFill>
                <a:srgbClr val="22222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457200"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1800"/>
              <a:buChar char="❏"/>
            </a:pPr>
            <a:r>
              <a:rPr lang="ru">
                <a:solidFill>
                  <a:srgbClr val="222222"/>
                </a:solidFill>
                <a:latin typeface="Arial"/>
                <a:ea typeface="Arial"/>
                <a:cs typeface="Arial"/>
                <a:sym typeface="Arial"/>
              </a:rPr>
              <a:t>• Вырезать выделенные объекты в буфер обмена (для перемещения): </a:t>
            </a:r>
            <a:r>
              <a:rPr b="1" lang="ru">
                <a:solidFill>
                  <a:srgbClr val="222222"/>
                </a:solidFill>
                <a:latin typeface="Arial"/>
                <a:ea typeface="Arial"/>
                <a:cs typeface="Arial"/>
                <a:sym typeface="Arial"/>
              </a:rPr>
              <a:t>Ctrl+X или ⇧ Shift+Del ;</a:t>
            </a:r>
            <a:endParaRPr b="1">
              <a:solidFill>
                <a:srgbClr val="22222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457200"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1800"/>
              <a:buChar char="❏"/>
            </a:pPr>
            <a:r>
              <a:rPr lang="ru">
                <a:solidFill>
                  <a:srgbClr val="222222"/>
                </a:solidFill>
                <a:latin typeface="Arial"/>
                <a:ea typeface="Arial"/>
                <a:cs typeface="Arial"/>
                <a:sym typeface="Arial"/>
              </a:rPr>
              <a:t>• Вставить из буфера обмена: </a:t>
            </a:r>
            <a:r>
              <a:rPr b="1" lang="ru">
                <a:solidFill>
                  <a:srgbClr val="222222"/>
                </a:solidFill>
                <a:latin typeface="Arial"/>
                <a:ea typeface="Arial"/>
                <a:cs typeface="Arial"/>
                <a:sym typeface="Arial"/>
              </a:rPr>
              <a:t>Ctrl+V или ⇧ Shift+Ins ; </a:t>
            </a:r>
            <a:endParaRPr b="1">
              <a:solidFill>
                <a:srgbClr val="22222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 sz="1000"/>
          </a:p>
        </p:txBody>
      </p:sp>
      <p:pic>
        <p:nvPicPr>
          <p:cNvPr id="90" name="Shape 9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972410" y="2803950"/>
            <a:ext cx="3406476" cy="21689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Shape 95"/>
          <p:cNvSpPr txBox="1"/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режим поиска и замены </a:t>
            </a:r>
            <a:endParaRPr/>
          </a:p>
        </p:txBody>
      </p:sp>
      <p:sp>
        <p:nvSpPr>
          <p:cNvPr id="96" name="Shape 96"/>
          <p:cNvSpPr txBox="1"/>
          <p:nvPr>
            <p:ph idx="1" type="body"/>
          </p:nvPr>
        </p:nvSpPr>
        <p:spPr>
          <a:xfrm>
            <a:off x="311700" y="1228675"/>
            <a:ext cx="8520600" cy="334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25400" marR="25400" rtl="0" algn="just">
              <a:spcBef>
                <a:spcPts val="1000"/>
              </a:spcBef>
              <a:spcAft>
                <a:spcPts val="0"/>
              </a:spcAft>
              <a:buNone/>
            </a:pPr>
            <a:r>
              <a:rPr lang="ru">
                <a:solidFill>
                  <a:srgbClr val="222222"/>
                </a:solidFill>
                <a:latin typeface="Arial"/>
                <a:ea typeface="Arial"/>
                <a:cs typeface="Arial"/>
                <a:sym typeface="Arial"/>
              </a:rPr>
              <a:t>Функция поиска и замены текста не только ускоряет процесс правки, но и может оказаться полезной при поиске и замене определенных параметров форматирования, специальных символов и других объектов документа.</a:t>
            </a:r>
            <a:r>
              <a:rPr b="1" lang="ru">
                <a:solidFill>
                  <a:srgbClr val="222222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ru">
                <a:solidFill>
                  <a:srgbClr val="222222"/>
                </a:solidFill>
                <a:latin typeface="Arial"/>
                <a:ea typeface="Arial"/>
                <a:cs typeface="Arial"/>
                <a:sym typeface="Arial"/>
              </a:rPr>
              <a:t>Это один из самых полезных инструментов Word, ведь любая обработка документа сводится к обычному поиску и замене. Либо вы делаете это на глаз и вручную, либо с помощью инструментов Word.</a:t>
            </a:r>
            <a:endParaRPr>
              <a:solidFill>
                <a:srgbClr val="22222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25400" marR="25400" rtl="0" algn="just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000000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0" lvl="0" marL="0" rtl="0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b="1" sz="1300">
              <a:solidFill>
                <a:srgbClr val="000000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0" lvl="0" marL="0" rtl="0">
              <a:spcBef>
                <a:spcPts val="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Shape 101"/>
          <p:cNvSpPr txBox="1"/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Поиск</a:t>
            </a:r>
            <a:endParaRPr/>
          </a:p>
        </p:txBody>
      </p:sp>
      <p:sp>
        <p:nvSpPr>
          <p:cNvPr id="102" name="Shape 102"/>
          <p:cNvSpPr txBox="1"/>
          <p:nvPr>
            <p:ph idx="1" type="body"/>
          </p:nvPr>
        </p:nvSpPr>
        <p:spPr>
          <a:xfrm>
            <a:off x="311700" y="1193525"/>
            <a:ext cx="4570200" cy="334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76200" lvl="0" marL="25400" marR="25400" rtl="0" algn="just">
              <a:spcBef>
                <a:spcPts val="1000"/>
              </a:spcBef>
              <a:spcAft>
                <a:spcPts val="0"/>
              </a:spcAft>
              <a:buNone/>
            </a:pPr>
            <a:r>
              <a:rPr lang="ru" sz="2400">
                <a:solidFill>
                  <a:srgbClr val="222222"/>
                </a:solidFill>
                <a:latin typeface="Arial"/>
                <a:ea typeface="Arial"/>
                <a:cs typeface="Arial"/>
                <a:sym typeface="Arial"/>
              </a:rPr>
              <a:t>Для выполнения поиска необходимо выбрать команду "Правка"-"Найти" (Ctrl+F). На экране будет отображено диалоговое окно поиска и замены. </a:t>
            </a:r>
            <a:endParaRPr sz="2400">
              <a:solidFill>
                <a:srgbClr val="22222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>
              <a:spcBef>
                <a:spcPts val="10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  <p:pic>
        <p:nvPicPr>
          <p:cNvPr id="103" name="Shape 10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097000" y="1633200"/>
            <a:ext cx="3810000" cy="14287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Shape 108"/>
          <p:cNvSpPr txBox="1"/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Замена  </a:t>
            </a:r>
            <a:endParaRPr/>
          </a:p>
        </p:txBody>
      </p:sp>
      <p:sp>
        <p:nvSpPr>
          <p:cNvPr id="109" name="Shape 109"/>
          <p:cNvSpPr txBox="1"/>
          <p:nvPr>
            <p:ph idx="1" type="body"/>
          </p:nvPr>
        </p:nvSpPr>
        <p:spPr>
          <a:xfrm>
            <a:off x="311700" y="1228675"/>
            <a:ext cx="5143200" cy="334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1600"/>
              </a:spcAft>
              <a:buNone/>
            </a:pPr>
            <a:r>
              <a:rPr lang="ru" sz="2400">
                <a:solidFill>
                  <a:srgbClr val="222222"/>
                </a:solidFill>
                <a:latin typeface="Arial"/>
                <a:ea typeface="Arial"/>
                <a:cs typeface="Arial"/>
                <a:sym typeface="Arial"/>
              </a:rPr>
              <a:t>Для выполнения поиска и замены текста необходимо выбрать команду "Правка"-"Заменить" (Ctrl+H). При этом на экране будет отображено уже известное нам диалоговое окно поиска и замены.</a:t>
            </a:r>
            <a:endParaRPr sz="2400">
              <a:solidFill>
                <a:srgbClr val="22222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10" name="Shape 11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519475" y="1377275"/>
            <a:ext cx="3437350" cy="23889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Beach Day">
  <a:themeElements>
    <a:clrScheme name="Beach Day">
      <a:dk1>
        <a:srgbClr val="00FDC8"/>
      </a:dk1>
      <a:lt1>
        <a:srgbClr val="FFFFFF"/>
      </a:lt1>
      <a:dk2>
        <a:srgbClr val="666666"/>
      </a:dk2>
      <a:lt2>
        <a:srgbClr val="EEEEEE"/>
      </a:lt2>
      <a:accent1>
        <a:srgbClr val="212121"/>
      </a:accent1>
      <a:accent2>
        <a:srgbClr val="455A64"/>
      </a:accent2>
      <a:accent3>
        <a:srgbClr val="78909C"/>
      </a:accent3>
      <a:accent4>
        <a:srgbClr val="7C7CE0"/>
      </a:accent4>
      <a:accent5>
        <a:srgbClr val="DB4437"/>
      </a:accent5>
      <a:accent6>
        <a:srgbClr val="F6CD4C"/>
      </a:accent6>
      <a:hlink>
        <a:srgbClr val="DB4437"/>
      </a:hlink>
      <a:folHlink>
        <a:srgbClr val="DB443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