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9" r:id="rId10"/>
    <p:sldId id="267" r:id="rId11"/>
    <p:sldId id="268" r:id="rId12"/>
    <p:sldId id="265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2AD959-1650-40A3-9E93-395DB7AB6ECB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1A9BC5-CCFC-4AC5-9188-C0532821F1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Мхитарян А., 11 «Г»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</a:t>
            </a:r>
            <a:r>
              <a:rPr lang="en-US" dirty="0"/>
              <a:t>Web-</a:t>
            </a:r>
            <a:r>
              <a:rPr lang="ru-RU" dirty="0"/>
              <a:t>страниц </a:t>
            </a:r>
            <a:r>
              <a:rPr lang="ru-RU" dirty="0" smtClean="0"/>
              <a:t>на языке </a:t>
            </a:r>
            <a:r>
              <a:rPr lang="en-US" dirty="0" smtClean="0"/>
              <a:t>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5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772400" cy="4572000"/>
          </a:xfrm>
        </p:spPr>
        <p:txBody>
          <a:bodyPr>
            <a:normAutofit/>
          </a:bodyPr>
          <a:lstStyle/>
          <a:p>
            <a:r>
              <a:rPr lang="ru-RU" sz="2700" dirty="0"/>
              <a:t>Служебная информация, которая располагается в шапке страницы и задает ее параметры, называется </a:t>
            </a:r>
            <a:r>
              <a:rPr lang="ru-RU" sz="2700" b="1" dirty="0"/>
              <a:t>метаданными</a:t>
            </a:r>
            <a:r>
              <a:rPr lang="ru-RU" sz="2700" dirty="0"/>
              <a:t>. </a:t>
            </a:r>
            <a:endParaRPr lang="en-US" sz="2700" dirty="0" smtClean="0"/>
          </a:p>
          <a:p>
            <a:r>
              <a:rPr lang="ru-RU" sz="2700" dirty="0" smtClean="0"/>
              <a:t>HTML-теги</a:t>
            </a:r>
            <a:r>
              <a:rPr lang="ru-RU" sz="2700" dirty="0"/>
              <a:t>, которые задают метаданные, называются </a:t>
            </a:r>
            <a:r>
              <a:rPr lang="ru-RU" sz="2700" b="1" dirty="0" err="1"/>
              <a:t>метатегами</a:t>
            </a:r>
            <a:r>
              <a:rPr lang="ru-RU" sz="27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818112" cy="3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2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80920" cy="5831160"/>
          </a:xfrm>
        </p:spPr>
        <p:txBody>
          <a:bodyPr>
            <a:normAutofit/>
          </a:bodyPr>
          <a:lstStyle/>
          <a:p>
            <a:r>
              <a:rPr lang="ru-RU" sz="2800" dirty="0"/>
              <a:t>Вначале HTML-кода должен идти </a:t>
            </a:r>
            <a:r>
              <a:rPr lang="ru-RU" sz="2800" b="1" dirty="0" err="1"/>
              <a:t>метатег</a:t>
            </a:r>
            <a:r>
              <a:rPr lang="ru-RU" sz="2800" b="1" dirty="0"/>
              <a:t> &lt;</a:t>
            </a:r>
            <a:r>
              <a:rPr lang="ru-RU" sz="2800" b="1" dirty="0" err="1"/>
              <a:t>doctype</a:t>
            </a:r>
            <a:r>
              <a:rPr lang="ru-RU" sz="2800" b="1" dirty="0"/>
              <a:t>&gt;</a:t>
            </a:r>
            <a:r>
              <a:rPr lang="ru-RU" sz="2800" dirty="0"/>
              <a:t>, указывающий </a:t>
            </a:r>
            <a:r>
              <a:rPr lang="ru-RU" sz="2800" b="1" dirty="0"/>
              <a:t>версию языка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Тег</a:t>
            </a:r>
            <a:r>
              <a:rPr lang="ru-RU" sz="2800" dirty="0" smtClean="0"/>
              <a:t> </a:t>
            </a:r>
            <a:r>
              <a:rPr lang="ru-RU" sz="2800" b="1" dirty="0" smtClean="0"/>
              <a:t>&lt;</a:t>
            </a:r>
            <a:r>
              <a:rPr lang="ru-RU" sz="2800" b="1" dirty="0" err="1" smtClean="0"/>
              <a:t>title</a:t>
            </a:r>
            <a:r>
              <a:rPr lang="ru-RU" sz="2800" b="1" dirty="0" smtClean="0"/>
              <a:t>&gt; </a:t>
            </a:r>
            <a:r>
              <a:rPr lang="ru-RU" sz="2800" dirty="0" smtClean="0"/>
              <a:t>задает </a:t>
            </a:r>
            <a:r>
              <a:rPr lang="ru-RU" sz="2800" dirty="0"/>
              <a:t>название WEB-страницы. Это название отображается в заголовке окна WEB-браузера. Кроме </a:t>
            </a:r>
            <a:r>
              <a:rPr lang="ru-RU" sz="2800" dirty="0" smtClean="0"/>
              <a:t>того, </a:t>
            </a:r>
            <a:r>
              <a:rPr lang="ru-RU" sz="2800" dirty="0"/>
              <a:t>содержимое тега &lt;</a:t>
            </a:r>
            <a:r>
              <a:rPr lang="ru-RU" sz="2800" dirty="0" err="1"/>
              <a:t>title</a:t>
            </a:r>
            <a:r>
              <a:rPr lang="ru-RU" sz="2800" dirty="0"/>
              <a:t>&gt; используется поисковиками для указания ссылки на данный документ в результатах поиска по ключевым словам. </a:t>
            </a:r>
            <a:endParaRPr lang="en-US" sz="2800" dirty="0" smtClean="0"/>
          </a:p>
          <a:p>
            <a:r>
              <a:rPr lang="ru-RU" sz="2800" b="1" dirty="0" err="1"/>
              <a:t>М</a:t>
            </a:r>
            <a:r>
              <a:rPr lang="ru-RU" sz="2800" b="1" dirty="0" err="1" smtClean="0"/>
              <a:t>етатег</a:t>
            </a:r>
            <a:r>
              <a:rPr lang="ru-RU" sz="2800" b="1" dirty="0"/>
              <a:t> &lt;</a:t>
            </a:r>
            <a:r>
              <a:rPr lang="ru-RU" sz="2800" b="1" dirty="0" err="1"/>
              <a:t>meta</a:t>
            </a:r>
            <a:r>
              <a:rPr lang="ru-RU" sz="2800" b="1" dirty="0"/>
              <a:t>&gt; </a:t>
            </a:r>
            <a:r>
              <a:rPr lang="ru-RU" sz="2800" dirty="0"/>
              <a:t>сообщает браузеру кодировку нашего документа. </a:t>
            </a:r>
            <a:r>
              <a:rPr lang="ru-RU" sz="2800" dirty="0" smtClean="0"/>
              <a:t>С помощью </a:t>
            </a:r>
            <a:r>
              <a:rPr lang="ru-RU" sz="2800" dirty="0"/>
              <a:t>тега &lt;</a:t>
            </a:r>
            <a:r>
              <a:rPr lang="ru-RU" sz="2800" dirty="0" err="1"/>
              <a:t>meta</a:t>
            </a:r>
            <a:r>
              <a:rPr lang="ru-RU" sz="2800" dirty="0"/>
              <a:t>&gt; можно задавать множество параметров важных как для браузера, так и для поисковиков.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79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Таблица цветов </a:t>
            </a:r>
            <a:r>
              <a:rPr lang="en-US" dirty="0" smtClean="0"/>
              <a:t>html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84" y="908720"/>
            <a:ext cx="70389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7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852936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6500" dirty="0" smtClean="0"/>
              <a:t>Спасибо за внимание! </a:t>
            </a:r>
            <a:endParaRPr lang="ru-RU" sz="6500" dirty="0"/>
          </a:p>
        </p:txBody>
      </p:sp>
    </p:spTree>
    <p:extLst>
      <p:ext uri="{BB962C8B-B14F-4D97-AF65-F5344CB8AC3E}">
        <p14:creationId xmlns:p14="http://schemas.microsoft.com/office/powerpoint/2010/main" val="102757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868958"/>
          </a:xfrm>
        </p:spPr>
        <p:txBody>
          <a:bodyPr/>
          <a:lstStyle/>
          <a:p>
            <a:r>
              <a:rPr lang="ru-RU" dirty="0" smtClean="0"/>
              <a:t>Понятие </a:t>
            </a:r>
            <a:r>
              <a:rPr lang="en-US" dirty="0" smtClean="0"/>
              <a:t>HTML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24936" cy="4572000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Hyper</a:t>
            </a:r>
            <a:r>
              <a:rPr lang="ru-RU" sz="2800" b="1" i="1" dirty="0"/>
              <a:t> </a:t>
            </a:r>
            <a:r>
              <a:rPr lang="ru-RU" sz="2800" b="1" i="1" dirty="0" err="1"/>
              <a:t>Text</a:t>
            </a:r>
            <a:r>
              <a:rPr lang="ru-RU" sz="2800" b="1" i="1" dirty="0"/>
              <a:t> </a:t>
            </a:r>
            <a:r>
              <a:rPr lang="ru-RU" sz="2800" b="1" i="1" dirty="0" err="1"/>
              <a:t>Markup</a:t>
            </a:r>
            <a:r>
              <a:rPr lang="ru-RU" sz="2800" b="1" i="1" dirty="0"/>
              <a:t> </a:t>
            </a:r>
            <a:r>
              <a:rPr lang="ru-RU" sz="2800" b="1" i="1" dirty="0" err="1"/>
              <a:t>Language</a:t>
            </a:r>
            <a:r>
              <a:rPr lang="ru-RU" sz="2800" dirty="0"/>
              <a:t> - язык разметки гипертекстов, предназначенный для создания форматированного текста, насыщенного изображениями, звуком, анимацией, видеоклипами и гипертекстовыми ссылками на другие документы, разбросанные как по всему </a:t>
            </a:r>
            <a:r>
              <a:rPr lang="ru-RU" sz="2800" dirty="0" err="1"/>
              <a:t>Web</a:t>
            </a:r>
            <a:r>
              <a:rPr lang="ru-RU" sz="2800" dirty="0"/>
              <a:t>-пространству, так и находящиеся на этом же сервере или являющиеся составной частью этого же Веб-проекта.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18910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47248" cy="5543128"/>
          </a:xfrm>
        </p:spPr>
        <p:txBody>
          <a:bodyPr/>
          <a:lstStyle/>
          <a:p>
            <a:r>
              <a:rPr lang="ru-RU" dirty="0"/>
              <a:t>Обычно </a:t>
            </a:r>
            <a:r>
              <a:rPr lang="ru-RU" b="1" dirty="0"/>
              <a:t>HTML-документ</a:t>
            </a:r>
            <a:r>
              <a:rPr lang="ru-RU" dirty="0"/>
              <a:t> - это файл с расширением .</a:t>
            </a:r>
            <a:r>
              <a:rPr lang="ru-RU" dirty="0" err="1"/>
              <a:t>html</a:t>
            </a:r>
            <a:r>
              <a:rPr lang="ru-RU" dirty="0"/>
              <a:t> или .</a:t>
            </a:r>
            <a:r>
              <a:rPr lang="ru-RU" dirty="0" err="1"/>
              <a:t>htm</a:t>
            </a:r>
            <a:r>
              <a:rPr lang="ru-RU" dirty="0"/>
              <a:t>, в котором текст размечен HTML-тегами (англ. </a:t>
            </a:r>
            <a:r>
              <a:rPr lang="ru-RU" dirty="0" err="1"/>
              <a:t>tag</a:t>
            </a:r>
            <a:r>
              <a:rPr lang="ru-RU" dirty="0"/>
              <a:t> - специальные встроенные указания). </a:t>
            </a:r>
            <a:endParaRPr lang="en-US" dirty="0" smtClean="0"/>
          </a:p>
          <a:p>
            <a:r>
              <a:rPr lang="ru-RU" dirty="0" smtClean="0"/>
              <a:t>Средствами </a:t>
            </a:r>
            <a:r>
              <a:rPr lang="ru-RU" dirty="0"/>
              <a:t>HTML задаются синтаксис и размещение тегов, в соответствии с которыми браузер отображает содержимое Веб-документа.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81" y="3284984"/>
            <a:ext cx="3390349" cy="339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1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147248" cy="4572000"/>
          </a:xfrm>
        </p:spPr>
        <p:txBody>
          <a:bodyPr/>
          <a:lstStyle/>
          <a:p>
            <a:r>
              <a:rPr lang="ru-RU" b="1" dirty="0"/>
              <a:t>Тег HTML</a:t>
            </a:r>
            <a:r>
              <a:rPr lang="ru-RU" dirty="0"/>
              <a:t> -  это обычные слова и символы, заключенные в угловые скобки, например &lt;h1&gt;, &lt;p&gt;, &lt;</a:t>
            </a:r>
            <a:r>
              <a:rPr lang="ru-RU" dirty="0" err="1"/>
              <a:t>body</a:t>
            </a:r>
            <a:r>
              <a:rPr lang="ru-RU" dirty="0"/>
              <a:t>&gt;. </a:t>
            </a:r>
            <a:endParaRPr lang="en-US" dirty="0" smtClean="0"/>
          </a:p>
          <a:p>
            <a:r>
              <a:rPr lang="ru-RU" dirty="0" smtClean="0"/>
              <a:t>Так </a:t>
            </a:r>
            <a:r>
              <a:rPr lang="ru-RU" dirty="0"/>
              <a:t>тег &lt;h1&gt; является открывающим тегом, тег &lt;/h1&gt; закрывающим тегом, а текст между ними называется </a:t>
            </a:r>
            <a:r>
              <a:rPr lang="ru-RU" b="1" dirty="0"/>
              <a:t>содержимым тега</a:t>
            </a:r>
            <a:r>
              <a:rPr lang="ru-RU" dirty="0"/>
              <a:t>. Также тег &lt;h1&gt; и тег &lt;/h1&gt; называются парными тегами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Все теги начинаются символом '&lt;' и заканчиваются символом </a:t>
            </a:r>
            <a:r>
              <a:rPr lang="ru-RU" dirty="0" smtClean="0"/>
              <a:t>'&gt;‘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http://labs.org.ru/wp-content/uploads/2016/04/1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15" y="4348449"/>
            <a:ext cx="62293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931224" cy="5400600"/>
          </a:xfrm>
        </p:spPr>
        <p:txBody>
          <a:bodyPr>
            <a:noAutofit/>
          </a:bodyPr>
          <a:lstStyle/>
          <a:p>
            <a:r>
              <a:rPr lang="ru-RU" sz="3200" dirty="0"/>
              <a:t>Открывающий тег + содержимое + закрывающий тег образуют </a:t>
            </a:r>
            <a:r>
              <a:rPr lang="ru-RU" sz="3200" b="1" dirty="0"/>
              <a:t>элемент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Бывают </a:t>
            </a:r>
            <a:r>
              <a:rPr lang="ru-RU" sz="3200" dirty="0"/>
              <a:t>также элементы состоящие из одного открывающего тега. В HTML есть </a:t>
            </a:r>
            <a:r>
              <a:rPr lang="ru-RU" sz="3200" b="1" dirty="0"/>
              <a:t>блочные </a:t>
            </a:r>
            <a:r>
              <a:rPr lang="ru-RU" sz="3200" dirty="0"/>
              <a:t>элементы и </a:t>
            </a:r>
            <a:r>
              <a:rPr lang="ru-RU" sz="3200" b="1" dirty="0"/>
              <a:t>строчные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Блочные </a:t>
            </a:r>
            <a:r>
              <a:rPr lang="ru-RU" sz="3200" dirty="0"/>
              <a:t>элементы всегда выводятся с новой строки и имеют отступ сверху и снизу от соседних элементов. Строчные элементы осуществляют логическое форматирование текста.</a:t>
            </a:r>
          </a:p>
        </p:txBody>
      </p:sp>
    </p:spTree>
    <p:extLst>
      <p:ext uri="{BB962C8B-B14F-4D97-AF65-F5344CB8AC3E}">
        <p14:creationId xmlns:p14="http://schemas.microsoft.com/office/powerpoint/2010/main" val="40990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HTML </a:t>
            </a:r>
            <a:r>
              <a:rPr lang="ru-RU" dirty="0" smtClean="0"/>
              <a:t>документа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91264" cy="4572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&lt;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HTML&gt; </a:t>
            </a:r>
            <a:r>
              <a:rPr lang="en-US" sz="3200" dirty="0" smtClean="0"/>
              <a:t>- </a:t>
            </a:r>
            <a:r>
              <a:rPr lang="ru-RU" sz="3200" dirty="0" smtClean="0"/>
              <a:t>указывает принадлежность документа к </a:t>
            </a:r>
            <a:r>
              <a:rPr lang="en-US" sz="3200" dirty="0" smtClean="0"/>
              <a:t>HTML</a:t>
            </a:r>
            <a:r>
              <a:rPr lang="ru-RU" sz="3200" dirty="0" smtClean="0"/>
              <a:t> языку, заключает в себе все содержимое </a:t>
            </a:r>
            <a:r>
              <a:rPr lang="en-US" sz="3200" dirty="0" smtClean="0"/>
              <a:t>Web</a:t>
            </a:r>
            <a:r>
              <a:rPr lang="ru-RU" sz="3200" dirty="0" smtClean="0"/>
              <a:t>-страницы, ставится в самом начале 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&lt;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/</a:t>
            </a:r>
            <a:r>
              <a:rPr lang="en-US" sz="3200" dirty="0" smtClean="0">
                <a:solidFill>
                  <a:schemeClr val="accent1"/>
                </a:solidFill>
              </a:rPr>
              <a:t>HTML&gt;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/>
              <a:t>- закрывает документ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&lt;HEAD&gt; </a:t>
            </a:r>
            <a:r>
              <a:rPr lang="en-US" sz="3200" dirty="0" smtClean="0"/>
              <a:t>- </a:t>
            </a:r>
            <a:r>
              <a:rPr lang="ru-RU" sz="3200" dirty="0" smtClean="0"/>
              <a:t>в этом теге размещается невидимая информация о вашем сайте, предназначенная для поисковых машин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&lt;TITLE&gt;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/>
              <a:t>- название, оглавление страницы, предназначен для поисковых машин, этот тег всегда помещается внутри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&lt;BODY&gt; </a:t>
            </a:r>
            <a:r>
              <a:rPr lang="en-US" sz="3200" dirty="0" smtClean="0"/>
              <a:t>- </a:t>
            </a:r>
            <a:r>
              <a:rPr lang="ru-RU" sz="3200" dirty="0" smtClean="0"/>
              <a:t>в этот тег помещается информация, которая должна отображаться в окне браузера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HTML </a:t>
            </a:r>
            <a:r>
              <a:rPr lang="ru-RU" dirty="0" smtClean="0"/>
              <a:t>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2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r="33699"/>
          <a:stretch/>
        </p:blipFill>
        <p:spPr bwMode="auto">
          <a:xfrm>
            <a:off x="251520" y="1484784"/>
            <a:ext cx="988900" cy="29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836712"/>
            <a:ext cx="7376864" cy="509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/>
              <a:t>Любая WEB-страница должна содержать в себе две секции: </a:t>
            </a:r>
            <a:r>
              <a:rPr lang="ru-RU" sz="3500" b="1" dirty="0"/>
              <a:t>секция заголовков &lt;</a:t>
            </a:r>
            <a:r>
              <a:rPr lang="ru-RU" sz="3500" b="1" dirty="0" err="1"/>
              <a:t>head</a:t>
            </a:r>
            <a:r>
              <a:rPr lang="ru-RU" sz="3500" b="1" dirty="0"/>
              <a:t>&gt;</a:t>
            </a:r>
            <a:r>
              <a:rPr lang="ru-RU" sz="3500" dirty="0"/>
              <a:t> и </a:t>
            </a:r>
            <a:r>
              <a:rPr lang="ru-RU" sz="3500" b="1" dirty="0"/>
              <a:t>секция тела &lt;</a:t>
            </a:r>
            <a:r>
              <a:rPr lang="ru-RU" sz="3500" b="1" dirty="0" err="1"/>
              <a:t>body</a:t>
            </a:r>
            <a:r>
              <a:rPr lang="ru-RU" sz="3500" b="1" dirty="0"/>
              <a:t>&gt;.</a:t>
            </a:r>
            <a:r>
              <a:rPr lang="ru-RU" sz="3500" dirty="0"/>
              <a:t>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Эти </a:t>
            </a:r>
            <a:r>
              <a:rPr lang="ru-RU" sz="3500" dirty="0"/>
              <a:t>секции должны находиться внутри тега &lt;</a:t>
            </a:r>
            <a:r>
              <a:rPr lang="ru-RU" sz="3500" dirty="0" err="1"/>
              <a:t>html</a:t>
            </a:r>
            <a:r>
              <a:rPr lang="ru-RU" sz="3500" dirty="0"/>
              <a:t>&gt;. Это основные теги </a:t>
            </a:r>
            <a:r>
              <a:rPr lang="ru-RU" sz="3500" dirty="0" err="1"/>
              <a:t>html</a:t>
            </a:r>
            <a:r>
              <a:rPr lang="ru-RU" sz="3500" dirty="0"/>
              <a:t>, без которых не обходится ни одна </a:t>
            </a:r>
            <a:r>
              <a:rPr lang="ru-RU" sz="3500" dirty="0" err="1"/>
              <a:t>html</a:t>
            </a:r>
            <a:r>
              <a:rPr lang="ru-RU" sz="3500" dirty="0"/>
              <a:t>-страница.</a:t>
            </a:r>
          </a:p>
        </p:txBody>
      </p:sp>
    </p:spTree>
    <p:extLst>
      <p:ext uri="{BB962C8B-B14F-4D97-AF65-F5344CB8AC3E}">
        <p14:creationId xmlns:p14="http://schemas.microsoft.com/office/powerpoint/2010/main" val="66411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/>
          <a:stretch/>
        </p:blipFill>
        <p:spPr bwMode="auto">
          <a:xfrm>
            <a:off x="1043608" y="3331872"/>
            <a:ext cx="7200800" cy="33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363272" cy="4572000"/>
          </a:xfrm>
        </p:spPr>
        <p:txBody>
          <a:bodyPr/>
          <a:lstStyle/>
          <a:p>
            <a:r>
              <a:rPr lang="ru-RU" dirty="0"/>
              <a:t>Открывающие HTML-теги могут содержать </a:t>
            </a:r>
            <a:r>
              <a:rPr lang="ru-RU" b="1" dirty="0"/>
              <a:t>атрибуты</a:t>
            </a:r>
            <a:r>
              <a:rPr lang="ru-RU" dirty="0"/>
              <a:t>, которые помещаются между именем тега и символом &gt; и отделяются от имени тега пробелом.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в теге несколько атрибутов, то они отделяются друг от друга пробелами. </a:t>
            </a:r>
            <a:endParaRPr lang="ru-RU" dirty="0" smtClean="0"/>
          </a:p>
          <a:p>
            <a:r>
              <a:rPr lang="ru-RU" dirty="0" smtClean="0"/>
              <a:t>Атрибуты </a:t>
            </a:r>
            <a:r>
              <a:rPr lang="ru-RU" dirty="0"/>
              <a:t>бывают обязательные и необязательные.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1551739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363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Создание Web-страниц на языке HTML</vt:lpstr>
      <vt:lpstr>Понятие HTML</vt:lpstr>
      <vt:lpstr>Презентация PowerPoint</vt:lpstr>
      <vt:lpstr>Презентация PowerPoint</vt:lpstr>
      <vt:lpstr>Презентация PowerPoint</vt:lpstr>
      <vt:lpstr>Структура HTML документа</vt:lpstr>
      <vt:lpstr>Структура HTML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цветов html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Web-страниц на языке HTML</dc:title>
  <dc:creator>Гагик</dc:creator>
  <cp:lastModifiedBy>user</cp:lastModifiedBy>
  <cp:revision>5</cp:revision>
  <dcterms:created xsi:type="dcterms:W3CDTF">2018-02-24T06:23:34Z</dcterms:created>
  <dcterms:modified xsi:type="dcterms:W3CDTF">2018-02-28T03:52:26Z</dcterms:modified>
</cp:coreProperties>
</file>