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5143500" type="screen16x9"/>
  <p:notesSz cx="6858000" cy="9144000"/>
  <p:embeddedFontLst>
    <p:embeddedFont>
      <p:font typeface="Merriweather" panose="020B0604020202020204" charset="-52"/>
      <p:regular r:id="rId10"/>
      <p:bold r:id="rId11"/>
    </p:embeddedFont>
    <p:embeddedFont>
      <p:font typeface="Roboto" panose="020B0604020202020204" charset="0"/>
      <p:regular r:id="rId12"/>
      <p:bold r:id="rId13"/>
      <p:italic r:id="rId14"/>
      <p:boldItalic r:id="rId15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6142D025-7EE2-4A26-9200-F0F09AB11902}">
          <p14:sldIdLst>
            <p14:sldId id="256"/>
            <p14:sldId id="257"/>
            <p14:sldId id="258"/>
            <p14:sldId id="259"/>
            <p14:sldId id="260"/>
            <p14:sldId id="261"/>
            <p14:sldId id="262"/>
          </p14:sldIdLst>
        </p14:section>
        <p14:section name="Раздел без заголовка" id="{1865A0C1-A0DD-460E-A656-DE007B76339A}">
          <p14:sldIdLst/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20" d="100"/>
          <a:sy n="120" d="100"/>
        </p:scale>
        <p:origin x="-450" y="-7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4.fntdata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3.fntdata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2.fntdata"/><Relationship Id="rId5" Type="http://schemas.openxmlformats.org/officeDocument/2006/relationships/slide" Target="slides/slide4.xml"/><Relationship Id="rId15" Type="http://schemas.openxmlformats.org/officeDocument/2006/relationships/font" Target="fonts/font6.fntdata"/><Relationship Id="rId10" Type="http://schemas.openxmlformats.org/officeDocument/2006/relationships/font" Target="fonts/font1.fntdata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font" Target="fonts/font5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520930342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Shape 6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" name="Shape 6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Shape 6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Shape 6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4" name="Shape 7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hape 7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0" name="Shape 8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" name="Shape 9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Shape 6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" name="Shape 6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solidFill>
          <a:schemeClr val="dk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/>
          <p:nvPr/>
        </p:nvSpPr>
        <p:spPr>
          <a:xfrm>
            <a:off x="-125" y="0"/>
            <a:ext cx="9144250" cy="4398100"/>
          </a:xfrm>
          <a:custGeom>
            <a:avLst/>
            <a:gdLst/>
            <a:ahLst/>
            <a:cxnLst/>
            <a:rect l="0" t="0" r="0" b="0"/>
            <a:pathLst>
              <a:path w="365770" h="175924" extrusionOk="0">
                <a:moveTo>
                  <a:pt x="0" y="0"/>
                </a:moveTo>
                <a:lnTo>
                  <a:pt x="365770" y="0"/>
                </a:lnTo>
                <a:lnTo>
                  <a:pt x="365760" y="70914"/>
                </a:lnTo>
                <a:lnTo>
                  <a:pt x="0" y="175924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</p:sp>
      <p:sp>
        <p:nvSpPr>
          <p:cNvPr id="11" name="Shape 11"/>
          <p:cNvSpPr txBox="1">
            <a:spLocks noGrp="1"/>
          </p:cNvSpPr>
          <p:nvPr>
            <p:ph type="ctrTitle"/>
          </p:nvPr>
        </p:nvSpPr>
        <p:spPr>
          <a:xfrm>
            <a:off x="311700" y="539725"/>
            <a:ext cx="8520600" cy="12825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subTitle" idx="1"/>
          </p:nvPr>
        </p:nvSpPr>
        <p:spPr>
          <a:xfrm>
            <a:off x="311700" y="1878560"/>
            <a:ext cx="4242600" cy="7383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1600">
                <a:solidFill>
                  <a:schemeClr val="lt2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1600">
                <a:solidFill>
                  <a:schemeClr val="lt2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1600">
                <a:solidFill>
                  <a:schemeClr val="lt2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1600">
                <a:solidFill>
                  <a:schemeClr val="lt2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1600">
                <a:solidFill>
                  <a:schemeClr val="lt2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1600">
                <a:solidFill>
                  <a:schemeClr val="lt2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1600">
                <a:solidFill>
                  <a:schemeClr val="lt2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1600">
                <a:solidFill>
                  <a:schemeClr val="lt2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1600">
                <a:solidFill>
                  <a:schemeClr val="lt2"/>
                </a:solidFill>
              </a:defRPr>
            </a:lvl9pPr>
          </a:lstStyle>
          <a:p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buNone/>
              <a:defRPr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buNone/>
              <a:defRPr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buNone/>
              <a:defRPr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buNone/>
              <a:defRPr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buNone/>
              <a:defRPr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buNone/>
              <a:defRPr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buNone/>
              <a:defRPr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buNone/>
              <a:defRPr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bg>
      <p:bgPr>
        <a:solidFill>
          <a:schemeClr val="dk1"/>
        </a:solidFill>
        <a:effectLst/>
      </p:bgPr>
    </p:bg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hape 55"/>
          <p:cNvSpPr txBox="1">
            <a:spLocks noGrp="1"/>
          </p:cNvSpPr>
          <p:nvPr>
            <p:ph type="title"/>
          </p:nvPr>
        </p:nvSpPr>
        <p:spPr>
          <a:xfrm>
            <a:off x="311750" y="831175"/>
            <a:ext cx="5334900" cy="12447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0"/>
              <a:buNone/>
              <a:defRPr sz="100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0"/>
              <a:buNone/>
              <a:defRPr sz="100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0"/>
              <a:buNone/>
              <a:defRPr sz="100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0"/>
              <a:buNone/>
              <a:defRPr sz="100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0"/>
              <a:buNone/>
              <a:defRPr sz="100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0"/>
              <a:buNone/>
              <a:defRPr sz="100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0"/>
              <a:buNone/>
              <a:defRPr sz="100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0"/>
              <a:buNone/>
              <a:defRPr sz="100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0"/>
              <a:buNone/>
              <a:defRPr sz="100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56" name="Shape 56"/>
          <p:cNvSpPr txBox="1">
            <a:spLocks noGrp="1"/>
          </p:cNvSpPr>
          <p:nvPr>
            <p:ph type="body" idx="1"/>
          </p:nvPr>
        </p:nvSpPr>
        <p:spPr>
          <a:xfrm>
            <a:off x="311700" y="2121425"/>
            <a:ext cx="5334900" cy="9426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300"/>
              <a:buChar char="●"/>
              <a:defRPr>
                <a:solidFill>
                  <a:schemeClr val="accent2"/>
                </a:solidFill>
              </a:defRPr>
            </a:lvl1pPr>
            <a:lvl2pPr marL="914400" lvl="1" indent="-298450"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○"/>
              <a:defRPr>
                <a:solidFill>
                  <a:schemeClr val="accent2"/>
                </a:solidFill>
              </a:defRPr>
            </a:lvl2pPr>
            <a:lvl3pPr marL="1371600" lvl="2" indent="-298450"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■"/>
              <a:defRPr>
                <a:solidFill>
                  <a:schemeClr val="accent2"/>
                </a:solidFill>
              </a:defRPr>
            </a:lvl3pPr>
            <a:lvl4pPr marL="1828800" lvl="3" indent="-298450"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●"/>
              <a:defRPr>
                <a:solidFill>
                  <a:schemeClr val="accent2"/>
                </a:solidFill>
              </a:defRPr>
            </a:lvl4pPr>
            <a:lvl5pPr marL="2286000" lvl="4" indent="-298450"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○"/>
              <a:defRPr>
                <a:solidFill>
                  <a:schemeClr val="accent2"/>
                </a:solidFill>
              </a:defRPr>
            </a:lvl5pPr>
            <a:lvl6pPr marL="2743200" lvl="5" indent="-298450"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■"/>
              <a:defRPr>
                <a:solidFill>
                  <a:schemeClr val="accent2"/>
                </a:solidFill>
              </a:defRPr>
            </a:lvl6pPr>
            <a:lvl7pPr marL="3200400" lvl="6" indent="-298450"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●"/>
              <a:defRPr>
                <a:solidFill>
                  <a:schemeClr val="accent2"/>
                </a:solidFill>
              </a:defRPr>
            </a:lvl7pPr>
            <a:lvl8pPr marL="3657600" lvl="7" indent="-298450"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○"/>
              <a:defRPr>
                <a:solidFill>
                  <a:schemeClr val="accent2"/>
                </a:solidFill>
              </a:defRPr>
            </a:lvl8pPr>
            <a:lvl9pPr marL="4114800" lvl="8" indent="-298450">
              <a:spcBef>
                <a:spcPts val="1600"/>
              </a:spcBef>
              <a:spcAft>
                <a:spcPts val="1600"/>
              </a:spcAft>
              <a:buClr>
                <a:schemeClr val="accent2"/>
              </a:buClr>
              <a:buSzPts val="1100"/>
              <a:buChar char="■"/>
              <a:defRPr>
                <a:solidFill>
                  <a:schemeClr val="accent2"/>
                </a:solidFill>
              </a:defRPr>
            </a:lvl9pPr>
          </a:lstStyle>
          <a:p>
            <a:endParaRPr/>
          </a:p>
        </p:txBody>
      </p:sp>
      <p:sp>
        <p:nvSpPr>
          <p:cNvPr id="57" name="Shape 5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buNone/>
              <a:defRPr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buNone/>
              <a:defRPr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buNone/>
              <a:defRPr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buNone/>
              <a:defRPr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buNone/>
              <a:defRPr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buNone/>
              <a:defRPr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buNone/>
              <a:defRPr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buNone/>
              <a:defRPr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Shape 5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buNone/>
              <a:defRPr/>
            </a:lvl1pPr>
            <a:lvl2pPr lvl="1">
              <a:spcBef>
                <a:spcPts val="0"/>
              </a:spcBef>
              <a:buNone/>
              <a:defRPr/>
            </a:lvl2pPr>
            <a:lvl3pPr lvl="2">
              <a:spcBef>
                <a:spcPts val="0"/>
              </a:spcBef>
              <a:buNone/>
              <a:defRPr/>
            </a:lvl3pPr>
            <a:lvl4pPr lvl="3">
              <a:spcBef>
                <a:spcPts val="0"/>
              </a:spcBef>
              <a:buNone/>
              <a:defRPr/>
            </a:lvl4pPr>
            <a:lvl5pPr lvl="4">
              <a:spcBef>
                <a:spcPts val="0"/>
              </a:spcBef>
              <a:buNone/>
              <a:defRPr/>
            </a:lvl5pPr>
            <a:lvl6pPr lvl="5">
              <a:spcBef>
                <a:spcPts val="0"/>
              </a:spcBef>
              <a:buNone/>
              <a:defRPr/>
            </a:lvl6pPr>
            <a:lvl7pPr lvl="6">
              <a:spcBef>
                <a:spcPts val="0"/>
              </a:spcBef>
              <a:buNone/>
              <a:defRPr/>
            </a:lvl7pPr>
            <a:lvl8pPr lvl="7">
              <a:spcBef>
                <a:spcPts val="0"/>
              </a:spcBef>
              <a:buNone/>
              <a:defRPr/>
            </a:lvl8pPr>
            <a:lvl9pPr lvl="8">
              <a:spcBef>
                <a:spcPts val="0"/>
              </a:spcBef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solidFill>
          <a:schemeClr val="accent3"/>
        </a:solidFill>
        <a:effectLst/>
      </p:bgPr>
    </p:bg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hape 15"/>
          <p:cNvSpPr/>
          <p:nvPr/>
        </p:nvSpPr>
        <p:spPr>
          <a:xfrm>
            <a:off x="0" y="48099"/>
            <a:ext cx="9144250" cy="4398100"/>
          </a:xfrm>
          <a:custGeom>
            <a:avLst/>
            <a:gdLst/>
            <a:ahLst/>
            <a:cxnLst/>
            <a:rect l="0" t="0" r="0" b="0"/>
            <a:pathLst>
              <a:path w="365770" h="175924" extrusionOk="0">
                <a:moveTo>
                  <a:pt x="0" y="0"/>
                </a:moveTo>
                <a:lnTo>
                  <a:pt x="365770" y="0"/>
                </a:lnTo>
                <a:lnTo>
                  <a:pt x="365760" y="70914"/>
                </a:lnTo>
                <a:lnTo>
                  <a:pt x="0" y="175924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</p:sp>
      <p:sp>
        <p:nvSpPr>
          <p:cNvPr id="16" name="Shape 16"/>
          <p:cNvSpPr/>
          <p:nvPr/>
        </p:nvSpPr>
        <p:spPr>
          <a:xfrm>
            <a:off x="0" y="0"/>
            <a:ext cx="9144250" cy="4398100"/>
          </a:xfrm>
          <a:custGeom>
            <a:avLst/>
            <a:gdLst/>
            <a:ahLst/>
            <a:cxnLst/>
            <a:rect l="0" t="0" r="0" b="0"/>
            <a:pathLst>
              <a:path w="365770" h="175924" extrusionOk="0">
                <a:moveTo>
                  <a:pt x="0" y="0"/>
                </a:moveTo>
                <a:lnTo>
                  <a:pt x="365770" y="0"/>
                </a:lnTo>
                <a:lnTo>
                  <a:pt x="365760" y="70914"/>
                </a:lnTo>
                <a:lnTo>
                  <a:pt x="0" y="175924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</p:sp>
      <p:sp>
        <p:nvSpPr>
          <p:cNvPr id="17" name="Shape 17"/>
          <p:cNvSpPr txBox="1">
            <a:spLocks noGrp="1"/>
          </p:cNvSpPr>
          <p:nvPr>
            <p:ph type="title"/>
          </p:nvPr>
        </p:nvSpPr>
        <p:spPr>
          <a:xfrm>
            <a:off x="311700" y="539725"/>
            <a:ext cx="8520600" cy="12825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buNone/>
              <a:defRPr>
                <a:solidFill>
                  <a:schemeClr val="accent1"/>
                </a:solidFill>
              </a:defRPr>
            </a:lvl1pPr>
            <a:lvl2pPr lvl="1">
              <a:spcBef>
                <a:spcPts val="0"/>
              </a:spcBef>
              <a:buNone/>
              <a:defRPr>
                <a:solidFill>
                  <a:schemeClr val="accent1"/>
                </a:solidFill>
              </a:defRPr>
            </a:lvl2pPr>
            <a:lvl3pPr lvl="2">
              <a:spcBef>
                <a:spcPts val="0"/>
              </a:spcBef>
              <a:buNone/>
              <a:defRPr>
                <a:solidFill>
                  <a:schemeClr val="accent1"/>
                </a:solidFill>
              </a:defRPr>
            </a:lvl3pPr>
            <a:lvl4pPr lvl="3">
              <a:spcBef>
                <a:spcPts val="0"/>
              </a:spcBef>
              <a:buNone/>
              <a:defRPr>
                <a:solidFill>
                  <a:schemeClr val="accent1"/>
                </a:solidFill>
              </a:defRPr>
            </a:lvl4pPr>
            <a:lvl5pPr lvl="4">
              <a:spcBef>
                <a:spcPts val="0"/>
              </a:spcBef>
              <a:buNone/>
              <a:defRPr>
                <a:solidFill>
                  <a:schemeClr val="accent1"/>
                </a:solidFill>
              </a:defRPr>
            </a:lvl5pPr>
            <a:lvl6pPr lvl="5">
              <a:spcBef>
                <a:spcPts val="0"/>
              </a:spcBef>
              <a:buNone/>
              <a:defRPr>
                <a:solidFill>
                  <a:schemeClr val="accent1"/>
                </a:solidFill>
              </a:defRPr>
            </a:lvl6pPr>
            <a:lvl7pPr lvl="6">
              <a:spcBef>
                <a:spcPts val="0"/>
              </a:spcBef>
              <a:buNone/>
              <a:defRPr>
                <a:solidFill>
                  <a:schemeClr val="accent1"/>
                </a:solidFill>
              </a:defRPr>
            </a:lvl7pPr>
            <a:lvl8pPr lvl="7">
              <a:spcBef>
                <a:spcPts val="0"/>
              </a:spcBef>
              <a:buNone/>
              <a:defRPr>
                <a:solidFill>
                  <a:schemeClr val="accent1"/>
                </a:solidFill>
              </a:defRPr>
            </a:lvl8pPr>
            <a:lvl9pPr lvl="8">
              <a:spcBef>
                <a:spcPts val="0"/>
              </a:spcBef>
              <a:buNone/>
              <a:defRPr>
                <a:solidFill>
                  <a:schemeClr val="accent1"/>
                </a:solidFill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/>
          <p:nvPr/>
        </p:nvSpPr>
        <p:spPr>
          <a:xfrm>
            <a:off x="0" y="0"/>
            <a:ext cx="4314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" name="Shape 21"/>
          <p:cNvSpPr/>
          <p:nvPr/>
        </p:nvSpPr>
        <p:spPr>
          <a:xfrm>
            <a:off x="0" y="44125"/>
            <a:ext cx="4313625" cy="4399375"/>
          </a:xfrm>
          <a:custGeom>
            <a:avLst/>
            <a:gdLst/>
            <a:ahLst/>
            <a:cxnLst/>
            <a:rect l="0" t="0" r="0" b="0"/>
            <a:pathLst>
              <a:path w="172545" h="175975" extrusionOk="0">
                <a:moveTo>
                  <a:pt x="0" y="157"/>
                </a:moveTo>
                <a:lnTo>
                  <a:pt x="172419" y="0"/>
                </a:lnTo>
                <a:lnTo>
                  <a:pt x="172545" y="126541"/>
                </a:lnTo>
                <a:lnTo>
                  <a:pt x="0" y="175975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</p:sp>
      <p:sp>
        <p:nvSpPr>
          <p:cNvPr id="22" name="Shape 22"/>
          <p:cNvSpPr/>
          <p:nvPr/>
        </p:nvSpPr>
        <p:spPr>
          <a:xfrm>
            <a:off x="-125" y="0"/>
            <a:ext cx="4316900" cy="4395600"/>
          </a:xfrm>
          <a:custGeom>
            <a:avLst/>
            <a:gdLst/>
            <a:ahLst/>
            <a:cxnLst/>
            <a:rect l="0" t="0" r="0" b="0"/>
            <a:pathLst>
              <a:path w="172676" h="175824" extrusionOk="0">
                <a:moveTo>
                  <a:pt x="0" y="6"/>
                </a:moveTo>
                <a:lnTo>
                  <a:pt x="172676" y="0"/>
                </a:lnTo>
                <a:lnTo>
                  <a:pt x="172562" y="126442"/>
                </a:lnTo>
                <a:lnTo>
                  <a:pt x="0" y="175824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</p:sp>
      <p:sp>
        <p:nvSpPr>
          <p:cNvPr id="23" name="Shape 23"/>
          <p:cNvSpPr txBox="1">
            <a:spLocks noGrp="1"/>
          </p:cNvSpPr>
          <p:nvPr>
            <p:ph type="title"/>
          </p:nvPr>
        </p:nvSpPr>
        <p:spPr>
          <a:xfrm>
            <a:off x="311725" y="500925"/>
            <a:ext cx="3706500" cy="25089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body" idx="1"/>
          </p:nvPr>
        </p:nvSpPr>
        <p:spPr>
          <a:xfrm>
            <a:off x="4644675" y="500925"/>
            <a:ext cx="4166400" cy="40986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25" name="Shape 2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buNone/>
              <a:defRPr/>
            </a:lvl1pPr>
            <a:lvl2pPr lvl="1">
              <a:spcBef>
                <a:spcPts val="0"/>
              </a:spcBef>
              <a:buNone/>
              <a:defRPr/>
            </a:lvl2pPr>
            <a:lvl3pPr lvl="2">
              <a:spcBef>
                <a:spcPts val="0"/>
              </a:spcBef>
              <a:buNone/>
              <a:defRPr/>
            </a:lvl3pPr>
            <a:lvl4pPr lvl="3">
              <a:spcBef>
                <a:spcPts val="0"/>
              </a:spcBef>
              <a:buNone/>
              <a:defRPr/>
            </a:lvl4pPr>
            <a:lvl5pPr lvl="4">
              <a:spcBef>
                <a:spcPts val="0"/>
              </a:spcBef>
              <a:buNone/>
              <a:defRPr/>
            </a:lvl5pPr>
            <a:lvl6pPr lvl="5">
              <a:spcBef>
                <a:spcPts val="0"/>
              </a:spcBef>
              <a:buNone/>
              <a:defRPr/>
            </a:lvl6pPr>
            <a:lvl7pPr lvl="6">
              <a:spcBef>
                <a:spcPts val="0"/>
              </a:spcBef>
              <a:buNone/>
              <a:defRPr/>
            </a:lvl7pPr>
            <a:lvl8pPr lvl="7">
              <a:spcBef>
                <a:spcPts val="0"/>
              </a:spcBef>
              <a:buNone/>
              <a:defRPr/>
            </a:lvl8pPr>
            <a:lvl9pPr lvl="8">
              <a:spcBef>
                <a:spcPts val="0"/>
              </a:spcBef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Shape 27"/>
          <p:cNvSpPr/>
          <p:nvPr/>
        </p:nvSpPr>
        <p:spPr>
          <a:xfrm>
            <a:off x="0" y="0"/>
            <a:ext cx="9144000" cy="12771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" name="Shape 28"/>
          <p:cNvSpPr txBox="1">
            <a:spLocks noGrp="1"/>
          </p:cNvSpPr>
          <p:nvPr>
            <p:ph type="title"/>
          </p:nvPr>
        </p:nvSpPr>
        <p:spPr>
          <a:xfrm>
            <a:off x="311725" y="500925"/>
            <a:ext cx="8520600" cy="6237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29" name="Shape 29"/>
          <p:cNvSpPr txBox="1">
            <a:spLocks noGrp="1"/>
          </p:cNvSpPr>
          <p:nvPr>
            <p:ph type="body" idx="1"/>
          </p:nvPr>
        </p:nvSpPr>
        <p:spPr>
          <a:xfrm>
            <a:off x="311700" y="1505700"/>
            <a:ext cx="3999900" cy="30762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body" idx="2"/>
          </p:nvPr>
        </p:nvSpPr>
        <p:spPr>
          <a:xfrm>
            <a:off x="4832400" y="1505700"/>
            <a:ext cx="3999900" cy="30762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buNone/>
              <a:defRPr/>
            </a:lvl1pPr>
            <a:lvl2pPr lvl="1">
              <a:spcBef>
                <a:spcPts val="0"/>
              </a:spcBef>
              <a:buNone/>
              <a:defRPr/>
            </a:lvl2pPr>
            <a:lvl3pPr lvl="2">
              <a:spcBef>
                <a:spcPts val="0"/>
              </a:spcBef>
              <a:buNone/>
              <a:defRPr/>
            </a:lvl3pPr>
            <a:lvl4pPr lvl="3">
              <a:spcBef>
                <a:spcPts val="0"/>
              </a:spcBef>
              <a:buNone/>
              <a:defRPr/>
            </a:lvl4pPr>
            <a:lvl5pPr lvl="4">
              <a:spcBef>
                <a:spcPts val="0"/>
              </a:spcBef>
              <a:buNone/>
              <a:defRPr/>
            </a:lvl5pPr>
            <a:lvl6pPr lvl="5">
              <a:spcBef>
                <a:spcPts val="0"/>
              </a:spcBef>
              <a:buNone/>
              <a:defRPr/>
            </a:lvl6pPr>
            <a:lvl7pPr lvl="6">
              <a:spcBef>
                <a:spcPts val="0"/>
              </a:spcBef>
              <a:buNone/>
              <a:defRPr/>
            </a:lvl7pPr>
            <a:lvl8pPr lvl="7">
              <a:spcBef>
                <a:spcPts val="0"/>
              </a:spcBef>
              <a:buNone/>
              <a:defRPr/>
            </a:lvl8pPr>
            <a:lvl9pPr lvl="8">
              <a:spcBef>
                <a:spcPts val="0"/>
              </a:spcBef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/>
          <p:nvPr/>
        </p:nvSpPr>
        <p:spPr>
          <a:xfrm>
            <a:off x="0" y="0"/>
            <a:ext cx="9144000" cy="12771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" name="Shape 34"/>
          <p:cNvSpPr txBox="1">
            <a:spLocks noGrp="1"/>
          </p:cNvSpPr>
          <p:nvPr>
            <p:ph type="title"/>
          </p:nvPr>
        </p:nvSpPr>
        <p:spPr>
          <a:xfrm>
            <a:off x="311725" y="500925"/>
            <a:ext cx="8520600" cy="6237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35" name="Shape 3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buNone/>
              <a:defRPr/>
            </a:lvl1pPr>
            <a:lvl2pPr lvl="1">
              <a:spcBef>
                <a:spcPts val="0"/>
              </a:spcBef>
              <a:buNone/>
              <a:defRPr/>
            </a:lvl2pPr>
            <a:lvl3pPr lvl="2">
              <a:spcBef>
                <a:spcPts val="0"/>
              </a:spcBef>
              <a:buNone/>
              <a:defRPr/>
            </a:lvl3pPr>
            <a:lvl4pPr lvl="3">
              <a:spcBef>
                <a:spcPts val="0"/>
              </a:spcBef>
              <a:buNone/>
              <a:defRPr/>
            </a:lvl4pPr>
            <a:lvl5pPr lvl="4">
              <a:spcBef>
                <a:spcPts val="0"/>
              </a:spcBef>
              <a:buNone/>
              <a:defRPr/>
            </a:lvl5pPr>
            <a:lvl6pPr lvl="5">
              <a:spcBef>
                <a:spcPts val="0"/>
              </a:spcBef>
              <a:buNone/>
              <a:defRPr/>
            </a:lvl6pPr>
            <a:lvl7pPr lvl="6">
              <a:spcBef>
                <a:spcPts val="0"/>
              </a:spcBef>
              <a:buNone/>
              <a:defRPr/>
            </a:lvl7pPr>
            <a:lvl8pPr lvl="7">
              <a:spcBef>
                <a:spcPts val="0"/>
              </a:spcBef>
              <a:buNone/>
              <a:defRPr/>
            </a:lvl8pPr>
            <a:lvl9pPr lvl="8">
              <a:spcBef>
                <a:spcPts val="0"/>
              </a:spcBef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37"/>
          <p:cNvSpPr/>
          <p:nvPr/>
        </p:nvSpPr>
        <p:spPr>
          <a:xfrm>
            <a:off x="0" y="0"/>
            <a:ext cx="37644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title"/>
          </p:nvPr>
        </p:nvSpPr>
        <p:spPr>
          <a:xfrm>
            <a:off x="311725" y="500925"/>
            <a:ext cx="3127500" cy="18291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body" idx="1"/>
          </p:nvPr>
        </p:nvSpPr>
        <p:spPr>
          <a:xfrm>
            <a:off x="311700" y="2390650"/>
            <a:ext cx="3127500" cy="22980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300"/>
              <a:buChar char="●"/>
              <a:defRPr>
                <a:solidFill>
                  <a:schemeClr val="accent2"/>
                </a:solidFill>
              </a:defRPr>
            </a:lvl1pPr>
            <a:lvl2pPr marL="914400" lvl="1" indent="-298450"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○"/>
              <a:defRPr>
                <a:solidFill>
                  <a:schemeClr val="accent2"/>
                </a:solidFill>
              </a:defRPr>
            </a:lvl2pPr>
            <a:lvl3pPr marL="1371600" lvl="2" indent="-298450"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■"/>
              <a:defRPr>
                <a:solidFill>
                  <a:schemeClr val="accent2"/>
                </a:solidFill>
              </a:defRPr>
            </a:lvl3pPr>
            <a:lvl4pPr marL="1828800" lvl="3" indent="-298450"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●"/>
              <a:defRPr>
                <a:solidFill>
                  <a:schemeClr val="accent2"/>
                </a:solidFill>
              </a:defRPr>
            </a:lvl4pPr>
            <a:lvl5pPr marL="2286000" lvl="4" indent="-298450"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○"/>
              <a:defRPr>
                <a:solidFill>
                  <a:schemeClr val="accent2"/>
                </a:solidFill>
              </a:defRPr>
            </a:lvl5pPr>
            <a:lvl6pPr marL="2743200" lvl="5" indent="-298450"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■"/>
              <a:defRPr>
                <a:solidFill>
                  <a:schemeClr val="accent2"/>
                </a:solidFill>
              </a:defRPr>
            </a:lvl6pPr>
            <a:lvl7pPr marL="3200400" lvl="6" indent="-298450"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●"/>
              <a:defRPr>
                <a:solidFill>
                  <a:schemeClr val="accent2"/>
                </a:solidFill>
              </a:defRPr>
            </a:lvl7pPr>
            <a:lvl8pPr marL="3657600" lvl="7" indent="-298450"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○"/>
              <a:defRPr>
                <a:solidFill>
                  <a:schemeClr val="accent2"/>
                </a:solidFill>
              </a:defRPr>
            </a:lvl8pPr>
            <a:lvl9pPr marL="4114800" lvl="8" indent="-298450">
              <a:spcBef>
                <a:spcPts val="1600"/>
              </a:spcBef>
              <a:spcAft>
                <a:spcPts val="1600"/>
              </a:spcAft>
              <a:buClr>
                <a:schemeClr val="accent2"/>
              </a:buClr>
              <a:buSzPts val="1100"/>
              <a:buChar char="■"/>
              <a:defRPr>
                <a:solidFill>
                  <a:schemeClr val="accent2"/>
                </a:solidFill>
              </a:defRPr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buNone/>
              <a:defRPr/>
            </a:lvl1pPr>
            <a:lvl2pPr lvl="1">
              <a:spcBef>
                <a:spcPts val="0"/>
              </a:spcBef>
              <a:buNone/>
              <a:defRPr/>
            </a:lvl2pPr>
            <a:lvl3pPr lvl="2">
              <a:spcBef>
                <a:spcPts val="0"/>
              </a:spcBef>
              <a:buNone/>
              <a:defRPr/>
            </a:lvl3pPr>
            <a:lvl4pPr lvl="3">
              <a:spcBef>
                <a:spcPts val="0"/>
              </a:spcBef>
              <a:buNone/>
              <a:defRPr/>
            </a:lvl4pPr>
            <a:lvl5pPr lvl="4">
              <a:spcBef>
                <a:spcPts val="0"/>
              </a:spcBef>
              <a:buNone/>
              <a:defRPr/>
            </a:lvl5pPr>
            <a:lvl6pPr lvl="5">
              <a:spcBef>
                <a:spcPts val="0"/>
              </a:spcBef>
              <a:buNone/>
              <a:defRPr/>
            </a:lvl6pPr>
            <a:lvl7pPr lvl="6">
              <a:spcBef>
                <a:spcPts val="0"/>
              </a:spcBef>
              <a:buNone/>
              <a:defRPr/>
            </a:lvl7pPr>
            <a:lvl8pPr lvl="7">
              <a:spcBef>
                <a:spcPts val="0"/>
              </a:spcBef>
              <a:buNone/>
              <a:defRPr/>
            </a:lvl8pPr>
            <a:lvl9pPr lvl="8">
              <a:spcBef>
                <a:spcPts val="0"/>
              </a:spcBef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bg>
      <p:bgPr>
        <a:solidFill>
          <a:schemeClr val="accent3"/>
        </a:solidFill>
        <a:effectLst/>
      </p:bgPr>
    </p:bg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 txBox="1">
            <a:spLocks noGrp="1"/>
          </p:cNvSpPr>
          <p:nvPr>
            <p:ph type="title"/>
          </p:nvPr>
        </p:nvSpPr>
        <p:spPr>
          <a:xfrm>
            <a:off x="311675" y="798600"/>
            <a:ext cx="6247800" cy="35463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buNone/>
              <a:defRPr>
                <a:solidFill>
                  <a:schemeClr val="accent1"/>
                </a:solidFill>
              </a:defRPr>
            </a:lvl1pPr>
            <a:lvl2pPr lvl="1">
              <a:spcBef>
                <a:spcPts val="0"/>
              </a:spcBef>
              <a:buNone/>
              <a:defRPr>
                <a:solidFill>
                  <a:schemeClr val="accent1"/>
                </a:solidFill>
              </a:defRPr>
            </a:lvl2pPr>
            <a:lvl3pPr lvl="2">
              <a:spcBef>
                <a:spcPts val="0"/>
              </a:spcBef>
              <a:buNone/>
              <a:defRPr>
                <a:solidFill>
                  <a:schemeClr val="accent1"/>
                </a:solidFill>
              </a:defRPr>
            </a:lvl3pPr>
            <a:lvl4pPr lvl="3">
              <a:spcBef>
                <a:spcPts val="0"/>
              </a:spcBef>
              <a:buNone/>
              <a:defRPr>
                <a:solidFill>
                  <a:schemeClr val="accent1"/>
                </a:solidFill>
              </a:defRPr>
            </a:lvl4pPr>
            <a:lvl5pPr lvl="4">
              <a:spcBef>
                <a:spcPts val="0"/>
              </a:spcBef>
              <a:buNone/>
              <a:defRPr>
                <a:solidFill>
                  <a:schemeClr val="accent1"/>
                </a:solidFill>
              </a:defRPr>
            </a:lvl5pPr>
            <a:lvl6pPr lvl="5">
              <a:spcBef>
                <a:spcPts val="0"/>
              </a:spcBef>
              <a:buNone/>
              <a:defRPr>
                <a:solidFill>
                  <a:schemeClr val="accent1"/>
                </a:solidFill>
              </a:defRPr>
            </a:lvl6pPr>
            <a:lvl7pPr lvl="6">
              <a:spcBef>
                <a:spcPts val="0"/>
              </a:spcBef>
              <a:buNone/>
              <a:defRPr>
                <a:solidFill>
                  <a:schemeClr val="accent1"/>
                </a:solidFill>
              </a:defRPr>
            </a:lvl7pPr>
            <a:lvl8pPr lvl="7">
              <a:spcBef>
                <a:spcPts val="0"/>
              </a:spcBef>
              <a:buNone/>
              <a:defRPr>
                <a:solidFill>
                  <a:schemeClr val="accent1"/>
                </a:solidFill>
              </a:defRPr>
            </a:lvl8pPr>
            <a:lvl9pPr lvl="8">
              <a:spcBef>
                <a:spcPts val="0"/>
              </a:spcBef>
              <a:buNone/>
              <a:defRPr>
                <a:solidFill>
                  <a:schemeClr val="accent1"/>
                </a:solidFill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/>
          <p:nvPr/>
        </p:nvSpPr>
        <p:spPr>
          <a:xfrm>
            <a:off x="0" y="0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title"/>
          </p:nvPr>
        </p:nvSpPr>
        <p:spPr>
          <a:xfrm>
            <a:off x="311300" y="500925"/>
            <a:ext cx="3704400" cy="20496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subTitle" idx="1"/>
          </p:nvPr>
        </p:nvSpPr>
        <p:spPr>
          <a:xfrm>
            <a:off x="304800" y="2626725"/>
            <a:ext cx="3704400" cy="9267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None/>
              <a:defRPr sz="1600">
                <a:solidFill>
                  <a:schemeClr val="accent2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None/>
              <a:defRPr sz="1600">
                <a:solidFill>
                  <a:schemeClr val="accent2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None/>
              <a:defRPr sz="1600">
                <a:solidFill>
                  <a:schemeClr val="accent2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None/>
              <a:defRPr sz="1600">
                <a:solidFill>
                  <a:schemeClr val="accent2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None/>
              <a:defRPr sz="1600">
                <a:solidFill>
                  <a:schemeClr val="accent2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None/>
              <a:defRPr sz="1600">
                <a:solidFill>
                  <a:schemeClr val="accent2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None/>
              <a:defRPr sz="1600">
                <a:solidFill>
                  <a:schemeClr val="accent2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None/>
              <a:defRPr sz="1600">
                <a:solidFill>
                  <a:schemeClr val="accent2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None/>
              <a:defRPr sz="1600">
                <a:solidFill>
                  <a:schemeClr val="accent2"/>
                </a:solidFill>
              </a:defRPr>
            </a:lvl9pPr>
          </a:lstStyle>
          <a:p>
            <a:endParaRPr/>
          </a:p>
        </p:txBody>
      </p:sp>
      <p:sp>
        <p:nvSpPr>
          <p:cNvPr id="48" name="Shape 48"/>
          <p:cNvSpPr txBox="1">
            <a:spLocks noGrp="1"/>
          </p:cNvSpPr>
          <p:nvPr>
            <p:ph type="body" idx="2"/>
          </p:nvPr>
        </p:nvSpPr>
        <p:spPr>
          <a:xfrm>
            <a:off x="4879025" y="500925"/>
            <a:ext cx="3954000" cy="41115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buNone/>
              <a:defRPr/>
            </a:lvl1pPr>
            <a:lvl2pPr lvl="1">
              <a:spcBef>
                <a:spcPts val="0"/>
              </a:spcBef>
              <a:buNone/>
              <a:defRPr/>
            </a:lvl2pPr>
            <a:lvl3pPr lvl="2">
              <a:spcBef>
                <a:spcPts val="0"/>
              </a:spcBef>
              <a:buNone/>
              <a:defRPr/>
            </a:lvl3pPr>
            <a:lvl4pPr lvl="3">
              <a:spcBef>
                <a:spcPts val="0"/>
              </a:spcBef>
              <a:buNone/>
              <a:defRPr/>
            </a:lvl4pPr>
            <a:lvl5pPr lvl="4">
              <a:spcBef>
                <a:spcPts val="0"/>
              </a:spcBef>
              <a:buNone/>
              <a:defRPr/>
            </a:lvl5pPr>
            <a:lvl6pPr lvl="5">
              <a:spcBef>
                <a:spcPts val="0"/>
              </a:spcBef>
              <a:buNone/>
              <a:defRPr/>
            </a:lvl6pPr>
            <a:lvl7pPr lvl="6">
              <a:spcBef>
                <a:spcPts val="0"/>
              </a:spcBef>
              <a:buNone/>
              <a:defRPr/>
            </a:lvl7pPr>
            <a:lvl8pPr lvl="7">
              <a:spcBef>
                <a:spcPts val="0"/>
              </a:spcBef>
              <a:buNone/>
              <a:defRPr/>
            </a:lvl8pPr>
            <a:lvl9pPr lvl="8">
              <a:spcBef>
                <a:spcPts val="0"/>
              </a:spcBef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/>
          <p:nvPr/>
        </p:nvSpPr>
        <p:spPr>
          <a:xfrm>
            <a:off x="0" y="4369000"/>
            <a:ext cx="9144000" cy="7743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" name="Shape 52"/>
          <p:cNvSpPr txBox="1">
            <a:spLocks noGrp="1"/>
          </p:cNvSpPr>
          <p:nvPr>
            <p:ph type="body" idx="1"/>
          </p:nvPr>
        </p:nvSpPr>
        <p:spPr>
          <a:xfrm>
            <a:off x="311700" y="4521400"/>
            <a:ext cx="7979400" cy="4605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Font typeface="Merriweather"/>
              <a:buNone/>
              <a:defRPr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1pPr>
          </a:lstStyle>
          <a:p>
            <a:endParaRPr/>
          </a:p>
        </p:txBody>
      </p:sp>
      <p:sp>
        <p:nvSpPr>
          <p:cNvPr id="53" name="Shape 5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buNone/>
              <a:defRPr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buNone/>
              <a:defRPr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buNone/>
              <a:defRPr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buNone/>
              <a:defRPr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buNone/>
              <a:defRPr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buNone/>
              <a:defRPr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buNone/>
              <a:defRPr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buNone/>
              <a:defRPr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paradigm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Merriweather"/>
              <a:buNone/>
              <a:defRPr sz="2800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Merriweather"/>
              <a:buNone/>
              <a:defRPr sz="2800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Merriweather"/>
              <a:buNone/>
              <a:defRPr sz="2800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Merriweather"/>
              <a:buNone/>
              <a:defRPr sz="2800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Merriweather"/>
              <a:buNone/>
              <a:defRPr sz="2800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Merriweather"/>
              <a:buNone/>
              <a:defRPr sz="2800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Merriweather"/>
              <a:buNone/>
              <a:defRPr sz="2800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Merriweather"/>
              <a:buNone/>
              <a:defRPr sz="2800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Merriweather"/>
              <a:buNone/>
              <a:defRPr sz="2800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3111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300"/>
              <a:buFont typeface="Roboto"/>
              <a:buChar char="●"/>
              <a:defRPr sz="13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lvl="1" indent="-2984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Roboto"/>
              <a:buChar char="○"/>
              <a:defRPr sz="11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1371600" lvl="2" indent="-2984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Roboto"/>
              <a:buChar char="■"/>
              <a:defRPr sz="11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1828800" lvl="3" indent="-2984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Roboto"/>
              <a:buChar char="●"/>
              <a:defRPr sz="11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2286000" lvl="4" indent="-2984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Roboto"/>
              <a:buChar char="○"/>
              <a:defRPr sz="11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2743200" lvl="5" indent="-2984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Roboto"/>
              <a:buChar char="■"/>
              <a:defRPr sz="11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marL="3200400" lvl="6" indent="-2984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Roboto"/>
              <a:buChar char="●"/>
              <a:defRPr sz="11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marL="3657600" lvl="7" indent="-2984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Roboto"/>
              <a:buChar char="○"/>
              <a:defRPr sz="11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marL="4114800" lvl="8" indent="-29845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100"/>
              <a:buFont typeface="Roboto"/>
              <a:buChar char="■"/>
              <a:defRPr sz="11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spcBef>
                <a:spcPts val="0"/>
              </a:spcBef>
              <a:buNone/>
              <a:defRPr sz="10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 algn="r">
              <a:spcBef>
                <a:spcPts val="0"/>
              </a:spcBef>
              <a:buNone/>
              <a:defRPr sz="10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 algn="r">
              <a:spcBef>
                <a:spcPts val="0"/>
              </a:spcBef>
              <a:buNone/>
              <a:defRPr sz="10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 algn="r">
              <a:spcBef>
                <a:spcPts val="0"/>
              </a:spcBef>
              <a:buNone/>
              <a:defRPr sz="10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 algn="r">
              <a:spcBef>
                <a:spcPts val="0"/>
              </a:spcBef>
              <a:buNone/>
              <a:defRPr sz="10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 algn="r">
              <a:spcBef>
                <a:spcPts val="0"/>
              </a:spcBef>
              <a:buNone/>
              <a:defRPr sz="10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 algn="r">
              <a:spcBef>
                <a:spcPts val="0"/>
              </a:spcBef>
              <a:buNone/>
              <a:defRPr sz="10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 algn="r">
              <a:spcBef>
                <a:spcPts val="0"/>
              </a:spcBef>
              <a:buNone/>
              <a:defRPr sz="10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 algn="r">
              <a:spcBef>
                <a:spcPts val="0"/>
              </a:spcBef>
              <a:buNone/>
              <a:defRPr sz="10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Shape 64"/>
          <p:cNvSpPr txBox="1">
            <a:spLocks noGrp="1"/>
          </p:cNvSpPr>
          <p:nvPr>
            <p:ph type="ctrTitle"/>
          </p:nvPr>
        </p:nvSpPr>
        <p:spPr>
          <a:xfrm>
            <a:off x="311700" y="539725"/>
            <a:ext cx="8520600" cy="1282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Перевод в десятичную систему счисления</a:t>
            </a:r>
            <a:endParaRPr/>
          </a:p>
        </p:txBody>
      </p:sp>
      <p:sp>
        <p:nvSpPr>
          <p:cNvPr id="65" name="Shape 65"/>
          <p:cNvSpPr txBox="1">
            <a:spLocks noGrp="1"/>
          </p:cNvSpPr>
          <p:nvPr>
            <p:ph type="subTitle" idx="1"/>
          </p:nvPr>
        </p:nvSpPr>
        <p:spPr>
          <a:xfrm>
            <a:off x="323528" y="2067694"/>
            <a:ext cx="4242600" cy="738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ru" dirty="0"/>
              <a:t>Кулигина Полина 9Г</a:t>
            </a:r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Shape 70"/>
          <p:cNvSpPr txBox="1">
            <a:spLocks noGrp="1"/>
          </p:cNvSpPr>
          <p:nvPr>
            <p:ph type="title"/>
          </p:nvPr>
        </p:nvSpPr>
        <p:spPr>
          <a:xfrm>
            <a:off x="311725" y="500925"/>
            <a:ext cx="3706500" cy="2508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3000"/>
              <a:t>Десятичная система</a:t>
            </a:r>
            <a:endParaRPr sz="3000"/>
          </a:p>
        </p:txBody>
      </p:sp>
      <p:sp>
        <p:nvSpPr>
          <p:cNvPr id="71" name="Shape 71"/>
          <p:cNvSpPr txBox="1">
            <a:spLocks noGrp="1"/>
          </p:cNvSpPr>
          <p:nvPr>
            <p:ph type="body" idx="1"/>
          </p:nvPr>
        </p:nvSpPr>
        <p:spPr>
          <a:xfrm>
            <a:off x="4691350" y="0"/>
            <a:ext cx="4166400" cy="4098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2000" u="sng"/>
              <a:t>Десятичная система счисления</a:t>
            </a:r>
            <a:r>
              <a:rPr lang="ru" sz="2000"/>
              <a:t> — позиционная система счисления по целочисленному основанию 10.</a:t>
            </a:r>
            <a:endParaRPr sz="2000"/>
          </a:p>
          <a:p>
            <a:pPr marL="0" lvl="0" indent="0">
              <a:spcBef>
                <a:spcPts val="1600"/>
              </a:spcBef>
              <a:spcAft>
                <a:spcPts val="0"/>
              </a:spcAft>
              <a:buNone/>
            </a:pPr>
            <a:r>
              <a:rPr lang="ru" sz="2000" u="sng"/>
              <a:t>Система счисления </a:t>
            </a:r>
            <a:r>
              <a:rPr lang="ru" sz="2000"/>
              <a:t>– это совокупность правил для обозначения и наименования чисел.</a:t>
            </a:r>
            <a:endParaRPr sz="2000"/>
          </a:p>
          <a:p>
            <a:pPr marL="0" lvl="0" indent="0">
              <a:spcBef>
                <a:spcPts val="1600"/>
              </a:spcBef>
              <a:spcAft>
                <a:spcPts val="1600"/>
              </a:spcAft>
              <a:buNone/>
            </a:pPr>
            <a:r>
              <a:rPr lang="ru" sz="2000" u="sng"/>
              <a:t>Позиционная система счисления </a:t>
            </a:r>
            <a:r>
              <a:rPr lang="ru" sz="2000"/>
              <a:t>– система счисления, в которой значении цифры зависит от её позиции в записи числа.</a:t>
            </a:r>
            <a:endParaRPr sz="20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Shape 76"/>
          <p:cNvSpPr txBox="1">
            <a:spLocks noGrp="1"/>
          </p:cNvSpPr>
          <p:nvPr>
            <p:ph type="title"/>
          </p:nvPr>
        </p:nvSpPr>
        <p:spPr>
          <a:xfrm>
            <a:off x="311725" y="500925"/>
            <a:ext cx="3706500" cy="2508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Перевод чисел из любой системы счисления в десятичную.</a:t>
            </a:r>
            <a:endParaRPr/>
          </a:p>
        </p:txBody>
      </p:sp>
      <p:sp>
        <p:nvSpPr>
          <p:cNvPr id="77" name="Shape 77"/>
          <p:cNvSpPr txBox="1">
            <a:spLocks noGrp="1"/>
          </p:cNvSpPr>
          <p:nvPr>
            <p:ph type="body" idx="1"/>
          </p:nvPr>
        </p:nvSpPr>
        <p:spPr>
          <a:xfrm>
            <a:off x="4793600" y="863550"/>
            <a:ext cx="4015500" cy="3416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1600"/>
              </a:spcAft>
              <a:buNone/>
            </a:pPr>
            <a:r>
              <a:rPr lang="ru" sz="2400"/>
              <a:t>Для того чтобы число из любой системы счисления перевести в десятичную систему счисления, необходимо его представить в развернутом виде и произвести вычисления.</a:t>
            </a:r>
            <a:endParaRPr sz="24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Shape 82"/>
          <p:cNvSpPr txBox="1">
            <a:spLocks noGrp="1"/>
          </p:cNvSpPr>
          <p:nvPr>
            <p:ph type="title"/>
          </p:nvPr>
        </p:nvSpPr>
        <p:spPr>
          <a:xfrm>
            <a:off x="311725" y="500925"/>
            <a:ext cx="3706500" cy="2508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Перевод из двоичной системы</a:t>
            </a:r>
            <a:endParaRPr/>
          </a:p>
        </p:txBody>
      </p:sp>
      <p:sp>
        <p:nvSpPr>
          <p:cNvPr id="83" name="Shape 83"/>
          <p:cNvSpPr txBox="1">
            <a:spLocks noGrp="1"/>
          </p:cNvSpPr>
          <p:nvPr>
            <p:ph type="body" idx="1"/>
          </p:nvPr>
        </p:nvSpPr>
        <p:spPr>
          <a:xfrm>
            <a:off x="4644675" y="500925"/>
            <a:ext cx="4166400" cy="4098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lvl="0" indent="-381000" rtl="0">
              <a:spcBef>
                <a:spcPts val="0"/>
              </a:spcBef>
              <a:spcAft>
                <a:spcPts val="0"/>
              </a:spcAft>
              <a:buSzPts val="2400"/>
              <a:buAutoNum type="arabicPeriod"/>
            </a:pPr>
            <a:r>
              <a:rPr lang="ru" sz="2400"/>
              <a:t>Представим в развёрнутом виде: </a:t>
            </a:r>
            <a:r>
              <a:rPr lang="ru" sz="2400">
                <a:solidFill>
                  <a:schemeClr val="dk1"/>
                </a:solidFill>
              </a:rPr>
              <a:t>101101</a:t>
            </a:r>
            <a:r>
              <a:rPr lang="ru" sz="2400" baseline="-25000">
                <a:solidFill>
                  <a:schemeClr val="dk1"/>
                </a:solidFill>
              </a:rPr>
              <a:t>2</a:t>
            </a:r>
            <a:r>
              <a:rPr lang="ru" sz="2400">
                <a:solidFill>
                  <a:schemeClr val="dk1"/>
                </a:solidFill>
              </a:rPr>
              <a:t> = 1*2</a:t>
            </a:r>
            <a:r>
              <a:rPr lang="ru" sz="2400" baseline="30000">
                <a:solidFill>
                  <a:schemeClr val="dk1"/>
                </a:solidFill>
              </a:rPr>
              <a:t>5</a:t>
            </a:r>
            <a:r>
              <a:rPr lang="ru" sz="2400">
                <a:solidFill>
                  <a:schemeClr val="dk1"/>
                </a:solidFill>
              </a:rPr>
              <a:t> + 0*2</a:t>
            </a:r>
            <a:r>
              <a:rPr lang="ru" sz="2400" baseline="30000">
                <a:solidFill>
                  <a:schemeClr val="dk1"/>
                </a:solidFill>
              </a:rPr>
              <a:t>4</a:t>
            </a:r>
            <a:r>
              <a:rPr lang="ru" sz="2400">
                <a:solidFill>
                  <a:schemeClr val="dk1"/>
                </a:solidFill>
              </a:rPr>
              <a:t> + 1*2</a:t>
            </a:r>
            <a:r>
              <a:rPr lang="ru" sz="2400" baseline="30000">
                <a:solidFill>
                  <a:schemeClr val="dk1"/>
                </a:solidFill>
              </a:rPr>
              <a:t>3</a:t>
            </a:r>
            <a:r>
              <a:rPr lang="ru" sz="2400">
                <a:solidFill>
                  <a:schemeClr val="dk1"/>
                </a:solidFill>
              </a:rPr>
              <a:t>+1*2</a:t>
            </a:r>
            <a:r>
              <a:rPr lang="ru" sz="2400" baseline="30000">
                <a:solidFill>
                  <a:schemeClr val="dk1"/>
                </a:solidFill>
              </a:rPr>
              <a:t>2</a:t>
            </a:r>
            <a:r>
              <a:rPr lang="ru" sz="2400">
                <a:solidFill>
                  <a:schemeClr val="dk1"/>
                </a:solidFill>
              </a:rPr>
              <a:t>+0*2</a:t>
            </a:r>
            <a:r>
              <a:rPr lang="ru" sz="2400" baseline="30000">
                <a:solidFill>
                  <a:schemeClr val="dk1"/>
                </a:solidFill>
              </a:rPr>
              <a:t>1</a:t>
            </a:r>
            <a:r>
              <a:rPr lang="ru" sz="2400">
                <a:solidFill>
                  <a:schemeClr val="dk1"/>
                </a:solidFill>
              </a:rPr>
              <a:t>+1*2</a:t>
            </a:r>
            <a:r>
              <a:rPr lang="ru" sz="2400" baseline="30000">
                <a:solidFill>
                  <a:schemeClr val="dk1"/>
                </a:solidFill>
              </a:rPr>
              <a:t>0 </a:t>
            </a:r>
            <a:endParaRPr sz="2400"/>
          </a:p>
          <a:p>
            <a:pPr marL="457200" lvl="0" indent="-381000" rtl="0">
              <a:spcBef>
                <a:spcPts val="0"/>
              </a:spcBef>
              <a:spcAft>
                <a:spcPts val="0"/>
              </a:spcAft>
              <a:buSzPts val="2400"/>
              <a:buAutoNum type="arabicPeriod"/>
            </a:pPr>
            <a:r>
              <a:rPr lang="ru" sz="2400"/>
              <a:t>Выполним вычисления:  </a:t>
            </a:r>
            <a:r>
              <a:rPr lang="ru" sz="2400">
                <a:solidFill>
                  <a:schemeClr val="dk1"/>
                </a:solidFill>
              </a:rPr>
              <a:t>= 32+0+8+4+0+1 = 45</a:t>
            </a:r>
            <a:r>
              <a:rPr lang="ru" sz="2400" baseline="-25000">
                <a:solidFill>
                  <a:schemeClr val="dk1"/>
                </a:solidFill>
              </a:rPr>
              <a:t>10</a:t>
            </a:r>
            <a:endParaRPr sz="2400"/>
          </a:p>
          <a:p>
            <a:pPr marL="0" lvl="0" indent="0" rtl="0">
              <a:spcBef>
                <a:spcPts val="1600"/>
              </a:spcBef>
              <a:spcAft>
                <a:spcPts val="1600"/>
              </a:spcAft>
              <a:buNone/>
            </a:pPr>
            <a:r>
              <a:rPr lang="ru" sz="2400" baseline="30000">
                <a:solidFill>
                  <a:schemeClr val="dk1"/>
                </a:solidFill>
              </a:rPr>
              <a:t> </a:t>
            </a:r>
            <a:endParaRPr sz="2400" baseline="300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Shape 88"/>
          <p:cNvSpPr txBox="1">
            <a:spLocks noGrp="1"/>
          </p:cNvSpPr>
          <p:nvPr>
            <p:ph type="title"/>
          </p:nvPr>
        </p:nvSpPr>
        <p:spPr>
          <a:xfrm>
            <a:off x="311725" y="500925"/>
            <a:ext cx="3706500" cy="2508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Перевод из восьмеричной системы</a:t>
            </a:r>
            <a:endParaRPr/>
          </a:p>
        </p:txBody>
      </p:sp>
      <p:sp>
        <p:nvSpPr>
          <p:cNvPr id="89" name="Shape 89"/>
          <p:cNvSpPr txBox="1">
            <a:spLocks noGrp="1"/>
          </p:cNvSpPr>
          <p:nvPr>
            <p:ph type="body" idx="1"/>
          </p:nvPr>
        </p:nvSpPr>
        <p:spPr>
          <a:xfrm>
            <a:off x="4644675" y="500925"/>
            <a:ext cx="4166400" cy="4098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lvl="0" indent="-381000" rtl="0">
              <a:spcBef>
                <a:spcPts val="0"/>
              </a:spcBef>
              <a:spcAft>
                <a:spcPts val="0"/>
              </a:spcAft>
              <a:buSzPts val="2400"/>
              <a:buAutoNum type="arabicPeriod"/>
            </a:pPr>
            <a:r>
              <a:rPr lang="ru" sz="2400"/>
              <a:t>Представим в развёрнутом виде: </a:t>
            </a:r>
            <a:r>
              <a:rPr lang="ru" sz="2400">
                <a:solidFill>
                  <a:schemeClr val="dk1"/>
                </a:solidFill>
              </a:rPr>
              <a:t>526</a:t>
            </a:r>
            <a:r>
              <a:rPr lang="ru" sz="2400" baseline="-25000">
                <a:solidFill>
                  <a:schemeClr val="dk1"/>
                </a:solidFill>
              </a:rPr>
              <a:t>8</a:t>
            </a:r>
            <a:r>
              <a:rPr lang="ru" sz="2400">
                <a:solidFill>
                  <a:schemeClr val="dk1"/>
                </a:solidFill>
              </a:rPr>
              <a:t> = 5*8</a:t>
            </a:r>
            <a:r>
              <a:rPr lang="ru" sz="2400" baseline="30000">
                <a:solidFill>
                  <a:schemeClr val="dk1"/>
                </a:solidFill>
              </a:rPr>
              <a:t>2</a:t>
            </a:r>
            <a:r>
              <a:rPr lang="ru" sz="2400">
                <a:solidFill>
                  <a:schemeClr val="dk1"/>
                </a:solidFill>
              </a:rPr>
              <a:t> + 2*8</a:t>
            </a:r>
            <a:r>
              <a:rPr lang="ru" sz="2400" baseline="30000">
                <a:solidFill>
                  <a:schemeClr val="dk1"/>
                </a:solidFill>
              </a:rPr>
              <a:t>1</a:t>
            </a:r>
            <a:r>
              <a:rPr lang="ru" sz="2400">
                <a:solidFill>
                  <a:schemeClr val="dk1"/>
                </a:solidFill>
              </a:rPr>
              <a:t> + 6*8</a:t>
            </a:r>
            <a:r>
              <a:rPr lang="ru" sz="2400" baseline="30000">
                <a:solidFill>
                  <a:schemeClr val="dk1"/>
                </a:solidFill>
              </a:rPr>
              <a:t>0</a:t>
            </a:r>
            <a:endParaRPr sz="2400"/>
          </a:p>
          <a:p>
            <a:pPr marL="457200" lvl="0" indent="-381000" rtl="0">
              <a:spcBef>
                <a:spcPts val="0"/>
              </a:spcBef>
              <a:spcAft>
                <a:spcPts val="0"/>
              </a:spcAft>
              <a:buSzPts val="2400"/>
              <a:buAutoNum type="arabicPeriod"/>
            </a:pPr>
            <a:r>
              <a:rPr lang="ru" sz="2400"/>
              <a:t>Выполним вычисления:  </a:t>
            </a:r>
            <a:r>
              <a:rPr lang="ru" sz="2400">
                <a:solidFill>
                  <a:schemeClr val="dk1"/>
                </a:solidFill>
              </a:rPr>
              <a:t>= 320+16+6 = 342</a:t>
            </a:r>
            <a:r>
              <a:rPr lang="ru" sz="2400" baseline="-25000">
                <a:solidFill>
                  <a:schemeClr val="dk1"/>
                </a:solidFill>
              </a:rPr>
              <a:t>10</a:t>
            </a:r>
            <a:endParaRPr sz="2400"/>
          </a:p>
          <a:p>
            <a:pPr marL="0" lvl="0" indent="0" rtl="0">
              <a:spcBef>
                <a:spcPts val="1600"/>
              </a:spcBef>
              <a:spcAft>
                <a:spcPts val="1600"/>
              </a:spcAft>
              <a:buNone/>
            </a:pPr>
            <a:r>
              <a:rPr lang="ru" sz="2400" baseline="30000">
                <a:solidFill>
                  <a:schemeClr val="dk1"/>
                </a:solidFill>
              </a:rPr>
              <a:t> </a:t>
            </a:r>
            <a:endParaRPr sz="2400" baseline="300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Shape 94"/>
          <p:cNvSpPr txBox="1">
            <a:spLocks noGrp="1"/>
          </p:cNvSpPr>
          <p:nvPr>
            <p:ph type="title"/>
          </p:nvPr>
        </p:nvSpPr>
        <p:spPr>
          <a:xfrm>
            <a:off x="311725" y="500925"/>
            <a:ext cx="3706500" cy="2508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Перевод из шестидесятеричной системы</a:t>
            </a:r>
            <a:endParaRPr/>
          </a:p>
        </p:txBody>
      </p:sp>
      <p:sp>
        <p:nvSpPr>
          <p:cNvPr id="95" name="Shape 95"/>
          <p:cNvSpPr txBox="1">
            <a:spLocks noGrp="1"/>
          </p:cNvSpPr>
          <p:nvPr>
            <p:ph type="body" idx="1"/>
          </p:nvPr>
        </p:nvSpPr>
        <p:spPr>
          <a:xfrm>
            <a:off x="4644675" y="500925"/>
            <a:ext cx="4166400" cy="4098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lvl="0" indent="-381000" rtl="0">
              <a:spcBef>
                <a:spcPts val="0"/>
              </a:spcBef>
              <a:spcAft>
                <a:spcPts val="0"/>
              </a:spcAft>
              <a:buSzPts val="2400"/>
              <a:buAutoNum type="arabicPeriod"/>
            </a:pPr>
            <a:r>
              <a:rPr lang="ru" sz="2400"/>
              <a:t>Представим в развёрнутом виде: </a:t>
            </a:r>
            <a:r>
              <a:rPr lang="ru" sz="2400">
                <a:solidFill>
                  <a:schemeClr val="dk1"/>
                </a:solidFill>
              </a:rPr>
              <a:t>5FА36</a:t>
            </a:r>
            <a:r>
              <a:rPr lang="ru" sz="2400" baseline="-25000">
                <a:solidFill>
                  <a:schemeClr val="dk1"/>
                </a:solidFill>
              </a:rPr>
              <a:t>16</a:t>
            </a:r>
            <a:r>
              <a:rPr lang="ru" sz="2400">
                <a:solidFill>
                  <a:schemeClr val="dk1"/>
                </a:solidFill>
              </a:rPr>
              <a:t> = 5*16</a:t>
            </a:r>
            <a:r>
              <a:rPr lang="ru" sz="2400" baseline="30000">
                <a:solidFill>
                  <a:schemeClr val="dk1"/>
                </a:solidFill>
              </a:rPr>
              <a:t>4</a:t>
            </a:r>
            <a:r>
              <a:rPr lang="ru" sz="2400">
                <a:solidFill>
                  <a:schemeClr val="dk1"/>
                </a:solidFill>
              </a:rPr>
              <a:t> + 15*16</a:t>
            </a:r>
            <a:r>
              <a:rPr lang="ru" sz="2400" baseline="30000">
                <a:solidFill>
                  <a:schemeClr val="dk1"/>
                </a:solidFill>
              </a:rPr>
              <a:t>3</a:t>
            </a:r>
            <a:r>
              <a:rPr lang="ru" sz="2400">
                <a:solidFill>
                  <a:schemeClr val="dk1"/>
                </a:solidFill>
              </a:rPr>
              <a:t> + 10*16</a:t>
            </a:r>
            <a:r>
              <a:rPr lang="ru" sz="2400" baseline="30000">
                <a:solidFill>
                  <a:schemeClr val="dk1"/>
                </a:solidFill>
              </a:rPr>
              <a:t>2</a:t>
            </a:r>
            <a:r>
              <a:rPr lang="ru" sz="2400">
                <a:solidFill>
                  <a:schemeClr val="dk1"/>
                </a:solidFill>
              </a:rPr>
              <a:t> + 3*16</a:t>
            </a:r>
            <a:r>
              <a:rPr lang="ru" sz="2400" baseline="30000">
                <a:solidFill>
                  <a:schemeClr val="dk1"/>
                </a:solidFill>
              </a:rPr>
              <a:t>1</a:t>
            </a:r>
            <a:r>
              <a:rPr lang="ru" sz="2400">
                <a:solidFill>
                  <a:schemeClr val="dk1"/>
                </a:solidFill>
              </a:rPr>
              <a:t>+ 6*16</a:t>
            </a:r>
            <a:r>
              <a:rPr lang="ru" sz="2400" baseline="30000">
                <a:solidFill>
                  <a:schemeClr val="dk1"/>
                </a:solidFill>
              </a:rPr>
              <a:t>0</a:t>
            </a:r>
            <a:endParaRPr sz="2400"/>
          </a:p>
          <a:p>
            <a:pPr marL="457200" lvl="0" indent="-381000" rtl="0">
              <a:spcBef>
                <a:spcPts val="0"/>
              </a:spcBef>
              <a:spcAft>
                <a:spcPts val="0"/>
              </a:spcAft>
              <a:buSzPts val="2400"/>
              <a:buAutoNum type="arabicPeriod"/>
            </a:pPr>
            <a:r>
              <a:rPr lang="ru" sz="2400"/>
              <a:t>Выполним вычисления:  </a:t>
            </a:r>
            <a:r>
              <a:rPr lang="ru" sz="2400">
                <a:solidFill>
                  <a:schemeClr val="dk1"/>
                </a:solidFill>
              </a:rPr>
              <a:t>= 327680+61440+2560+48+6 = 391734</a:t>
            </a:r>
            <a:r>
              <a:rPr lang="ru" sz="2400" baseline="-25000">
                <a:solidFill>
                  <a:schemeClr val="dk1"/>
                </a:solidFill>
              </a:rPr>
              <a:t>10</a:t>
            </a:r>
            <a:endParaRPr sz="2400"/>
          </a:p>
          <a:p>
            <a:pPr marL="0" lvl="0" indent="0" rtl="0">
              <a:spcBef>
                <a:spcPts val="1600"/>
              </a:spcBef>
              <a:spcAft>
                <a:spcPts val="1600"/>
              </a:spcAft>
              <a:buNone/>
            </a:pPr>
            <a:r>
              <a:rPr lang="ru" sz="2400" baseline="30000">
                <a:solidFill>
                  <a:schemeClr val="dk1"/>
                </a:solidFill>
              </a:rPr>
              <a:t> </a:t>
            </a:r>
            <a:endParaRPr sz="2400" baseline="300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Shape 64"/>
          <p:cNvSpPr txBox="1">
            <a:spLocks noGrp="1"/>
          </p:cNvSpPr>
          <p:nvPr>
            <p:ph type="ctrTitle"/>
          </p:nvPr>
        </p:nvSpPr>
        <p:spPr>
          <a:xfrm>
            <a:off x="1187624" y="1419622"/>
            <a:ext cx="8520600" cy="1282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ru" dirty="0" smtClean="0"/>
              <a:t>СПАСИБО ЗА ВНИМАНИЕ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363797237"/>
      </p:ext>
    </p:extLst>
  </p:cSld>
  <p:clrMapOvr>
    <a:masterClrMapping/>
  </p:clrMapOvr>
</p:sld>
</file>

<file path=ppt/theme/theme1.xml><?xml version="1.0" encoding="utf-8"?>
<a:theme xmlns:a="http://schemas.openxmlformats.org/drawingml/2006/main" name="Paradigm">
  <a:themeElements>
    <a:clrScheme name="Paradigm">
      <a:dk1>
        <a:srgbClr val="31394D"/>
      </a:dk1>
      <a:lt1>
        <a:srgbClr val="FFFFFF"/>
      </a:lt1>
      <a:dk2>
        <a:srgbClr val="666666"/>
      </a:dk2>
      <a:lt2>
        <a:srgbClr val="626B73"/>
      </a:lt2>
      <a:accent1>
        <a:srgbClr val="002F4A"/>
      </a:accent1>
      <a:accent2>
        <a:srgbClr val="D9C4B1"/>
      </a:accent2>
      <a:accent3>
        <a:srgbClr val="EDE3DA"/>
      </a:accent3>
      <a:accent4>
        <a:srgbClr val="B85741"/>
      </a:accent4>
      <a:accent5>
        <a:srgbClr val="009384"/>
      </a:accent5>
      <a:accent6>
        <a:srgbClr val="D0F6FF"/>
      </a:accent6>
      <a:hlink>
        <a:srgbClr val="009384"/>
      </a:hlink>
      <a:folHlink>
        <a:srgbClr val="009384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165</Words>
  <Application>Microsoft Office PowerPoint</Application>
  <PresentationFormat>Экран (16:9)</PresentationFormat>
  <Paragraphs>21</Paragraphs>
  <Slides>7</Slides>
  <Notes>7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1" baseType="lpstr">
      <vt:lpstr>Arial</vt:lpstr>
      <vt:lpstr>Merriweather</vt:lpstr>
      <vt:lpstr>Roboto</vt:lpstr>
      <vt:lpstr>Paradigm</vt:lpstr>
      <vt:lpstr>Перевод в десятичную систему счисления</vt:lpstr>
      <vt:lpstr>Десятичная система</vt:lpstr>
      <vt:lpstr>Перевод чисел из любой системы счисления в десятичную.</vt:lpstr>
      <vt:lpstr>Перевод из двоичной системы</vt:lpstr>
      <vt:lpstr>Перевод из восьмеричной системы</vt:lpstr>
      <vt:lpstr>Перевод из шестидесятеричной системы</vt:lpstr>
      <vt:lpstr>СПАСИБО ЗА ВНИМАНИЕ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Перевод в десятичную систему счисления</dc:title>
  <cp:lastModifiedBy>user</cp:lastModifiedBy>
  <cp:revision>1</cp:revision>
  <dcterms:modified xsi:type="dcterms:W3CDTF">2018-02-28T03:51:54Z</dcterms:modified>
</cp:coreProperties>
</file>