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37" autoAdjust="0"/>
  </p:normalViewPr>
  <p:slideViewPr>
    <p:cSldViewPr snapToGrid="0">
      <p:cViewPr>
        <p:scale>
          <a:sx n="66" d="100"/>
          <a:sy n="66" d="100"/>
        </p:scale>
        <p:origin x="-141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606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4301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465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25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237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44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835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839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644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58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230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04A1-5389-4D3D-A0C1-EAA1E3DE67F5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9C21-FA00-4220-8647-DABC64B1B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758" y="555202"/>
            <a:ext cx="10787604" cy="382002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Дополнительные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Word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стили и шаблоны, формулы  проверка орфографии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0057" y="4663679"/>
            <a:ext cx="4907666" cy="250591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Акимкина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8В ХБ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4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18" y="260953"/>
            <a:ext cx="4150489" cy="1325563"/>
          </a:xfrm>
        </p:spPr>
        <p:txBody>
          <a:bodyPr>
            <a:noAutofit/>
          </a:bodyPr>
          <a:lstStyle/>
          <a:p>
            <a:pPr marL="228600" indent="-228600">
              <a:lnSpc>
                <a:spcPct val="16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8000" b="1" dirty="0">
                <a:solidFill>
                  <a:prstClr val="black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Стили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494" y="347241"/>
            <a:ext cx="7303625" cy="60767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Стиль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– это набор параметров форматирования, сохраняемый под своим именем и позволяющий значительно упростить и ускорить процесс форматирования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Стили удобны также тем, что при изменении параметров стиля весь текст, на который наложен данный стиль будет переформатирован в соответствии с новыми установками. И, наоборот, вы можете задать такой режим, когда при изменении формата текста автоматически переопределяется соответствующий стиль.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AutoShape 4" descr="Картинки по запросу стили вво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1799864"/>
            <a:ext cx="4838217" cy="50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4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13677"/>
            <a:ext cx="4267200" cy="132556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6000" b="1" dirty="0" smtClean="0">
                <a:latin typeface="Segoe Print" panose="02000600000000000000" pitchFamily="2" charset="0"/>
              </a:rPr>
              <a:t>Шрифты</a:t>
            </a:r>
            <a:endParaRPr lang="ru-RU" sz="60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0" y="160338"/>
            <a:ext cx="7574280" cy="6453822"/>
          </a:xfrm>
        </p:spPr>
        <p:txBody>
          <a:bodyPr>
            <a:normAutofit fontScale="25000" lnSpcReduction="20000"/>
          </a:bodyPr>
          <a:lstStyle/>
          <a:p>
            <a:endParaRPr lang="ru-RU" b="1" i="0" dirty="0" smtClean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ru-RU" sz="160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720000">
              <a:buNone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Шрифт-это набор символов определенного размера и рисунка (например, полужирный шрифт </a:t>
            </a:r>
            <a:r>
              <a:rPr lang="ru-RU" sz="1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Arial</a:t>
            </a: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 размером 12 пунктов). </a:t>
            </a:r>
          </a:p>
          <a:p>
            <a:pPr marL="0" indent="720000">
              <a:buNone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Условно большую часть шрифтов возможно разделить на четыре группы: </a:t>
            </a:r>
          </a:p>
          <a:p>
            <a:pPr marL="514350" indent="-514350">
              <a:buAutoNum type="arabicParenR"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шрифты с засечками,</a:t>
            </a:r>
          </a:p>
          <a:p>
            <a:pPr marL="0" indent="0">
              <a:buNone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 2) шрифты без засечек, или гротески</a:t>
            </a:r>
          </a:p>
          <a:p>
            <a:pPr marL="0" indent="0">
              <a:buNone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3) декоративные </a:t>
            </a:r>
          </a:p>
          <a:p>
            <a:pPr marL="0" indent="0">
              <a:buNone/>
            </a:pPr>
            <a:r>
              <a:rPr lang="ru-RU" sz="16000" dirty="0">
                <a:latin typeface="Times New Roman" panose="02020603050405020304" pitchFamily="18" charset="0"/>
                <a:ea typeface="Calibri" panose="020F0502020204030204" pitchFamily="34" charset="0"/>
              </a:rPr>
              <a:t>4) рукописные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9333" r="60875" b="45555"/>
          <a:stretch/>
        </p:blipFill>
        <p:spPr bwMode="auto">
          <a:xfrm>
            <a:off x="0" y="1539240"/>
            <a:ext cx="3903917" cy="53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Картинки по запросу шрифты э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33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9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99560" y="228600"/>
            <a:ext cx="8092440" cy="4871700"/>
          </a:xfrm>
        </p:spPr>
        <p:txBody>
          <a:bodyPr>
            <a:noAutofit/>
          </a:bodyPr>
          <a:lstStyle/>
          <a:p>
            <a:pPr lvl="0" indent="720000" algn="l"/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На вкладке Вставка в группе Текст нажмите кнопку Объект. В поле Тип объекта выберите значение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Microsoft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Equation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3.0 и нажмите кнопку ОК. Измените уравнение с помощью символов, шаблонов и структур на панели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инструментовФормула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. Чтобы вернуться к документу, в 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Word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Outlook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 щелкните в любом месте документа.</a:t>
            </a:r>
          </a:p>
          <a:p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3" b="47290"/>
          <a:stretch/>
        </p:blipFill>
        <p:spPr bwMode="auto">
          <a:xfrm>
            <a:off x="0" y="1470250"/>
            <a:ext cx="3817938" cy="5281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b="85468"/>
          <a:stretch/>
        </p:blipFill>
        <p:spPr bwMode="auto">
          <a:xfrm>
            <a:off x="3611880" y="5100300"/>
            <a:ext cx="8747759" cy="175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5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6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5400" b="1" dirty="0">
                <a:solidFill>
                  <a:prstClr val="black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Формулы</a:t>
            </a:r>
          </a:p>
        </p:txBody>
      </p:sp>
    </p:spTree>
    <p:extLst>
      <p:ext uri="{BB962C8B-B14F-4D97-AF65-F5344CB8AC3E}">
        <p14:creationId xmlns:p14="http://schemas.microsoft.com/office/powerpoint/2010/main" val="134648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6667" r="52937" b="25333"/>
          <a:stretch/>
        </p:blipFill>
        <p:spPr bwMode="auto">
          <a:xfrm>
            <a:off x="7680960" y="0"/>
            <a:ext cx="4511040" cy="611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5"/>
            <a:ext cx="10911840" cy="132556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5300" b="1" dirty="0">
                <a:solidFill>
                  <a:prstClr val="black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ru-RU" sz="5300" b="1" dirty="0" smtClean="0">
                <a:solidFill>
                  <a:prstClr val="black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орфографии</a:t>
            </a:r>
            <a:endParaRPr lang="ru-RU" sz="5300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722120"/>
          </a:xfrm>
        </p:spPr>
        <p:txBody>
          <a:bodyPr>
            <a:normAutofit lnSpcReduction="10000"/>
          </a:bodyPr>
          <a:lstStyle/>
          <a:p>
            <a:pPr marL="0" indent="720000">
              <a:buNone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приложения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Microsoft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Office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поддерживают проверку правописания. Вы можете проверить правописание сразу во всем файле, запустив средство проверки, или сделать так, чтобы оно проверялось автоматически в процессе работы. При желании автоматическую проверку правописания можно отключить.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 r="84125" b="4889"/>
          <a:stretch/>
        </p:blipFill>
        <p:spPr bwMode="auto">
          <a:xfrm>
            <a:off x="0" y="6093720"/>
            <a:ext cx="12132944" cy="7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269480" y="4606290"/>
            <a:ext cx="822960" cy="121539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910160" y="4606290"/>
            <a:ext cx="227648" cy="136779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66472" y="5589270"/>
            <a:ext cx="1402080" cy="45492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56790" y="173622"/>
            <a:ext cx="1713053" cy="30094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5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787525"/>
            <a:ext cx="11916228" cy="262481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0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162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Дополнительные возможности MS Word: стили и шаблоны, формулы  проверка орфографии</vt:lpstr>
      <vt:lpstr>Стили </vt:lpstr>
      <vt:lpstr>Шрифты</vt:lpstr>
      <vt:lpstr>Презентация PowerPoint</vt:lpstr>
      <vt:lpstr>Презентация PowerPoint</vt:lpstr>
      <vt:lpstr>Проверка орфографии</vt:lpstr>
      <vt:lpstr>СПАСИБО ЗА   ВНИМАНИЕ</vt:lpstr>
    </vt:vector>
  </TitlesOfParts>
  <Company>FBI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</dc:title>
  <dc:creator>ArtBekk</dc:creator>
  <cp:lastModifiedBy>user</cp:lastModifiedBy>
  <cp:revision>10</cp:revision>
  <dcterms:created xsi:type="dcterms:W3CDTF">2018-02-22T05:25:15Z</dcterms:created>
  <dcterms:modified xsi:type="dcterms:W3CDTF">2018-02-28T03:49:25Z</dcterms:modified>
</cp:coreProperties>
</file>