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5" r:id="rId6"/>
    <p:sldId id="263" r:id="rId7"/>
    <p:sldId id="259" r:id="rId8"/>
    <p:sldId id="267" r:id="rId9"/>
    <p:sldId id="260" r:id="rId10"/>
    <p:sldId id="264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13B4D6-9F9D-4AFD-99DE-634FB78893C8}">
          <p14:sldIdLst>
            <p14:sldId id="256"/>
            <p14:sldId id="257"/>
            <p14:sldId id="266"/>
            <p14:sldId id="258"/>
            <p14:sldId id="265"/>
            <p14:sldId id="263"/>
            <p14:sldId id="259"/>
            <p14:sldId id="267"/>
            <p14:sldId id="260"/>
            <p14:sldId id="264"/>
            <p14:sldId id="261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4" d="100"/>
          <a:sy n="74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Техника безопасности в компьютерном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Ионас</a:t>
            </a:r>
            <a:r>
              <a:rPr lang="ru-RU" dirty="0" smtClean="0"/>
              <a:t> Софья, 11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59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78213" cy="522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5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безопасности в аварийных ситуациях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820472" cy="3411824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появлении программных ошибок или сбоях оборудования учащийся должен немедленно обратиться к преподавателю</a:t>
            </a:r>
          </a:p>
          <a:p>
            <a:r>
              <a:rPr lang="ru-RU" dirty="0"/>
              <a:t>При появлении запаха гари, необычного звука немедленно прекратить работу,  и сообщить преподавателю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10" y="4365104"/>
            <a:ext cx="3840723" cy="23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5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100" dirty="0" smtClean="0"/>
              <a:t>Спасибо за внимание!</a:t>
            </a:r>
            <a:endParaRPr lang="ru-RU" sz="4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3912096" cy="40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9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</a:t>
            </a:r>
            <a:r>
              <a:rPr lang="ru-RU" dirty="0"/>
              <a:t>положения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 </a:t>
            </a:r>
            <a:r>
              <a:rPr lang="ru-RU" dirty="0"/>
              <a:t>работе в компьютерном классе допускаются лица, ознакомленные с данной инструкцией по технике безопасности и правилам </a:t>
            </a:r>
            <a:r>
              <a:rPr lang="ru-RU" dirty="0" smtClean="0"/>
              <a:t>поведения</a:t>
            </a:r>
            <a:endParaRPr lang="ru-RU" dirty="0"/>
          </a:p>
          <a:p>
            <a:r>
              <a:rPr lang="ru-RU" dirty="0" smtClean="0"/>
              <a:t>Работа </a:t>
            </a:r>
            <a:r>
              <a:rPr lang="ru-RU" dirty="0"/>
              <a:t>учащихся в компьютерном классе разрешается только в присутствии преподавателя (инженера, лаборанта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Во </a:t>
            </a:r>
            <a:r>
              <a:rPr lang="ru-RU" dirty="0"/>
              <a:t>время занятий посторонние лица могут находиться в классе только с разрешения </a:t>
            </a:r>
            <a:r>
              <a:rPr lang="ru-RU" dirty="0" smtClean="0"/>
              <a:t>преподавателя</a:t>
            </a:r>
            <a:endParaRPr lang="ru-RU" dirty="0"/>
          </a:p>
          <a:p>
            <a:r>
              <a:rPr lang="ru-RU" dirty="0" smtClean="0"/>
              <a:t>Во </a:t>
            </a:r>
            <a:r>
              <a:rPr lang="ru-RU" dirty="0"/>
              <a:t>время перемен между уроками проводится обязательное проветривание компьютерного кабинета с обязательным выходом учащихся из </a:t>
            </a:r>
            <a:r>
              <a:rPr lang="ru-RU" dirty="0" smtClean="0"/>
              <a:t>класса</a:t>
            </a:r>
            <a:endParaRPr lang="ru-RU" dirty="0"/>
          </a:p>
          <a:p>
            <a:r>
              <a:rPr lang="ru-RU" dirty="0" smtClean="0"/>
              <a:t>Помните</a:t>
            </a:r>
            <a:r>
              <a:rPr lang="ru-RU" dirty="0"/>
              <a:t>, что каждый учащийся в ответе за состояние своего рабочего места и сохранность размещенного на нем </a:t>
            </a:r>
            <a:r>
              <a:rPr lang="ru-RU" dirty="0" smtClean="0"/>
              <a:t>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08909" cy="44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3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Перед началом работы необходимо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Убедиться </a:t>
            </a:r>
            <a:r>
              <a:rPr lang="ru-RU" dirty="0"/>
              <a:t>в отсутствии видимых повреждений на рабочем </a:t>
            </a:r>
            <a:r>
              <a:rPr lang="ru-RU" dirty="0" smtClean="0"/>
              <a:t>месте</a:t>
            </a:r>
            <a:endParaRPr lang="ru-RU" dirty="0"/>
          </a:p>
          <a:p>
            <a:r>
              <a:rPr lang="ru-RU" dirty="0" smtClean="0"/>
              <a:t>Разместить </a:t>
            </a:r>
            <a:r>
              <a:rPr lang="ru-RU" dirty="0"/>
              <a:t>на столе тетради, учебные пособия так, что бы они не мешали работе на </a:t>
            </a:r>
            <a:r>
              <a:rPr lang="ru-RU" dirty="0" smtClean="0"/>
              <a:t>компьютере</a:t>
            </a:r>
            <a:endParaRPr lang="ru-RU" dirty="0"/>
          </a:p>
          <a:p>
            <a:r>
              <a:rPr lang="ru-RU" dirty="0" smtClean="0"/>
              <a:t>Принять </a:t>
            </a:r>
            <a:r>
              <a:rPr lang="ru-RU" dirty="0"/>
              <a:t>правильною рабочую </a:t>
            </a:r>
            <a:r>
              <a:rPr lang="ru-RU" dirty="0" smtClean="0"/>
              <a:t>позу</a:t>
            </a:r>
            <a:endParaRPr lang="ru-RU" dirty="0"/>
          </a:p>
          <a:p>
            <a:r>
              <a:rPr lang="ru-RU" dirty="0" smtClean="0"/>
              <a:t>Посмотреть </a:t>
            </a:r>
            <a:r>
              <a:rPr lang="ru-RU" dirty="0"/>
              <a:t>на индикатор монитора и системного блока и определить, включён     или выключен компьютер.  Переместите мышь, если компьютер находится в энергосберегающем состоянии или включить  монитор, если он был </a:t>
            </a:r>
            <a:r>
              <a:rPr lang="ru-RU" dirty="0" smtClean="0"/>
              <a:t>выключен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работе в компьютерном классе категорически запрещается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85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Находиться </a:t>
            </a:r>
            <a:r>
              <a:rPr lang="ru-RU" dirty="0"/>
              <a:t>в классе в  верхней </a:t>
            </a:r>
            <a:r>
              <a:rPr lang="ru-RU" dirty="0" smtClean="0"/>
              <a:t>одежде</a:t>
            </a:r>
            <a:endParaRPr lang="ru-RU" dirty="0"/>
          </a:p>
          <a:p>
            <a:r>
              <a:rPr lang="ru-RU" dirty="0" smtClean="0"/>
              <a:t>Класть </a:t>
            </a:r>
            <a:r>
              <a:rPr lang="ru-RU" dirty="0"/>
              <a:t>одежду и сумки на </a:t>
            </a:r>
            <a:r>
              <a:rPr lang="ru-RU" dirty="0" smtClean="0"/>
              <a:t>столы</a:t>
            </a:r>
            <a:endParaRPr lang="ru-RU" dirty="0"/>
          </a:p>
          <a:p>
            <a:r>
              <a:rPr lang="ru-RU" dirty="0" smtClean="0"/>
              <a:t>Находиться </a:t>
            </a:r>
            <a:r>
              <a:rPr lang="ru-RU" dirty="0"/>
              <a:t>в классе с напитками и </a:t>
            </a:r>
            <a:r>
              <a:rPr lang="ru-RU" dirty="0" smtClean="0"/>
              <a:t>едой</a:t>
            </a:r>
            <a:endParaRPr lang="ru-RU" dirty="0"/>
          </a:p>
          <a:p>
            <a:r>
              <a:rPr lang="ru-RU" dirty="0" smtClean="0"/>
              <a:t>Располагаться </a:t>
            </a:r>
            <a:r>
              <a:rPr lang="ru-RU" dirty="0"/>
              <a:t>сбоку или сзади от включенного </a:t>
            </a:r>
            <a:r>
              <a:rPr lang="ru-RU" dirty="0" smtClean="0"/>
              <a:t>монитора</a:t>
            </a:r>
            <a:endParaRPr lang="ru-RU" dirty="0"/>
          </a:p>
          <a:p>
            <a:r>
              <a:rPr lang="ru-RU" dirty="0" smtClean="0"/>
              <a:t>Присоединять </a:t>
            </a:r>
            <a:r>
              <a:rPr lang="ru-RU" dirty="0"/>
              <a:t>или отсоединять кабели, трогать разъемы, провода и розетки;</a:t>
            </a:r>
          </a:p>
          <a:p>
            <a:r>
              <a:rPr lang="ru-RU" dirty="0" smtClean="0"/>
              <a:t>Передвигать </a:t>
            </a:r>
            <a:r>
              <a:rPr lang="ru-RU" dirty="0"/>
              <a:t>компьютеры и </a:t>
            </a:r>
            <a:r>
              <a:rPr lang="ru-RU" dirty="0" smtClean="0"/>
              <a:t>мониторы</a:t>
            </a:r>
            <a:endParaRPr lang="ru-RU" dirty="0"/>
          </a:p>
          <a:p>
            <a:r>
              <a:rPr lang="ru-RU" dirty="0" smtClean="0"/>
              <a:t>Открывать </a:t>
            </a:r>
            <a:r>
              <a:rPr lang="ru-RU" dirty="0"/>
              <a:t>системный </a:t>
            </a:r>
            <a:r>
              <a:rPr lang="ru-RU" dirty="0" smtClean="0"/>
              <a:t>блок</a:t>
            </a:r>
            <a:endParaRPr lang="ru-RU" dirty="0"/>
          </a:p>
          <a:p>
            <a:r>
              <a:rPr lang="ru-RU" dirty="0" smtClean="0"/>
              <a:t>Включать </a:t>
            </a:r>
            <a:r>
              <a:rPr lang="ru-RU" dirty="0"/>
              <a:t>и выключать компьютеры самостоятельно. </a:t>
            </a:r>
          </a:p>
          <a:p>
            <a:r>
              <a:rPr lang="ru-RU" dirty="0" smtClean="0"/>
              <a:t>Пытаться </a:t>
            </a:r>
            <a:r>
              <a:rPr lang="ru-RU" dirty="0"/>
              <a:t>самостоятельно устранять неисправности в работе </a:t>
            </a:r>
            <a:r>
              <a:rPr lang="ru-RU" dirty="0" smtClean="0"/>
              <a:t>аппаратуры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58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12776"/>
            <a:ext cx="4393411" cy="437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7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Находясь в компьютерном классе, учащиеся обязаны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136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Соблюдать </a:t>
            </a:r>
            <a:r>
              <a:rPr lang="ru-RU" dirty="0"/>
              <a:t>тишину и </a:t>
            </a:r>
            <a:r>
              <a:rPr lang="ru-RU" dirty="0" smtClean="0"/>
              <a:t>порядок</a:t>
            </a:r>
            <a:endParaRPr lang="ru-RU" dirty="0"/>
          </a:p>
          <a:p>
            <a:r>
              <a:rPr lang="ru-RU" dirty="0"/>
              <a:t>Выполнять требования преподавателя и лаборанта;</a:t>
            </a:r>
          </a:p>
          <a:p>
            <a:r>
              <a:rPr lang="ru-RU" dirty="0"/>
              <a:t>Находясь в сети работать только под своим именем и </a:t>
            </a:r>
            <a:r>
              <a:rPr lang="ru-RU" dirty="0" smtClean="0"/>
              <a:t>паролем</a:t>
            </a:r>
            <a:endParaRPr lang="ru-RU" dirty="0"/>
          </a:p>
          <a:p>
            <a:r>
              <a:rPr lang="ru-RU" dirty="0"/>
              <a:t>Соблюдать режим работы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появлении рези в глазах, резком ухудшении видимости, невозможности сфокусировать взгляд или навести его на резкость, появления боли в пальцах и кистях рук, усиления сердцебиения немедленно покинуть рабочее место, сообщить о происшедшем преподавателю и обратиться к </a:t>
            </a:r>
            <a:r>
              <a:rPr lang="ru-RU" dirty="0" smtClean="0"/>
              <a:t>врачу</a:t>
            </a:r>
            <a:endParaRPr lang="ru-RU" dirty="0"/>
          </a:p>
          <a:p>
            <a:r>
              <a:rPr lang="ru-RU" dirty="0"/>
              <a:t>После окончания работы завершить все активные программы и корректно выключить </a:t>
            </a:r>
            <a:r>
              <a:rPr lang="ru-RU" dirty="0" smtClean="0"/>
              <a:t>компьютер</a:t>
            </a:r>
            <a:endParaRPr lang="ru-RU" dirty="0"/>
          </a:p>
          <a:p>
            <a:r>
              <a:rPr lang="ru-RU" dirty="0"/>
              <a:t>Оставить рабочее место </a:t>
            </a:r>
            <a:r>
              <a:rPr lang="ru-RU" dirty="0" smtClean="0"/>
              <a:t>чистым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05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6436"/>
            <a:ext cx="4680520" cy="53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8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Работая за компьютером, необходимо соблюдать правила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657704"/>
          </a:xfrm>
        </p:spPr>
        <p:txBody>
          <a:bodyPr>
            <a:normAutofit/>
          </a:bodyPr>
          <a:lstStyle/>
          <a:p>
            <a:r>
              <a:rPr lang="ru-RU" dirty="0" smtClean="0"/>
              <a:t>Расстояние </a:t>
            </a:r>
            <a:r>
              <a:rPr lang="ru-RU" dirty="0"/>
              <a:t>от экрана до глаз – 70 – 80 см (расстояние вытянутой руки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Вертикально прямая </a:t>
            </a:r>
            <a:r>
              <a:rPr lang="ru-RU" dirty="0" smtClean="0"/>
              <a:t>спина</a:t>
            </a:r>
            <a:endParaRPr lang="ru-RU" dirty="0"/>
          </a:p>
          <a:p>
            <a:r>
              <a:rPr lang="ru-RU" dirty="0"/>
              <a:t>Плечи опущены и </a:t>
            </a:r>
            <a:r>
              <a:rPr lang="ru-RU" dirty="0" smtClean="0"/>
              <a:t>расслаблены</a:t>
            </a:r>
            <a:endParaRPr lang="ru-RU" dirty="0"/>
          </a:p>
          <a:p>
            <a:r>
              <a:rPr lang="ru-RU" dirty="0"/>
              <a:t>Ноги на полу и не </a:t>
            </a:r>
            <a:r>
              <a:rPr lang="ru-RU" dirty="0" smtClean="0"/>
              <a:t>скрещены</a:t>
            </a:r>
            <a:endParaRPr lang="ru-RU" dirty="0"/>
          </a:p>
          <a:p>
            <a:r>
              <a:rPr lang="ru-RU" dirty="0"/>
              <a:t>Локти, запястья и кисти рук на одном </a:t>
            </a:r>
            <a:r>
              <a:rPr lang="ru-RU" dirty="0" smtClean="0"/>
              <a:t>уровне</a:t>
            </a:r>
            <a:endParaRPr lang="ru-RU" dirty="0"/>
          </a:p>
          <a:p>
            <a:r>
              <a:rPr lang="ru-RU" dirty="0"/>
              <a:t>Локтевые, тазобедренные, коленные, голеностопные суставы под прямым </a:t>
            </a:r>
            <a:r>
              <a:rPr lang="ru-RU" dirty="0" smtClean="0"/>
              <a:t>углом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75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</TotalTime>
  <Words>406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Техника безопасности в компьютерном классе</vt:lpstr>
      <vt:lpstr>Общие положения:</vt:lpstr>
      <vt:lpstr>Презентация PowerPoint</vt:lpstr>
      <vt:lpstr>Перед началом работы необходимо:</vt:lpstr>
      <vt:lpstr>При работе в компьютерном классе категорически запрещается:</vt:lpstr>
      <vt:lpstr>Презентация PowerPoint</vt:lpstr>
      <vt:lpstr>Находясь в компьютерном классе, учащиеся обязаны:</vt:lpstr>
      <vt:lpstr>Презентация PowerPoint</vt:lpstr>
      <vt:lpstr>Работая за компьютером, необходимо соблюдать правила:</vt:lpstr>
      <vt:lpstr>Презентация PowerPoint</vt:lpstr>
      <vt:lpstr>Требования безопасности в аварийных ситуациях: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в компьютерном классе</dc:title>
  <dc:creator>Мониторинг</dc:creator>
  <cp:lastModifiedBy>Мониторинг</cp:lastModifiedBy>
  <cp:revision>4</cp:revision>
  <dcterms:created xsi:type="dcterms:W3CDTF">2018-02-27T13:35:24Z</dcterms:created>
  <dcterms:modified xsi:type="dcterms:W3CDTF">2018-02-27T13:57:52Z</dcterms:modified>
</cp:coreProperties>
</file>