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рамки для презентация добро и з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58180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начинается с добра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Добро побеждает зло!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 добро добром плати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Спешите делать добро!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Жадный спрячет, а щедрый поделится.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Добро и зло рисунки детей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4857750" cy="3619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добрые сказки: «Теремок»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«Гуси –лебеди»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«</a:t>
            </a:r>
            <a:r>
              <a:rPr lang="ru-RU" dirty="0" err="1" smtClean="0">
                <a:solidFill>
                  <a:srgbClr val="92D050"/>
                </a:solidFill>
              </a:rPr>
              <a:t>Винни</a:t>
            </a:r>
            <a:r>
              <a:rPr lang="ru-RU" dirty="0" smtClean="0">
                <a:solidFill>
                  <a:srgbClr val="92D050"/>
                </a:solidFill>
              </a:rPr>
              <a:t> Пух и его друзья»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«Крошка Енот»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Поделись улыбкою своей и она к тебе не раз ещё вернётся!</a:t>
            </a:r>
            <a:endParaRPr lang="ru-RU" dirty="0"/>
          </a:p>
        </p:txBody>
      </p:sp>
      <p:pic>
        <p:nvPicPr>
          <p:cNvPr id="4" name="Рисунок 3" descr="Картинки по запросу картинки на тему добра для детей из сказ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143668" cy="345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58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Человек начинается с добра</vt:lpstr>
      <vt:lpstr>Добро побеждает зло!</vt:lpstr>
      <vt:lpstr>За добро добром плати</vt:lpstr>
      <vt:lpstr>Спешите делать добро!</vt:lpstr>
      <vt:lpstr>Самые добрые сказки: «Теремок»</vt:lpstr>
      <vt:lpstr>«Гуси –лебеди»</vt:lpstr>
      <vt:lpstr>«Винни Пух и его друзья»</vt:lpstr>
      <vt:lpstr>«Крошка Енот»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Пользователь Windows</cp:lastModifiedBy>
  <cp:revision>11</cp:revision>
  <dcterms:created xsi:type="dcterms:W3CDTF">2017-02-27T21:02:16Z</dcterms:created>
  <dcterms:modified xsi:type="dcterms:W3CDTF">2017-02-27T21:58:01Z</dcterms:modified>
</cp:coreProperties>
</file>