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857388"/>
          </a:xfrm>
        </p:spPr>
        <p:txBody>
          <a:bodyPr/>
          <a:lstStyle/>
          <a:p>
            <a:r>
              <a:rPr lang="ru-RU" dirty="0" smtClean="0"/>
              <a:t>Зимние пейзажи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Новая папка\опыт\Новая папка\winter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814393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А.Васнецов «Зимний сон(Зима)»</a:t>
            </a:r>
            <a:endParaRPr lang="ru-RU" sz="3200" dirty="0"/>
          </a:p>
        </p:txBody>
      </p:sp>
      <p:pic>
        <p:nvPicPr>
          <p:cNvPr id="2050" name="Picture 2" descr="D:\Новая папка\опыт\Новая папка\winter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620171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184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И.Шишкин «На севере диком»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928802"/>
            <a:ext cx="33769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57752" y="1928802"/>
            <a:ext cx="3357586" cy="439579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К.Юон</a:t>
            </a:r>
            <a:r>
              <a:rPr lang="ru-RU" dirty="0" smtClean="0"/>
              <a:t> «Русская зима </a:t>
            </a:r>
            <a:r>
              <a:rPr lang="ru-RU" dirty="0" err="1" smtClean="0"/>
              <a:t>Лигачево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35163"/>
            <a:ext cx="800105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Жуковский С.Ю. «Зима»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35163"/>
            <a:ext cx="7429552" cy="47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Крыжицкий</a:t>
            </a:r>
            <a:r>
              <a:rPr lang="ru-RU" dirty="0" smtClean="0"/>
              <a:t> К.Я. «Лес зимой»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35163"/>
            <a:ext cx="521497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Шультце</a:t>
            </a:r>
            <a:r>
              <a:rPr lang="ru-RU" dirty="0" smtClean="0"/>
              <a:t> И.Ф. «Зима»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35163"/>
            <a:ext cx="6143667" cy="47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Жуковский С.Ю. «Зимний пейзаж»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35163"/>
            <a:ext cx="600079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И.И.Шишкин «Зимний лес»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35163"/>
            <a:ext cx="6429419" cy="456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51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Зимние пейзажи</vt:lpstr>
      <vt:lpstr>А.Васнецов «Зимний сон(Зима)»</vt:lpstr>
      <vt:lpstr> И.Шишкин «На севере диком»                                   </vt:lpstr>
      <vt:lpstr>К.Юон «Русская зима Лигачево»</vt:lpstr>
      <vt:lpstr>Жуковский С.Ю. «Зима»</vt:lpstr>
      <vt:lpstr>Крыжицкий К.Я. «Лес зимой»</vt:lpstr>
      <vt:lpstr>Шультце И.Ф. «Зима»</vt:lpstr>
      <vt:lpstr>Жуковский С.Ю. «Зимний пейзаж»</vt:lpstr>
      <vt:lpstr>И.И.Шишкин «Зимний лес»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пейзажи</dc:title>
  <dc:creator>Ks</dc:creator>
  <cp:lastModifiedBy>Ks</cp:lastModifiedBy>
  <cp:revision>8</cp:revision>
  <dcterms:created xsi:type="dcterms:W3CDTF">2016-12-11T09:38:11Z</dcterms:created>
  <dcterms:modified xsi:type="dcterms:W3CDTF">2016-12-12T05:56:13Z</dcterms:modified>
</cp:coreProperties>
</file>