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9" r:id="rId3"/>
    <p:sldId id="256" r:id="rId4"/>
    <p:sldId id="270" r:id="rId5"/>
    <p:sldId id="257" r:id="rId6"/>
    <p:sldId id="259" r:id="rId7"/>
    <p:sldId id="261" r:id="rId8"/>
    <p:sldId id="260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 к уроку </a:t>
            </a:r>
            <a:br>
              <a:rPr lang="ru-RU" dirty="0" smtClean="0"/>
            </a:br>
            <a:r>
              <a:rPr lang="ru-RU" dirty="0" smtClean="0"/>
              <a:t>« Инкрустация бисером»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484784"/>
            <a:ext cx="8382000" cy="423500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Выполнил: </a:t>
            </a:r>
            <a:r>
              <a:rPr lang="ru-RU" dirty="0" err="1" smtClean="0"/>
              <a:t>Гричух</a:t>
            </a:r>
            <a:r>
              <a:rPr lang="ru-RU" dirty="0" smtClean="0"/>
              <a:t>  Полина</a:t>
            </a:r>
          </a:p>
          <a:p>
            <a:pPr marL="0" indent="0" algn="r">
              <a:buNone/>
            </a:pPr>
            <a:r>
              <a:rPr lang="ru-RU" dirty="0" smtClean="0"/>
              <a:t>Педагог : </a:t>
            </a:r>
            <a:r>
              <a:rPr lang="ru-RU" dirty="0" err="1" smtClean="0"/>
              <a:t>Дериенко</a:t>
            </a:r>
            <a:r>
              <a:rPr lang="ru-RU" dirty="0" smtClean="0"/>
              <a:t> Т.С</a:t>
            </a:r>
          </a:p>
          <a:p>
            <a:pPr marL="0" indent="0" algn="r">
              <a:buNone/>
            </a:pPr>
            <a:r>
              <a:rPr lang="ru-RU" dirty="0" smtClean="0"/>
              <a:t>МАУДО «Дворец пионеров </a:t>
            </a:r>
            <a:r>
              <a:rPr lang="ru-RU" dirty="0" err="1" smtClean="0"/>
              <a:t>г.Орска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4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dirty="0" smtClean="0"/>
              <a:t>Аксессуары инкрустированные бисером</a:t>
            </a:r>
            <a:endParaRPr lang="ru-RU" sz="3600" dirty="0"/>
          </a:p>
        </p:txBody>
      </p:sp>
      <p:pic>
        <p:nvPicPr>
          <p:cNvPr id="7174" name="Picture 6" descr="D:\ДВОРЦА ПИОНЕРОВ документы\Открытое занятие\Новая папка\Tasche_Motiv_Hund_Mary_Fr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6" y="4013095"/>
            <a:ext cx="2454496" cy="26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ВОРЦА ПИОНЕРОВ документы\Открытое занятие\Новая папка\1251932130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78861"/>
            <a:ext cx="32670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ВОРЦА ПИОНЕРОВ документы\Открытое занятие\Новая папка\object_25.1261058300.834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27216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ВОРЦА ПИОНЕРОВ документы\Открытое занятие\Новая папка\barbara-bui-accessories-2011-fall-winter-1306774970-e13214399873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32442"/>
            <a:ext cx="2816315" cy="29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ВОРЦА ПИОНЕРОВ документы\Открытое занятие\Новая папка\s12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442" y="926670"/>
            <a:ext cx="3036751" cy="19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Пасхальные яйца выложенные бисером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D:\ДВОРЦА ПИОНЕРОВ документы\Открытое занятие\Новая папка\0_b03c7_c6a7a3c6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153744" cy="419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ДВОРЦА ПИОНЕРОВ документы\Открытое занятие\Новая папка\0_b3afd_83479d5f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83" y="2420888"/>
            <a:ext cx="3134785" cy="41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ДВОРЦА ПИОНЕРОВ документы\Открытое занятие\Новая папка\biser.info_21198085444892ad2633ed1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7241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98598"/>
          </a:xfrm>
        </p:spPr>
        <p:txBody>
          <a:bodyPr/>
          <a:lstStyle/>
          <a:p>
            <a:pPr algn="ctr"/>
            <a:r>
              <a:rPr lang="ru-RU" sz="3600" dirty="0" smtClean="0"/>
              <a:t>Последовательность выкладки бисером</a:t>
            </a:r>
            <a:endParaRPr lang="ru-RU" sz="3600" dirty="0"/>
          </a:p>
        </p:txBody>
      </p:sp>
      <p:pic>
        <p:nvPicPr>
          <p:cNvPr id="9218" name="Picture 2" descr="D:\ДВОРЦА ПИОНЕРОВ документы\Открытое занятие\Новая папка\biser.info_13789072574798901c1ce21_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9" y="848447"/>
            <a:ext cx="2569751" cy="20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ВОРЦА ПИОНЕРОВ документы\Открытое занятие\Новая пап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89" y="848447"/>
            <a:ext cx="2812529" cy="21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ВОРЦА ПИОНЕРОВ документы\Открытое занятие\Новая папка\biser.info_2098558555479894d457b1d_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8447"/>
            <a:ext cx="2921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ДВОРЦА ПИОНЕРОВ документы\Открытое занятие\Новая папка\biser.info_1878875043479896ce187aa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2191"/>
            <a:ext cx="3116128" cy="24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ДВОРЦА ПИОНЕРОВ документы\Открытое занятие\Новая папка\960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53" y="3471388"/>
            <a:ext cx="3337488" cy="25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Удачи в инкрустации бисером!</a:t>
            </a:r>
            <a:endParaRPr lang="ru-RU" dirty="0"/>
          </a:p>
        </p:txBody>
      </p:sp>
      <p:pic>
        <p:nvPicPr>
          <p:cNvPr id="6" name="Содержимое 5" descr="biser.info_52057_mamina-novaja-rabota-tango._1302786646.preview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981075"/>
            <a:ext cx="4824536" cy="57602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30997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Инкрустация бисером</a:t>
            </a:r>
            <a:endParaRPr lang="ru-RU" sz="60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83820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3012794" cy="3960440"/>
          </a:xfrm>
        </p:spPr>
      </p:pic>
      <p:pic>
        <p:nvPicPr>
          <p:cNvPr id="1028" name="Picture 4" descr="D:\ДВОРЦА ПИОНЕРОВ документы\Открытое занятие\Новая папка\ZjMTEzM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88" y="1203857"/>
            <a:ext cx="32893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318379"/>
          </a:xfrm>
        </p:spPr>
        <p:txBody>
          <a:bodyPr/>
          <a:lstStyle/>
          <a:p>
            <a:r>
              <a:rPr lang="ru-RU" dirty="0" smtClean="0"/>
              <a:t>1. Понятие «инкрустация».</a:t>
            </a:r>
          </a:p>
          <a:p>
            <a:r>
              <a:rPr lang="ru-RU" dirty="0" smtClean="0"/>
              <a:t>2.Виды инкрустированных работ.</a:t>
            </a:r>
          </a:p>
          <a:p>
            <a:r>
              <a:rPr lang="ru-RU" dirty="0" smtClean="0"/>
              <a:t>3.Художники занимающиеся инкрустацией.</a:t>
            </a:r>
          </a:p>
          <a:p>
            <a:r>
              <a:rPr lang="ru-RU" dirty="0" smtClean="0"/>
              <a:t>4.Инкрустация в быту.</a:t>
            </a:r>
          </a:p>
          <a:p>
            <a:r>
              <a:rPr lang="ru-RU" dirty="0" smtClean="0"/>
              <a:t>5. </a:t>
            </a:r>
            <a:r>
              <a:rPr lang="ru-RU" dirty="0"/>
              <a:t>Н</a:t>
            </a:r>
            <a:r>
              <a:rPr lang="ru-RU" dirty="0" smtClean="0"/>
              <a:t>еобычная инкрустация.</a:t>
            </a:r>
          </a:p>
          <a:p>
            <a:r>
              <a:rPr lang="ru-RU" dirty="0" smtClean="0"/>
              <a:t>6.Пасхальный сувенир.</a:t>
            </a:r>
          </a:p>
          <a:p>
            <a:r>
              <a:rPr lang="ru-RU" dirty="0" smtClean="0"/>
              <a:t>7.Последовательность выполнения работы.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659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algn="ctr"/>
            <a:r>
              <a:rPr lang="ru-RU" sz="8000" dirty="0" smtClean="0"/>
              <a:t>Инкрустация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0471"/>
          </a:xfrm>
        </p:spPr>
        <p:txBody>
          <a:bodyPr/>
          <a:lstStyle/>
          <a:p>
            <a:r>
              <a:rPr lang="ru-RU" sz="4800" dirty="0" smtClean="0"/>
              <a:t>     С  позднелатинского языка, в переводе означает - </a:t>
            </a:r>
            <a:r>
              <a:rPr lang="ru-RU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декор изделий и зданий изображениями, узорами или композициями с помощью различных материалов.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75" y="188640"/>
            <a:ext cx="8382000" cy="609398"/>
          </a:xfrm>
        </p:spPr>
        <p:txBody>
          <a:bodyPr/>
          <a:lstStyle/>
          <a:p>
            <a:r>
              <a:rPr lang="ru-RU" sz="4400" dirty="0"/>
              <a:t>Ч</a:t>
            </a:r>
            <a:r>
              <a:rPr lang="ru-RU" sz="4400" dirty="0" smtClean="0"/>
              <a:t>то можно инкрустировать бисером</a:t>
            </a:r>
            <a:endParaRPr lang="ru-RU" sz="4400" dirty="0"/>
          </a:p>
        </p:txBody>
      </p:sp>
      <p:pic>
        <p:nvPicPr>
          <p:cNvPr id="2054" name="Picture 6" descr="D:\ДВОРЦА ПИОНЕРОВ документы\Открытое занятие\Новая папка\0_c4c1a_8141a32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4226" y="1347276"/>
            <a:ext cx="3967088" cy="297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ВОРЦА ПИОНЕРОВ документы\Открытое занятие\Новая папка\0_b0d92_263630f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1390"/>
            <a:ext cx="2999910" cy="399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ВОРЦА ПИОНЕРОВ документы\Открытое занятие\Новая папка\cellphone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33056"/>
            <a:ext cx="3862660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ru-RU" dirty="0"/>
              <a:t>Американская художница </a:t>
            </a:r>
            <a:r>
              <a:rPr lang="ru-RU" dirty="0" err="1"/>
              <a:t>Джэн</a:t>
            </a:r>
            <a:r>
              <a:rPr lang="ru-RU" dirty="0"/>
              <a:t> </a:t>
            </a:r>
            <a:r>
              <a:rPr lang="ru-RU" dirty="0" err="1"/>
              <a:t>Хулинг</a:t>
            </a:r>
            <a:r>
              <a:rPr lang="ru-RU" dirty="0"/>
              <a:t> (</a:t>
            </a:r>
            <a:r>
              <a:rPr lang="ru-RU" dirty="0" err="1"/>
              <a:t>Jan</a:t>
            </a:r>
            <a:r>
              <a:rPr lang="ru-RU" dirty="0"/>
              <a:t> </a:t>
            </a:r>
            <a:r>
              <a:rPr lang="ru-RU" dirty="0" err="1"/>
              <a:t>Huling</a:t>
            </a:r>
            <a:r>
              <a:rPr lang="ru-RU" dirty="0"/>
              <a:t>) </a:t>
            </a:r>
          </a:p>
        </p:txBody>
      </p:sp>
      <p:pic>
        <p:nvPicPr>
          <p:cNvPr id="3074" name="Picture 2" descr="D:\ДВОРЦА ПИОНЕРОВ документы\Открытое занятие\Новая папка\0_c6fc7_382ea6cb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1676"/>
            <a:ext cx="2049145" cy="30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ВОРЦА ПИОНЕРОВ документы\Открытое занятие\Новая папка\238637-ebeec-85533679-m750x740-u9db9d_76486509861977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05394"/>
            <a:ext cx="32559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ВОРЦА ПИОНЕРОВ документы\Открытое занятие\Новая папка\pict-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00037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ВОРЦА ПИОНЕРОВ документы\Открытое занятие\Новая папка\0_ce6f1_e2f7907f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485132" cy="351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2000" cy="2215991"/>
          </a:xfrm>
        </p:spPr>
        <p:txBody>
          <a:bodyPr/>
          <a:lstStyle/>
          <a:p>
            <a:pPr algn="ctr"/>
            <a:r>
              <a:rPr lang="ru-RU" sz="3200" b="1" dirty="0"/>
              <a:t>Невероятные бисерные скульптуры художницы </a:t>
            </a:r>
            <a:r>
              <a:rPr lang="ru-RU" sz="3200" b="1" dirty="0" err="1"/>
              <a:t>Бетси</a:t>
            </a:r>
            <a:r>
              <a:rPr lang="ru-RU" sz="3200" b="1" dirty="0"/>
              <a:t> </a:t>
            </a:r>
            <a:r>
              <a:rPr lang="ru-RU" sz="3200" b="1" dirty="0" err="1"/>
              <a:t>Янгквист</a:t>
            </a:r>
            <a:r>
              <a:rPr lang="ru-RU" sz="3200" b="1" dirty="0"/>
              <a:t> (</a:t>
            </a:r>
            <a:r>
              <a:rPr lang="ru-RU" sz="3200" b="1" dirty="0" err="1"/>
              <a:t>Betsy</a:t>
            </a:r>
            <a:r>
              <a:rPr lang="ru-RU" sz="3200" b="1" dirty="0"/>
              <a:t> </a:t>
            </a:r>
            <a:r>
              <a:rPr lang="ru-RU" sz="3200" b="1" dirty="0" err="1"/>
              <a:t>Youngquist</a:t>
            </a:r>
            <a:r>
              <a:rPr lang="ru-RU" sz="3200" b="1" dirty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4098" name="Picture 2" descr="D:\ДВОРЦА ПИОНЕРОВ документы\Открытое занятие\Новая папка\70623100_44409007_4_Carols20Ow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520280" cy="360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ВОРЦА ПИОНЕРОВ документы\Открытое занятие\Новая папка\70623073_01338a882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306177" cy="34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ВОРЦА ПИОНЕРОВ документы\Открытое занятие\Новая папка\70622802_1_SisterL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1082"/>
            <a:ext cx="3978375" cy="27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pPr algn="ctr"/>
            <a:r>
              <a:rPr lang="ru-RU" sz="4000" dirty="0" smtClean="0"/>
              <a:t>Бытовые предметы инкрустированные бисером</a:t>
            </a:r>
            <a:endParaRPr lang="ru-RU" sz="4000" dirty="0"/>
          </a:p>
        </p:txBody>
      </p:sp>
      <p:pic>
        <p:nvPicPr>
          <p:cNvPr id="5122" name="Picture 2" descr="D:\ДВОРЦА ПИОНЕРОВ документы\Открытое занятие\Новая папка\0_b3ae8_95484f4e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2" y="990600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ВОРЦА ПИОНЕРОВ документы\Открытое занятие\Новая папка\0_bd1b3_efdb765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14" y="1412776"/>
            <a:ext cx="2928110" cy="30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ВОРЦА ПИОНЕРОВ документы\Открытое занятие\Новая папка\0_bd027_97a8a55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78" y="850542"/>
            <a:ext cx="314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ВОРЦА ПИОНЕРОВ документы\Открытое занятие\Новая папка\j76850_12609065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318299" cy="22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ВОРЦА ПИОНЕРОВ документы\Открытое занятие\Новая папка\img_63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24" y="34290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97196"/>
          </a:xfrm>
        </p:spPr>
        <p:txBody>
          <a:bodyPr/>
          <a:lstStyle/>
          <a:p>
            <a:pPr algn="ctr"/>
            <a:r>
              <a:rPr lang="ru-RU" sz="3600" dirty="0" smtClean="0"/>
              <a:t>Необычные вещи инкрустированные </a:t>
            </a:r>
            <a:r>
              <a:rPr lang="ru-RU" sz="3600" dirty="0" err="1" smtClean="0"/>
              <a:t>бисеросм</a:t>
            </a:r>
            <a:endParaRPr lang="ru-RU" sz="3600" dirty="0"/>
          </a:p>
        </p:txBody>
      </p:sp>
      <p:pic>
        <p:nvPicPr>
          <p:cNvPr id="6146" name="Picture 2" descr="D:\ДВОРЦА ПИОНЕРОВ документы\Открытое занятие\Новая папка\Colorful-Beaded-Skulls-by-Our-Exquisite-Corps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62999"/>
            <a:ext cx="2664297" cy="25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ВОРЦА ПИОНЕРОВ документы\Открытое занятие\Новая папка\73292942_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12700"/>
            <a:ext cx="2736304" cy="269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ВОРЦА ПИОНЕРОВ документы\Открытое занятие\Новая папка\0_ce6f2_6c9bcee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237626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ВОРЦА ПИОНЕРОВ документы\Открытое занятие\Новая папка\0_c720d_5b52b5ce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25" y="1268760"/>
            <a:ext cx="2549739" cy="52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230</TotalTime>
  <Words>119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</vt:lpstr>
      <vt:lpstr>Белый текст и шрифт Courier для слайдов с кодом</vt:lpstr>
      <vt:lpstr> Презентация  к уроку  « Инкрустация бисером»</vt:lpstr>
      <vt:lpstr>         Инкрустация бисером</vt:lpstr>
      <vt:lpstr>План работы:</vt:lpstr>
      <vt:lpstr>Инкрустация</vt:lpstr>
      <vt:lpstr>Что можно инкрустировать бисером</vt:lpstr>
      <vt:lpstr>Американская художница Джэн Хулинг (Jan Huling) </vt:lpstr>
      <vt:lpstr>Невероятные бисерные скульптуры художницы Бетси Янгквист (Betsy Youngquist)  </vt:lpstr>
      <vt:lpstr>Бытовые предметы инкрустированные бисером</vt:lpstr>
      <vt:lpstr>Необычные вещи инкрустированные бисеросм</vt:lpstr>
      <vt:lpstr>Аксессуары инкрустированные бисером</vt:lpstr>
      <vt:lpstr>Пасхальные яйца выложенные бисером</vt:lpstr>
      <vt:lpstr>Последовательность выкладки бисером</vt:lpstr>
      <vt:lpstr>Удачи в инкрустации бисером!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Инкрустация бисером</dc:title>
  <dc:creator>Home</dc:creator>
  <cp:lastModifiedBy>Admin</cp:lastModifiedBy>
  <cp:revision>25</cp:revision>
  <dcterms:created xsi:type="dcterms:W3CDTF">2014-03-17T17:23:09Z</dcterms:created>
  <dcterms:modified xsi:type="dcterms:W3CDTF">2018-03-29T18:30:49Z</dcterms:modified>
</cp:coreProperties>
</file>