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sldIdLst>
    <p:sldId id="264" r:id="rId2"/>
    <p:sldId id="256" r:id="rId3"/>
    <p:sldId id="261" r:id="rId4"/>
    <p:sldId id="257" r:id="rId5"/>
    <p:sldId id="258" r:id="rId6"/>
    <p:sldId id="259" r:id="rId7"/>
    <p:sldId id="260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8" autoAdjust="0"/>
    <p:restoredTop sz="94660"/>
  </p:normalViewPr>
  <p:slideViewPr>
    <p:cSldViewPr>
      <p:cViewPr varScale="1">
        <p:scale>
          <a:sx n="103" d="100"/>
          <a:sy n="103" d="100"/>
        </p:scale>
        <p:origin x="-1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49B4FC28-FE6E-48E8-9C05-EDBFF0FEDF2F}" type="datetimeFigureOut">
              <a:rPr lang="ru-RU" smtClean="0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12C21D5C-3834-4AF9-A5AA-48D8A83B76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4DC711-9228-4B6F-85E2-8AFADFB4F30C}" type="datetimeFigureOut">
              <a:rPr lang="ru-RU" smtClean="0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0BBD39-1F4E-4F3E-84DC-BCE2986FEA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59068B-E66D-4096-8655-2DD20AD5334F}" type="datetimeFigureOut">
              <a:rPr lang="ru-RU" smtClean="0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7E8AD-1BBF-43B1-B23D-0DCE800711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914696-D07B-4C7D-A931-45F7EC2A2266}" type="datetimeFigureOut">
              <a:rPr lang="ru-RU" smtClean="0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7323E7-E2A2-4890-B12B-3722AF566C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EA6032-6FF2-41D0-BD2E-17CF9C30C045}" type="datetimeFigureOut">
              <a:rPr lang="ru-RU" smtClean="0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752D42-347B-419D-94BA-92F6508024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978A7E-2801-43DA-837B-5D9AB550C830}" type="datetimeFigureOut">
              <a:rPr lang="ru-RU" smtClean="0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056289-3958-4CDC-A729-1125EA79B2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75EA07-2FED-4D47-96B9-A793AEC62ED1}" type="datetimeFigureOut">
              <a:rPr lang="ru-RU" smtClean="0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88380F-5409-4AE9-BEED-DE82292B10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268628-2034-4758-8EC2-6CB42447326C}" type="datetimeFigureOut">
              <a:rPr lang="ru-RU" smtClean="0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EDF01-BEE9-495C-9D13-EE84BB2832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BD459D-D77D-4BD5-98B2-01378F88E7E8}" type="datetimeFigureOut">
              <a:rPr lang="ru-RU" smtClean="0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83698-D1D1-43D1-9A29-F9DAB04B6E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8CC22F-8205-44BC-8688-B073E367D5EC}" type="datetimeFigureOut">
              <a:rPr lang="ru-RU" smtClean="0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3EA0C9-1E59-48AB-A0C6-810C3FA64C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007218-BAD0-429F-A6D9-25CDF603D3D7}" type="datetimeFigureOut">
              <a:rPr lang="ru-RU" smtClean="0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CBB54-8EB3-46A2-AD04-FC919D4C91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4045A103-26DF-43DA-BEDC-6160A7E5413B}" type="datetimeFigureOut">
              <a:rPr lang="ru-RU" smtClean="0"/>
              <a:pPr>
                <a:defRPr/>
              </a:pPr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788A8A72-BEFB-45D0-822C-5FAC2F0354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</a:t>
            </a:r>
            <a:r>
              <a:rPr lang="en-US" dirty="0" err="1" smtClean="0"/>
              <a:t>favourite</a:t>
            </a:r>
            <a:r>
              <a:rPr lang="en-US" dirty="0" smtClean="0"/>
              <a:t> season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38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658386"/>
            <a:ext cx="3568220" cy="26789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737700"/>
            <a:ext cx="3360373" cy="252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573016"/>
            <a:ext cx="3456384" cy="2592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645024"/>
            <a:ext cx="3478695" cy="252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Шестиугольник 7"/>
          <p:cNvSpPr/>
          <p:nvPr/>
        </p:nvSpPr>
        <p:spPr>
          <a:xfrm>
            <a:off x="1258888" y="950913"/>
            <a:ext cx="2881312" cy="209391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араллелограмм 8"/>
          <p:cNvSpPr/>
          <p:nvPr/>
        </p:nvSpPr>
        <p:spPr>
          <a:xfrm>
            <a:off x="5148263" y="1171575"/>
            <a:ext cx="2879725" cy="1681163"/>
          </a:xfrm>
          <a:prstGeom prst="parallelogram">
            <a:avLst>
              <a:gd name="adj" fmla="val 308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Табличка 9"/>
          <p:cNvSpPr/>
          <p:nvPr/>
        </p:nvSpPr>
        <p:spPr>
          <a:xfrm>
            <a:off x="1476375" y="3933825"/>
            <a:ext cx="2808288" cy="2016125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ирог 10"/>
          <p:cNvSpPr/>
          <p:nvPr/>
        </p:nvSpPr>
        <p:spPr>
          <a:xfrm rot="20918486">
            <a:off x="5246688" y="3717925"/>
            <a:ext cx="3259137" cy="2147888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592263" y="73025"/>
            <a:ext cx="22145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400" b="1">
                <a:solidFill>
                  <a:schemeClr val="tx1"/>
                </a:solidFill>
                <a:latin typeface="Comic Sans MS" pitchFamily="66" charset="0"/>
              </a:rPr>
              <a:t>summer</a:t>
            </a:r>
            <a:endParaRPr lang="ru-RU" altLang="ru-RU" sz="4400" b="1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649913" y="180975"/>
            <a:ext cx="18764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400" b="1">
                <a:solidFill>
                  <a:schemeClr val="tx1"/>
                </a:solidFill>
                <a:latin typeface="Comic Sans MS" pitchFamily="66" charset="0"/>
              </a:rPr>
              <a:t>winter</a:t>
            </a:r>
            <a:endParaRPr lang="ru-RU" altLang="ru-RU" sz="4400" b="1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838325" y="5970588"/>
            <a:ext cx="20843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400" b="1">
                <a:solidFill>
                  <a:schemeClr val="tx1"/>
                </a:solidFill>
                <a:latin typeface="Comic Sans MS" pitchFamily="66" charset="0"/>
              </a:rPr>
              <a:t>autumn</a:t>
            </a:r>
            <a:endParaRPr lang="ru-RU" altLang="ru-RU" sz="4400" b="1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983288" y="5972175"/>
            <a:ext cx="178593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400" b="1">
                <a:solidFill>
                  <a:schemeClr val="tx1"/>
                </a:solidFill>
                <a:latin typeface="Comic Sans MS" pitchFamily="66" charset="0"/>
              </a:rPr>
              <a:t>spring</a:t>
            </a:r>
            <a:endParaRPr lang="ru-RU" altLang="ru-RU" sz="4400" b="1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75" y="399161"/>
            <a:ext cx="8693649" cy="59563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50775" r="48646"/>
          <a:stretch/>
        </p:blipFill>
        <p:spPr>
          <a:xfrm>
            <a:off x="4423860" y="548680"/>
            <a:ext cx="4464496" cy="29319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51657" t="1642" b="48791"/>
          <a:stretch/>
        </p:blipFill>
        <p:spPr>
          <a:xfrm>
            <a:off x="539552" y="3364386"/>
            <a:ext cx="420280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642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войная волна 4"/>
          <p:cNvSpPr/>
          <p:nvPr/>
        </p:nvSpPr>
        <p:spPr>
          <a:xfrm>
            <a:off x="2251075" y="3103563"/>
            <a:ext cx="2881313" cy="1008062"/>
          </a:xfrm>
          <a:prstGeom prst="doubleWave">
            <a:avLst>
              <a:gd name="adj1" fmla="val 6250"/>
              <a:gd name="adj2" fmla="val -14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atin typeface="Comic Sans MS" panose="030F0702030302020204" pitchFamily="66" charset="0"/>
              </a:rPr>
              <a:t>winter</a:t>
            </a:r>
            <a:endParaRPr lang="ru-RU" sz="5400" b="1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219700" y="1196975"/>
            <a:ext cx="33861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800" b="1">
                <a:solidFill>
                  <a:schemeClr val="tx1"/>
                </a:solidFill>
                <a:latin typeface="Comic Sans MS" pitchFamily="66" charset="0"/>
              </a:rPr>
              <a:t>December </a:t>
            </a:r>
            <a:endParaRPr lang="ru-RU" altLang="ru-RU" sz="4800" b="1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64163" y="2870200"/>
            <a:ext cx="2822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800" b="1">
                <a:solidFill>
                  <a:schemeClr val="tx1"/>
                </a:solidFill>
                <a:latin typeface="Comic Sans MS" pitchFamily="66" charset="0"/>
              </a:rPr>
              <a:t>January </a:t>
            </a:r>
            <a:endParaRPr lang="ru-RU" altLang="ru-RU" sz="4800" b="1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451475" y="4779963"/>
            <a:ext cx="31305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800" b="1">
                <a:solidFill>
                  <a:schemeClr val="tx1"/>
                </a:solidFill>
                <a:latin typeface="Comic Sans MS" pitchFamily="66" charset="0"/>
              </a:rPr>
              <a:t>February </a:t>
            </a:r>
            <a:endParaRPr lang="ru-RU" altLang="ru-RU" sz="4800" b="1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2590152" cy="25901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244954"/>
            <a:ext cx="2808312" cy="22198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ерфолента 3"/>
          <p:cNvSpPr/>
          <p:nvPr/>
        </p:nvSpPr>
        <p:spPr>
          <a:xfrm>
            <a:off x="1403350" y="2781300"/>
            <a:ext cx="3168650" cy="115252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atin typeface="Comic Sans MS" panose="030F0702030302020204" pitchFamily="66" charset="0"/>
              </a:rPr>
              <a:t>spring</a:t>
            </a:r>
            <a:endParaRPr lang="ru-RU" sz="5400" b="1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661025" y="1143000"/>
            <a:ext cx="2305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800" b="1">
                <a:solidFill>
                  <a:schemeClr val="tx1"/>
                </a:solidFill>
                <a:latin typeface="Comic Sans MS" pitchFamily="66" charset="0"/>
              </a:rPr>
              <a:t>March </a:t>
            </a:r>
            <a:endParaRPr lang="ru-RU" altLang="ru-RU" sz="4800" b="1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978525" y="3140075"/>
            <a:ext cx="1870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800" b="1">
                <a:solidFill>
                  <a:schemeClr val="tx1"/>
                </a:solidFill>
                <a:latin typeface="Comic Sans MS" pitchFamily="66" charset="0"/>
              </a:rPr>
              <a:t>April </a:t>
            </a:r>
            <a:endParaRPr lang="ru-RU" altLang="ru-RU" sz="4800" b="1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75363" y="4900613"/>
            <a:ext cx="1676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800" b="1">
                <a:solidFill>
                  <a:schemeClr val="tx1"/>
                </a:solidFill>
                <a:latin typeface="Comic Sans MS" pitchFamily="66" charset="0"/>
              </a:rPr>
              <a:t>May </a:t>
            </a:r>
            <a:endParaRPr lang="ru-RU" altLang="ru-RU" sz="4800" b="1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86" y="476672"/>
            <a:ext cx="2555114" cy="1916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284692"/>
            <a:ext cx="2830329" cy="21227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ерфолента 3"/>
          <p:cNvSpPr/>
          <p:nvPr/>
        </p:nvSpPr>
        <p:spPr>
          <a:xfrm>
            <a:off x="1908175" y="2725738"/>
            <a:ext cx="3095625" cy="1512887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atin typeface="Comic Sans MS" panose="030F0702030302020204" pitchFamily="66" charset="0"/>
              </a:rPr>
              <a:t>summer</a:t>
            </a:r>
            <a:endParaRPr lang="ru-RU" sz="5400" b="1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867400" y="1196975"/>
            <a:ext cx="18494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800" b="1">
                <a:solidFill>
                  <a:schemeClr val="tx1"/>
                </a:solidFill>
                <a:latin typeface="Comic Sans MS" pitchFamily="66" charset="0"/>
              </a:rPr>
              <a:t>June </a:t>
            </a:r>
            <a:endParaRPr lang="ru-RU" altLang="ru-RU" sz="4800" b="1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26150" y="3067050"/>
            <a:ext cx="16906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800" b="1">
                <a:solidFill>
                  <a:schemeClr val="tx1"/>
                </a:solidFill>
                <a:latin typeface="Comic Sans MS" pitchFamily="66" charset="0"/>
              </a:rPr>
              <a:t>July </a:t>
            </a:r>
            <a:endParaRPr lang="ru-RU" altLang="ru-RU" sz="4800" b="1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853113" y="5013325"/>
            <a:ext cx="23764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800" b="1">
                <a:solidFill>
                  <a:schemeClr val="tx1"/>
                </a:solidFill>
                <a:latin typeface="Comic Sans MS" pitchFamily="66" charset="0"/>
              </a:rPr>
              <a:t>August </a:t>
            </a:r>
            <a:endParaRPr lang="ru-RU" altLang="ru-RU" sz="4800" b="1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012"/>
            <a:ext cx="3384376" cy="25382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11706"/>
            <a:ext cx="3528392" cy="26462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ерфолента 3"/>
          <p:cNvSpPr/>
          <p:nvPr/>
        </p:nvSpPr>
        <p:spPr>
          <a:xfrm>
            <a:off x="882650" y="2565400"/>
            <a:ext cx="3887788" cy="15113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atin typeface="Comic Sans MS" panose="030F0702030302020204" pitchFamily="66" charset="0"/>
              </a:rPr>
              <a:t>autumn</a:t>
            </a:r>
            <a:endParaRPr lang="ru-RU" sz="5400" b="1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143500" y="1030288"/>
            <a:ext cx="36718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800" b="1">
                <a:solidFill>
                  <a:schemeClr val="tx1"/>
                </a:solidFill>
                <a:latin typeface="Comic Sans MS" pitchFamily="66" charset="0"/>
              </a:rPr>
              <a:t>September </a:t>
            </a:r>
            <a:endParaRPr lang="ru-RU" altLang="ru-RU" sz="4800" b="1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538788" y="2905125"/>
            <a:ext cx="28813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800" b="1">
                <a:solidFill>
                  <a:schemeClr val="tx1"/>
                </a:solidFill>
                <a:latin typeface="Comic Sans MS" pitchFamily="66" charset="0"/>
              </a:rPr>
              <a:t>October </a:t>
            </a:r>
            <a:endParaRPr lang="ru-RU" altLang="ru-RU" sz="4800" b="1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276850" y="5084763"/>
            <a:ext cx="34051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800" b="1">
                <a:solidFill>
                  <a:schemeClr val="tx1"/>
                </a:solidFill>
                <a:latin typeface="Comic Sans MS" pitchFamily="66" charset="0"/>
              </a:rPr>
              <a:t>November </a:t>
            </a:r>
            <a:endParaRPr lang="ru-RU" altLang="ru-RU" sz="4800" b="1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45" y="188638"/>
            <a:ext cx="3249059" cy="24392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742" y="4077072"/>
            <a:ext cx="3453258" cy="25899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245" y="341038"/>
            <a:ext cx="3249059" cy="24392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Questions: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132806"/>
            <a:ext cx="8892480" cy="3993357"/>
          </a:xfrm>
        </p:spPr>
        <p:txBody>
          <a:bodyPr/>
          <a:lstStyle/>
          <a:p>
            <a:r>
              <a:rPr lang="en-US" sz="5400" b="1" i="1" dirty="0">
                <a:solidFill>
                  <a:schemeClr val="tx1"/>
                </a:solidFill>
              </a:rPr>
              <a:t>1.When is </a:t>
            </a:r>
            <a:r>
              <a:rPr lang="en-US" sz="5400" b="1" i="1" dirty="0" smtClean="0">
                <a:solidFill>
                  <a:schemeClr val="tx1"/>
                </a:solidFill>
              </a:rPr>
              <a:t>your   </a:t>
            </a:r>
            <a:r>
              <a:rPr lang="en-US" sz="5400" b="1" i="1" dirty="0">
                <a:solidFill>
                  <a:schemeClr val="tx1"/>
                </a:solidFill>
              </a:rPr>
              <a:t>birthday?</a:t>
            </a:r>
          </a:p>
          <a:p>
            <a:r>
              <a:rPr lang="en-US" sz="5400" b="1" dirty="0">
                <a:solidFill>
                  <a:schemeClr val="tx1"/>
                </a:solidFill>
              </a:rPr>
              <a:t>   </a:t>
            </a:r>
            <a:endParaRPr lang="en-US" sz="5400" b="1" dirty="0" smtClean="0">
              <a:solidFill>
                <a:schemeClr val="tx1"/>
              </a:solidFill>
            </a:endParaRPr>
          </a:p>
          <a:p>
            <a:r>
              <a:rPr lang="en-US" sz="5400" b="1" dirty="0" smtClean="0">
                <a:solidFill>
                  <a:schemeClr val="tx1"/>
                </a:solidFill>
              </a:rPr>
              <a:t>My </a:t>
            </a:r>
            <a:r>
              <a:rPr lang="en-US" sz="5400" b="1" dirty="0">
                <a:solidFill>
                  <a:schemeClr val="tx1"/>
                </a:solidFill>
              </a:rPr>
              <a:t>birthday is in …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24593"/>
            <a:ext cx="1871634" cy="19082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288" y="4644960"/>
            <a:ext cx="3139712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261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60648"/>
            <a:ext cx="2499577" cy="22861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450" y="4070746"/>
            <a:ext cx="2859272" cy="27861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546846"/>
            <a:ext cx="90364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2. What is your </a:t>
            </a:r>
            <a:r>
              <a:rPr lang="en-US" sz="4400" b="1" dirty="0" err="1" smtClean="0"/>
              <a:t>favourite</a:t>
            </a:r>
            <a:r>
              <a:rPr lang="en-US" sz="4400" b="1" dirty="0" smtClean="0"/>
              <a:t> season?       </a:t>
            </a:r>
            <a:r>
              <a:rPr lang="en-US" sz="2800" b="1" dirty="0" smtClean="0"/>
              <a:t>(Spring, Summer</a:t>
            </a:r>
            <a:r>
              <a:rPr lang="en-US" sz="2800" b="1" dirty="0"/>
              <a:t>, Winter, </a:t>
            </a:r>
            <a:r>
              <a:rPr lang="en-US" sz="2800" b="1" dirty="0" smtClean="0"/>
              <a:t>Autumn</a:t>
            </a:r>
            <a:r>
              <a:rPr lang="en-US" sz="2800" b="1" dirty="0"/>
              <a:t>) </a:t>
            </a:r>
            <a:endParaRPr lang="en-US" sz="2800" b="1" dirty="0" smtClean="0"/>
          </a:p>
          <a:p>
            <a:endParaRPr lang="en-US" sz="2800" b="1" dirty="0"/>
          </a:p>
          <a:p>
            <a:endParaRPr lang="en-US" sz="2800" b="1" dirty="0" smtClean="0"/>
          </a:p>
          <a:p>
            <a:endParaRPr lang="en-US" sz="2800" b="1" dirty="0"/>
          </a:p>
          <a:p>
            <a:r>
              <a:rPr lang="en-US" sz="4400" b="1" dirty="0" smtClean="0"/>
              <a:t>My </a:t>
            </a:r>
            <a:r>
              <a:rPr lang="en-US" sz="4400" b="1" dirty="0" err="1" smtClean="0"/>
              <a:t>favourite</a:t>
            </a:r>
            <a:r>
              <a:rPr lang="en-US" sz="4400" b="1" dirty="0" smtClean="0"/>
              <a:t> season is …….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63432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68</TotalTime>
  <Words>58</Words>
  <Application>Microsoft Office PowerPoint</Application>
  <PresentationFormat>Экран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Остин</vt:lpstr>
      <vt:lpstr>My favourite season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Questions: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Таня</cp:lastModifiedBy>
  <cp:revision>13</cp:revision>
  <dcterms:created xsi:type="dcterms:W3CDTF">2014-05-05T16:50:14Z</dcterms:created>
  <dcterms:modified xsi:type="dcterms:W3CDTF">2018-02-27T11:56:50Z</dcterms:modified>
</cp:coreProperties>
</file>