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63" r:id="rId6"/>
    <p:sldId id="258" r:id="rId7"/>
    <p:sldId id="257" r:id="rId8"/>
    <p:sldId id="260" r:id="rId9"/>
    <p:sldId id="259" r:id="rId10"/>
    <p:sldId id="261" r:id="rId11"/>
    <p:sldId id="262" r:id="rId12"/>
    <p:sldId id="256" r:id="rId13"/>
    <p:sldId id="264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ис\Desktop\download-wallpapers-oke-cartoon-eyes-clip-art-clipart-by-in-high--5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5606"/>
            <a:ext cx="9144000" cy="501765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333866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Разберемся вместе, дети,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глаза на свете?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зачем у всех у нас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лице есть пара глаз?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87624" y="-42247"/>
            <a:ext cx="7056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Глаза нужны для того, 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тобы видеть окружающий мир, предметы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163" y="1400175"/>
            <a:ext cx="34956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403648" y="4149080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5220072" y="4221088"/>
            <a:ext cx="180020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163" y="1400175"/>
            <a:ext cx="34956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275856" y="4869160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50756">
            <a:off x="3067050" y="1766888"/>
            <a:ext cx="30099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5148064" y="3212976"/>
            <a:ext cx="18722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051720" y="3212976"/>
            <a:ext cx="1728192" cy="21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50756">
            <a:off x="3067050" y="1766888"/>
            <a:ext cx="30099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2123728" y="1484784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50756">
            <a:off x="2367570" y="1049129"/>
            <a:ext cx="4314787" cy="476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50756">
            <a:off x="2367570" y="1049129"/>
            <a:ext cx="4314787" cy="476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88" y="690563"/>
            <a:ext cx="3476625" cy="5476875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76415"/>
            <a:ext cx="464400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прямые носики,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носики-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курносики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нужен всякий нос,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уж он к лицу прирос.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11960" y="369332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 нужен, чтобы дышать, через нос идет воздух в легкие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нис\Desktop\1228058-mouth-coloring-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243013"/>
            <a:ext cx="834390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947738"/>
            <a:ext cx="32861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-9934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Ушки, ушки,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зверей на макушке.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 вас, ребята,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Покажите, где ушки?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6381328"/>
            <a:ext cx="5775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Ушки нужны, чтобы слышать окружающие  звуки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1745"/>
            <a:ext cx="4608512" cy="528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1745"/>
            <a:ext cx="4608512" cy="528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23484"/>
            <a:ext cx="360040" cy="5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56992"/>
            <a:ext cx="432048" cy="64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020272" y="3573016"/>
            <a:ext cx="1152128" cy="124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259632" y="3429000"/>
            <a:ext cx="1224136" cy="396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36887">
            <a:off x="2979365" y="496145"/>
            <a:ext cx="4038440" cy="447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3779912" y="24928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038" y="1443038"/>
            <a:ext cx="32099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1907704" y="3573016"/>
            <a:ext cx="172819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292080" y="3429000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513" y="1381125"/>
            <a:ext cx="39909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835696" y="4509120"/>
            <a:ext cx="24482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94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 Гусельников</cp:lastModifiedBy>
  <cp:revision>20</cp:revision>
  <dcterms:created xsi:type="dcterms:W3CDTF">2016-11-20T12:19:43Z</dcterms:created>
  <dcterms:modified xsi:type="dcterms:W3CDTF">2018-02-28T15:06:31Z</dcterms:modified>
</cp:coreProperties>
</file>