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Зимний участок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614602" cy="443484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920085"/>
            <a:ext cx="4929222" cy="4434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Подготовили: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воспитатели старшей «А»группы: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Катютина Е.В;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Головунина Т.Е.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р.п.Ветлужский,2018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12858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Стол с цветным песком . Украшаем торт победителю! (развитие творческих способностей, воображения)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17" descr="DSC009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85992"/>
            <a:ext cx="5429288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Пьедестал для победителей.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009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85926"/>
            <a:ext cx="5715040" cy="3814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1785926"/>
            <a:ext cx="8715436" cy="228601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10" y="1000108"/>
            <a:ext cx="8043890" cy="535481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прогулки все дети заняты и находятся в движении.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0"/>
            <a:ext cx="8715436" cy="278605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Представляем Вашему вниманию презентацию зимнего участка в старшей «А» группе «Олимпиада в лесу». Данную тему мы выбрали неспроста, т.к. 2018 год, спорта. Не зря говорят, спорт-это жизнь! Заниматься спортом надо в любое время года.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Цветные баночки для метания по цели.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09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857496"/>
            <a:ext cx="5786478" cy="3282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857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«Паутина» и обруч для подлезания, перешагивания: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09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623344"/>
            <a:ext cx="3786214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DSC00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643182"/>
            <a:ext cx="435771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Горка для скатывания кукол, машинок, шариков 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DSC0094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143116"/>
            <a:ext cx="5643602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12144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«Ежик-кольцеброс»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009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000240"/>
            <a:ext cx="5429288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«Мишкина корзинка» для бросков мячей в цель.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0095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143116"/>
            <a:ext cx="5143536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Дорожка для ходьбы змейкой, перешагивания.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09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643050"/>
            <a:ext cx="5214974" cy="410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Божья коровка для закатывания шариков клюшкой.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009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285992"/>
            <a:ext cx="5143536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15436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Черепаха для перешагивания и бросков мячиков в цель.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3929065"/>
            <a:ext cx="4038600" cy="24258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0095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857364"/>
            <a:ext cx="5072098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</TotalTime>
  <Words>177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Зимний участок</vt:lpstr>
      <vt:lpstr>Представляем Вашему вниманию презентацию зимнего участка в старшей «А» группе «Олимпиада в лесу». Данную тему мы выбрали неспроста, т.к. 2018 год, спорта. Не зря говорят, спорт-это жизнь! Заниматься спортом надо в любое время года.                    Цветные баночки для метания по цели. </vt:lpstr>
      <vt:lpstr>«Паутина» и обруч для подлезания, перешагивания:</vt:lpstr>
      <vt:lpstr>Горка для скатывания кукол, машинок, шариков .</vt:lpstr>
      <vt:lpstr>«Ежик-кольцеброс»</vt:lpstr>
      <vt:lpstr>«Мишкина корзинка» для бросков мячей в цель.</vt:lpstr>
      <vt:lpstr>Дорожка для ходьбы змейкой, перешагивания.</vt:lpstr>
      <vt:lpstr>Божья коровка для закатывания шариков клюшкой.</vt:lpstr>
      <vt:lpstr>Черепаха для перешагивания и бросков мячиков в цель.</vt:lpstr>
      <vt:lpstr>Стол с цветным песком . Украшаем торт победителю! (развитие творческих способностей, воображения)</vt:lpstr>
      <vt:lpstr>Пьедестал для победителей.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елена</cp:lastModifiedBy>
  <cp:revision>12</cp:revision>
  <dcterms:created xsi:type="dcterms:W3CDTF">2018-02-26T12:35:12Z</dcterms:created>
  <dcterms:modified xsi:type="dcterms:W3CDTF">2018-03-02T04:58:07Z</dcterms:modified>
</cp:coreProperties>
</file>