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5" r:id="rId1"/>
  </p:sldMasterIdLst>
  <p:notesMasterIdLst>
    <p:notesMasterId r:id="rId39"/>
  </p:notesMasterIdLst>
  <p:handoutMasterIdLst>
    <p:handoutMasterId r:id="rId40"/>
  </p:handoutMasterIdLst>
  <p:sldIdLst>
    <p:sldId id="257" r:id="rId2"/>
    <p:sldId id="293"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2AD48B9-D9D6-49BF-82BF-42882DE765AE}" type="datetimeFigureOut">
              <a:rPr lang="ru-RU" smtClean="0"/>
              <a:t>22.03.2018</a:t>
            </a:fld>
            <a:endParaRPr lang="ru-RU"/>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0723A43-8EA4-4AFE-AF3D-0E665F7E9AC2}" type="slidenum">
              <a:rPr lang="ru-RU" smtClean="0"/>
              <a:t>‹#›</a:t>
            </a:fld>
            <a:endParaRPr lang="ru-RU"/>
          </a:p>
        </p:txBody>
      </p:sp>
    </p:spTree>
    <p:extLst>
      <p:ext uri="{BB962C8B-B14F-4D97-AF65-F5344CB8AC3E}">
        <p14:creationId xmlns:p14="http://schemas.microsoft.com/office/powerpoint/2010/main" val="20284578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hf hdr="0" ft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8" name="Shape 1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9" name="Shape 2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Shape 21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16" name="Shape 2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Shape 222"/>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23" name="Shape 2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Shape 22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0" name="Shape 2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6" name="Shape 2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5" name="Shape 2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4" name="Shape 2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60" name="Shape 2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Shape 26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66" name="Shape 2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9" name="Shape 2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4" name="Shape 1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0" name="Shape 2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Shape 29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6" name="Shape 2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Shape 30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2" name="Shape 3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Shape 30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8" name="Shape 3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Shape 31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4" name="Shape 3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Shape 31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0" name="Shape 3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Shape 32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6" name="Shape 3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6" name="Shape 3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Shape 3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5" name="Shape 37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Shape 38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81" name="Shape 3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0" name="Shape 1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Shape 38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88" name="Shape 3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Shape 39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95" name="Shape 3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Shape 40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02" name="Shape 4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Shape 40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09" name="Shape 4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Shape 41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15" name="Shape 41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0"/>
        <p:cNvGrpSpPr/>
        <p:nvPr/>
      </p:nvGrpSpPr>
      <p:grpSpPr>
        <a:xfrm>
          <a:off x="0" y="0"/>
          <a:ext cx="0" cy="0"/>
          <a:chOff x="0" y="0"/>
          <a:chExt cx="0" cy="0"/>
        </a:xfrm>
      </p:grpSpPr>
      <p:sp>
        <p:nvSpPr>
          <p:cNvPr id="421" name="Shape 42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22" name="Shape 4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Shape 4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28" name="Shape 42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6" name="Shape 1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3" name="Shape 1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0" name="Shape 1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8" name="Shape 1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5" name="Shape 1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11"/>
        <p:cNvGrpSpPr/>
        <p:nvPr/>
      </p:nvGrpSpPr>
      <p:grpSpPr>
        <a:xfrm>
          <a:off x="0" y="0"/>
          <a:ext cx="0" cy="0"/>
          <a:chOff x="0" y="0"/>
          <a:chExt cx="0" cy="0"/>
        </a:xfrm>
      </p:grpSpPr>
      <p:pic>
        <p:nvPicPr>
          <p:cNvPr id="12" name="Shape 12"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13" name="Shape 13"/>
          <p:cNvSpPr txBox="1">
            <a:spLocks noGrp="1"/>
          </p:cNvSpPr>
          <p:nvPr>
            <p:ph type="title"/>
          </p:nvPr>
        </p:nvSpPr>
        <p:spPr>
          <a:xfrm>
            <a:off x="685800" y="3308581"/>
            <a:ext cx="10131427" cy="14688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Clr>
                <a:schemeClr val="lt1"/>
              </a:buClr>
              <a:buSzPts val="4000"/>
              <a:buFont typeface="Calibri"/>
              <a:buNone/>
              <a:defRPr sz="4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4" name="Shape 14"/>
          <p:cNvSpPr txBox="1">
            <a:spLocks noGrp="1"/>
          </p:cNvSpPr>
          <p:nvPr>
            <p:ph type="body" idx="1"/>
          </p:nvPr>
        </p:nvSpPr>
        <p:spPr>
          <a:xfrm>
            <a:off x="685799" y="4777381"/>
            <a:ext cx="10131428" cy="8604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400"/>
              <a:buFont typeface="Arial"/>
              <a:buNone/>
              <a:defRPr sz="1400" b="0" i="0" u="none" strike="noStrike" cap="none">
                <a:solidFill>
                  <a:schemeClr val="lt1"/>
                </a:solidFill>
                <a:latin typeface="Calibri"/>
                <a:ea typeface="Calibri"/>
                <a:cs typeface="Calibri"/>
                <a:sym typeface="Calibri"/>
              </a:defRPr>
            </a:lvl9pPr>
          </a:lstStyle>
          <a:p>
            <a:endParaRPr/>
          </a:p>
        </p:txBody>
      </p:sp>
      <p:sp>
        <p:nvSpPr>
          <p:cNvPr id="15" name="Shape 15"/>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6" name="Shape 16"/>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7" name="Shape 17"/>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lt1"/>
                </a:solidFill>
                <a:latin typeface="Calibri"/>
                <a:ea typeface="Calibri"/>
                <a:cs typeface="Calibri"/>
                <a:sym typeface="Calibri"/>
              </a:defRPr>
            </a:lvl1pPr>
            <a:lvl2pPr marL="0" marR="0" lvl="1" indent="0" algn="r" rtl="0">
              <a:spcBef>
                <a:spcPts val="0"/>
              </a:spcBef>
              <a:buNone/>
              <a:defRPr sz="1000" b="0" i="0" u="none" strike="noStrike" cap="none">
                <a:solidFill>
                  <a:schemeClr val="lt1"/>
                </a:solidFill>
                <a:latin typeface="Calibri"/>
                <a:ea typeface="Calibri"/>
                <a:cs typeface="Calibri"/>
                <a:sym typeface="Calibri"/>
              </a:defRPr>
            </a:lvl2pPr>
            <a:lvl3pPr marL="0" marR="0" lvl="2" indent="0" algn="r" rtl="0">
              <a:spcBef>
                <a:spcPts val="0"/>
              </a:spcBef>
              <a:buNone/>
              <a:defRPr sz="1000" b="0" i="0" u="none" strike="noStrike" cap="none">
                <a:solidFill>
                  <a:schemeClr val="lt1"/>
                </a:solidFill>
                <a:latin typeface="Calibri"/>
                <a:ea typeface="Calibri"/>
                <a:cs typeface="Calibri"/>
                <a:sym typeface="Calibri"/>
              </a:defRPr>
            </a:lvl3pPr>
            <a:lvl4pPr marL="0" marR="0" lvl="3" indent="0" algn="r" rtl="0">
              <a:spcBef>
                <a:spcPts val="0"/>
              </a:spcBef>
              <a:buNone/>
              <a:defRPr sz="1000" b="0" i="0" u="none" strike="noStrike" cap="none">
                <a:solidFill>
                  <a:schemeClr val="lt1"/>
                </a:solidFill>
                <a:latin typeface="Calibri"/>
                <a:ea typeface="Calibri"/>
                <a:cs typeface="Calibri"/>
                <a:sym typeface="Calibri"/>
              </a:defRPr>
            </a:lvl4pPr>
            <a:lvl5pPr marL="0" marR="0" lvl="4" indent="0" algn="r" rtl="0">
              <a:spcBef>
                <a:spcPts val="0"/>
              </a:spcBef>
              <a:buNone/>
              <a:defRPr sz="1000" b="0" i="0" u="none" strike="noStrike" cap="none">
                <a:solidFill>
                  <a:schemeClr val="lt1"/>
                </a:solidFill>
                <a:latin typeface="Calibri"/>
                <a:ea typeface="Calibri"/>
                <a:cs typeface="Calibri"/>
                <a:sym typeface="Calibri"/>
              </a:defRPr>
            </a:lvl5pPr>
            <a:lvl6pPr marL="0" marR="0" lvl="5" indent="0" algn="r" rtl="0">
              <a:spcBef>
                <a:spcPts val="0"/>
              </a:spcBef>
              <a:buNone/>
              <a:defRPr sz="1000" b="0" i="0" u="none" strike="noStrike" cap="none">
                <a:solidFill>
                  <a:schemeClr val="lt1"/>
                </a:solidFill>
                <a:latin typeface="Calibri"/>
                <a:ea typeface="Calibri"/>
                <a:cs typeface="Calibri"/>
                <a:sym typeface="Calibri"/>
              </a:defRPr>
            </a:lvl6pPr>
            <a:lvl7pPr marL="0" marR="0" lvl="6" indent="0" algn="r" rtl="0">
              <a:spcBef>
                <a:spcPts val="0"/>
              </a:spcBef>
              <a:buNone/>
              <a:defRPr sz="1000" b="0" i="0" u="none" strike="noStrike" cap="none">
                <a:solidFill>
                  <a:schemeClr val="lt1"/>
                </a:solidFill>
                <a:latin typeface="Calibri"/>
                <a:ea typeface="Calibri"/>
                <a:cs typeface="Calibri"/>
                <a:sym typeface="Calibri"/>
              </a:defRPr>
            </a:lvl7pPr>
            <a:lvl8pPr marL="0" marR="0" lvl="7" indent="0" algn="r" rtl="0">
              <a:spcBef>
                <a:spcPts val="0"/>
              </a:spcBef>
              <a:buNone/>
              <a:defRPr sz="1000" b="0" i="0" u="none" strike="noStrike" cap="none">
                <a:solidFill>
                  <a:schemeClr val="lt1"/>
                </a:solidFill>
                <a:latin typeface="Calibri"/>
                <a:ea typeface="Calibri"/>
                <a:cs typeface="Calibri"/>
                <a:sym typeface="Calibri"/>
              </a:defRPr>
            </a:lvl8pPr>
            <a:lvl9pPr marL="0" marR="0" lvl="8" indent="0" algn="r" rtl="0">
              <a:spcBef>
                <a:spcPts val="0"/>
              </a:spcBef>
              <a:buNone/>
              <a:defRPr sz="1000" b="0" i="0" u="none" strike="noStrike" cap="none">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Панорамная фотография с подписью">
  <p:cSld name="Панорамная фотография с подписью">
    <p:spTree>
      <p:nvGrpSpPr>
        <p:cNvPr id="1" name="Shape 76"/>
        <p:cNvGrpSpPr/>
        <p:nvPr/>
      </p:nvGrpSpPr>
      <p:grpSpPr>
        <a:xfrm>
          <a:off x="0" y="0"/>
          <a:ext cx="0" cy="0"/>
          <a:chOff x="0" y="0"/>
          <a:chExt cx="0" cy="0"/>
        </a:xfrm>
      </p:grpSpPr>
      <p:pic>
        <p:nvPicPr>
          <p:cNvPr id="77" name="Shape 77"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78" name="Shape 78"/>
          <p:cNvSpPr txBox="1">
            <a:spLocks noGrp="1"/>
          </p:cNvSpPr>
          <p:nvPr>
            <p:ph type="title"/>
          </p:nvPr>
        </p:nvSpPr>
        <p:spPr>
          <a:xfrm>
            <a:off x="685800" y="4732865"/>
            <a:ext cx="10131427" cy="566738"/>
          </a:xfrm>
          <a:prstGeom prst="rect">
            <a:avLst/>
          </a:prstGeom>
          <a:noFill/>
          <a:ln>
            <a:noFill/>
          </a:ln>
        </p:spPr>
        <p:txBody>
          <a:bodyPr spcFirstLastPara="1" wrap="square" lIns="91425" tIns="91425" rIns="91425" bIns="91425" anchor="b" anchorCtr="0"/>
          <a:lstStyle>
            <a:lvl1pPr marR="0" lvl="0" algn="l" rtl="0">
              <a:spcBef>
                <a:spcPts val="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79" name="Shape 79"/>
          <p:cNvSpPr>
            <a:spLocks noGrp="1"/>
          </p:cNvSpPr>
          <p:nvPr>
            <p:ph type="pic" idx="2"/>
          </p:nvPr>
        </p:nvSpPr>
        <p:spPr>
          <a:xfrm>
            <a:off x="1371600" y="932112"/>
            <a:ext cx="8759827" cy="3164976"/>
          </a:xfrm>
          <a:prstGeom prst="roundRect">
            <a:avLst>
              <a:gd name="adj" fmla="val 4380"/>
            </a:avLst>
          </a:prstGeom>
          <a:noFill/>
          <a:ln w="50800" cap="sq" cmpd="dbl">
            <a:solidFill>
              <a:srgbClr val="FFFFFF"/>
            </a:solidFill>
            <a:prstDash val="solid"/>
            <a:miter lim="800000"/>
            <a:headEnd type="none" w="sm" len="sm"/>
            <a:tailEnd type="none" w="sm" len="sm"/>
          </a:ln>
          <a:effectLst>
            <a:outerShdw blurRad="254000" algn="tl" rotWithShape="0">
              <a:srgbClr val="000000">
                <a:alpha val="42745"/>
              </a:srgbClr>
            </a:outerShdw>
          </a:effectLst>
        </p:spPr>
        <p:txBody>
          <a:bodyPr spcFirstLastPara="1" wrap="square" lIns="91425" tIns="91425" rIns="91425" bIns="91425" anchor="t" anchorCtr="0"/>
          <a:lstStyle>
            <a:lvl1pPr marR="0" lvl="0" algn="ctr" rtl="0">
              <a:spcBef>
                <a:spcPts val="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1pPr>
            <a:lvl2pPr marR="0" lvl="1"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2pPr>
            <a:lvl3pPr marR="0" lvl="2"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R="0" lvl="3"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4pPr>
            <a:lvl5pPr marR="0" lvl="4"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5pPr>
            <a:lvl6pPr marR="0" lvl="5"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6pPr>
            <a:lvl7pPr marR="0" lvl="6"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7pPr>
            <a:lvl8pPr marR="0" lvl="7"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8pPr>
            <a:lvl9pPr marR="0" lvl="8" algn="l" rtl="0">
              <a:spcBef>
                <a:spcPts val="1000"/>
              </a:spcBef>
              <a:spcAft>
                <a:spcPts val="1000"/>
              </a:spcAft>
              <a:buClr>
                <a:schemeClr val="lt1"/>
              </a:buClr>
              <a:buSzPts val="1600"/>
              <a:buFont typeface="Arial"/>
              <a:buNone/>
              <a:defRPr sz="1600" b="0" i="0" u="none" strike="noStrike" cap="none">
                <a:solidFill>
                  <a:schemeClr val="lt1"/>
                </a:solidFill>
                <a:latin typeface="Calibri"/>
                <a:ea typeface="Calibri"/>
                <a:cs typeface="Calibri"/>
                <a:sym typeface="Calibri"/>
              </a:defRPr>
            </a:lvl9pPr>
          </a:lstStyle>
          <a:p>
            <a:endParaRPr/>
          </a:p>
        </p:txBody>
      </p:sp>
      <p:sp>
        <p:nvSpPr>
          <p:cNvPr id="80" name="Shape 80"/>
          <p:cNvSpPr txBox="1">
            <a:spLocks noGrp="1"/>
          </p:cNvSpPr>
          <p:nvPr>
            <p:ph type="body" idx="1"/>
          </p:nvPr>
        </p:nvSpPr>
        <p:spPr>
          <a:xfrm>
            <a:off x="685800" y="5299603"/>
            <a:ext cx="10131427" cy="49371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000"/>
              <a:buFont typeface="Arial"/>
              <a:buNone/>
              <a:defRPr sz="10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900"/>
              <a:buFont typeface="Arial"/>
              <a:buNone/>
              <a:defRPr sz="900" b="0" i="0" u="none" strike="noStrike" cap="none">
                <a:solidFill>
                  <a:schemeClr val="lt1"/>
                </a:solidFill>
                <a:latin typeface="Calibri"/>
                <a:ea typeface="Calibri"/>
                <a:cs typeface="Calibri"/>
                <a:sym typeface="Calibri"/>
              </a:defRPr>
            </a:lvl9pPr>
          </a:lstStyle>
          <a:p>
            <a:endParaRPr/>
          </a:p>
        </p:txBody>
      </p:sp>
      <p:sp>
        <p:nvSpPr>
          <p:cNvPr id="81" name="Shape 81"/>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82" name="Shape 82"/>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83" name="Shape 83"/>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Заголовок и подпись">
  <p:cSld name="Заголовок и подпись">
    <p:spTree>
      <p:nvGrpSpPr>
        <p:cNvPr id="1" name="Shape 84"/>
        <p:cNvGrpSpPr/>
        <p:nvPr/>
      </p:nvGrpSpPr>
      <p:grpSpPr>
        <a:xfrm>
          <a:off x="0" y="0"/>
          <a:ext cx="0" cy="0"/>
          <a:chOff x="0" y="0"/>
          <a:chExt cx="0" cy="0"/>
        </a:xfrm>
      </p:grpSpPr>
      <p:pic>
        <p:nvPicPr>
          <p:cNvPr id="85" name="Shape 85"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86" name="Shape 86"/>
          <p:cNvSpPr txBox="1">
            <a:spLocks noGrp="1"/>
          </p:cNvSpPr>
          <p:nvPr>
            <p:ph type="title"/>
          </p:nvPr>
        </p:nvSpPr>
        <p:spPr>
          <a:xfrm>
            <a:off x="685801" y="609601"/>
            <a:ext cx="10131427" cy="3124199"/>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200"/>
              <a:buFont typeface="Calibri"/>
              <a:buNone/>
              <a:defRPr sz="3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87" name="Shape 87"/>
          <p:cNvSpPr txBox="1">
            <a:spLocks noGrp="1"/>
          </p:cNvSpPr>
          <p:nvPr>
            <p:ph type="body" idx="1"/>
          </p:nvPr>
        </p:nvSpPr>
        <p:spPr>
          <a:xfrm>
            <a:off x="685800" y="4343400"/>
            <a:ext cx="10131428" cy="1447800"/>
          </a:xfrm>
          <a:prstGeom prst="rect">
            <a:avLst/>
          </a:prstGeom>
          <a:noFill/>
          <a:ln>
            <a:noFill/>
          </a:ln>
        </p:spPr>
        <p:txBody>
          <a:bodyPr spcFirstLastPara="1" wrap="square" lIns="91425" tIns="91425" rIns="91425" bIns="91425" anchor="ctr" anchorCtr="0"/>
          <a:lstStyle>
            <a:lvl1pPr marL="457200" marR="0" lvl="0" indent="-228600" algn="l" rtl="0">
              <a:spcBef>
                <a:spcPts val="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400"/>
              <a:buFont typeface="Arial"/>
              <a:buNone/>
              <a:defRPr sz="1400" b="0" i="0" u="none" strike="noStrike" cap="none">
                <a:solidFill>
                  <a:schemeClr val="lt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Цитата с подписью">
  <p:cSld name="Цитата с подписью">
    <p:spTree>
      <p:nvGrpSpPr>
        <p:cNvPr id="1" name="Shape 91"/>
        <p:cNvGrpSpPr/>
        <p:nvPr/>
      </p:nvGrpSpPr>
      <p:grpSpPr>
        <a:xfrm>
          <a:off x="0" y="0"/>
          <a:ext cx="0" cy="0"/>
          <a:chOff x="0" y="0"/>
          <a:chExt cx="0" cy="0"/>
        </a:xfrm>
      </p:grpSpPr>
      <p:pic>
        <p:nvPicPr>
          <p:cNvPr id="92" name="Shape 92"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93" name="Shape 93"/>
          <p:cNvSpPr txBox="1"/>
          <p:nvPr/>
        </p:nvSpPr>
        <p:spPr>
          <a:xfrm>
            <a:off x="10237867" y="2743200"/>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lt1"/>
              </a:buClr>
              <a:buSzPts val="8000"/>
              <a:buFont typeface="Calibri"/>
              <a:buNone/>
            </a:pPr>
            <a:r>
              <a:rPr lang="en-US" sz="8000" b="0" cap="none">
                <a:solidFill>
                  <a:schemeClr val="lt1"/>
                </a:solidFill>
                <a:latin typeface="Calibri"/>
                <a:ea typeface="Calibri"/>
                <a:cs typeface="Calibri"/>
                <a:sym typeface="Calibri"/>
              </a:rPr>
              <a:t>”</a:t>
            </a:r>
            <a:endParaRPr/>
          </a:p>
        </p:txBody>
      </p:sp>
      <p:sp>
        <p:nvSpPr>
          <p:cNvPr id="94" name="Shape 94"/>
          <p:cNvSpPr txBox="1"/>
          <p:nvPr/>
        </p:nvSpPr>
        <p:spPr>
          <a:xfrm>
            <a:off x="488275" y="823337"/>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lt1"/>
              </a:buClr>
              <a:buSzPts val="8000"/>
              <a:buFont typeface="Calibri"/>
              <a:buNone/>
            </a:pPr>
            <a:r>
              <a:rPr lang="en-US" sz="8000" b="0" cap="none">
                <a:solidFill>
                  <a:schemeClr val="lt1"/>
                </a:solidFill>
                <a:latin typeface="Calibri"/>
                <a:ea typeface="Calibri"/>
                <a:cs typeface="Calibri"/>
                <a:sym typeface="Calibri"/>
              </a:rPr>
              <a:t>“</a:t>
            </a:r>
            <a:endParaRPr/>
          </a:p>
        </p:txBody>
      </p:sp>
      <p:sp>
        <p:nvSpPr>
          <p:cNvPr id="95" name="Shape 95"/>
          <p:cNvSpPr txBox="1">
            <a:spLocks noGrp="1"/>
          </p:cNvSpPr>
          <p:nvPr>
            <p:ph type="title"/>
          </p:nvPr>
        </p:nvSpPr>
        <p:spPr>
          <a:xfrm>
            <a:off x="992267" y="609601"/>
            <a:ext cx="9550399" cy="2743199"/>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200"/>
              <a:buFont typeface="Calibri"/>
              <a:buNone/>
              <a:defRPr sz="3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96" name="Shape 96"/>
          <p:cNvSpPr txBox="1">
            <a:spLocks noGrp="1"/>
          </p:cNvSpPr>
          <p:nvPr>
            <p:ph type="body" idx="1"/>
          </p:nvPr>
        </p:nvSpPr>
        <p:spPr>
          <a:xfrm>
            <a:off x="1097875" y="3352800"/>
            <a:ext cx="9339184" cy="381000"/>
          </a:xfrm>
          <a:prstGeom prst="rect">
            <a:avLst/>
          </a:prstGeom>
          <a:noFill/>
          <a:ln>
            <a:noFill/>
          </a:ln>
        </p:spPr>
        <p:txBody>
          <a:bodyPr spcFirstLastPara="1" wrap="square" lIns="91425" tIns="91425" rIns="91425" bIns="91425" anchor="ctr" anchorCtr="0"/>
          <a:lstStyle>
            <a:lvl1pPr marL="457200" marR="0" lvl="0" indent="-228600" algn="l" rtl="0">
              <a:spcBef>
                <a:spcPts val="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97" name="Shape 97"/>
          <p:cNvSpPr txBox="1">
            <a:spLocks noGrp="1"/>
          </p:cNvSpPr>
          <p:nvPr>
            <p:ph type="body" idx="2"/>
          </p:nvPr>
        </p:nvSpPr>
        <p:spPr>
          <a:xfrm>
            <a:off x="687465" y="4343400"/>
            <a:ext cx="10152367" cy="1447800"/>
          </a:xfrm>
          <a:prstGeom prst="rect">
            <a:avLst/>
          </a:prstGeom>
          <a:noFill/>
          <a:ln>
            <a:noFill/>
          </a:ln>
        </p:spPr>
        <p:txBody>
          <a:bodyPr spcFirstLastPara="1" wrap="square" lIns="91425" tIns="91425" rIns="91425" bIns="91425" anchor="ctr" anchorCtr="0"/>
          <a:lstStyle>
            <a:lvl1pPr marL="457200" marR="0" lvl="0" indent="-228600" algn="l" rtl="0">
              <a:spcBef>
                <a:spcPts val="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400"/>
              <a:buFont typeface="Arial"/>
              <a:buNone/>
              <a:defRPr sz="1400" b="0" i="0" u="none" strike="noStrike" cap="none">
                <a:solidFill>
                  <a:schemeClr val="lt1"/>
                </a:solidFill>
                <a:latin typeface="Calibri"/>
                <a:ea typeface="Calibri"/>
                <a:cs typeface="Calibri"/>
                <a:sym typeface="Calibri"/>
              </a:defRPr>
            </a:lvl9pPr>
          </a:lstStyle>
          <a:p>
            <a:endParaRPr/>
          </a:p>
        </p:txBody>
      </p:sp>
      <p:sp>
        <p:nvSpPr>
          <p:cNvPr id="98" name="Shape 98"/>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99" name="Shape 99"/>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00" name="Shape 100"/>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Карточка имени">
  <p:cSld name="Карточка имени">
    <p:spTree>
      <p:nvGrpSpPr>
        <p:cNvPr id="1" name="Shape 101"/>
        <p:cNvGrpSpPr/>
        <p:nvPr/>
      </p:nvGrpSpPr>
      <p:grpSpPr>
        <a:xfrm>
          <a:off x="0" y="0"/>
          <a:ext cx="0" cy="0"/>
          <a:chOff x="0" y="0"/>
          <a:chExt cx="0" cy="0"/>
        </a:xfrm>
      </p:grpSpPr>
      <p:pic>
        <p:nvPicPr>
          <p:cNvPr id="102" name="Shape 102"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103" name="Shape 103"/>
          <p:cNvSpPr txBox="1">
            <a:spLocks noGrp="1"/>
          </p:cNvSpPr>
          <p:nvPr>
            <p:ph type="title"/>
          </p:nvPr>
        </p:nvSpPr>
        <p:spPr>
          <a:xfrm>
            <a:off x="685802" y="3308581"/>
            <a:ext cx="10131425" cy="14688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Clr>
                <a:schemeClr val="lt1"/>
              </a:buClr>
              <a:buSzPts val="3200"/>
              <a:buFont typeface="Calibri"/>
              <a:buNone/>
              <a:defRPr sz="3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04" name="Shape 104"/>
          <p:cNvSpPr txBox="1">
            <a:spLocks noGrp="1"/>
          </p:cNvSpPr>
          <p:nvPr>
            <p:ph type="body" idx="1"/>
          </p:nvPr>
        </p:nvSpPr>
        <p:spPr>
          <a:xfrm>
            <a:off x="685801" y="4777381"/>
            <a:ext cx="10131426" cy="8604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400"/>
              <a:buFont typeface="Arial"/>
              <a:buNone/>
              <a:defRPr sz="1400" b="0" i="0" u="none" strike="noStrike" cap="none">
                <a:solidFill>
                  <a:schemeClr val="lt1"/>
                </a:solidFill>
                <a:latin typeface="Calibri"/>
                <a:ea typeface="Calibri"/>
                <a:cs typeface="Calibri"/>
                <a:sym typeface="Calibri"/>
              </a:defRPr>
            </a:lvl9pPr>
          </a:lstStyle>
          <a:p>
            <a:endParaRPr/>
          </a:p>
        </p:txBody>
      </p:sp>
      <p:sp>
        <p:nvSpPr>
          <p:cNvPr id="105" name="Shape 105"/>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06" name="Shape 106"/>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07" name="Shape 107"/>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Цитата карточки имени">
  <p:cSld name="Цитата карточки имени">
    <p:spTree>
      <p:nvGrpSpPr>
        <p:cNvPr id="1" name="Shape 108"/>
        <p:cNvGrpSpPr/>
        <p:nvPr/>
      </p:nvGrpSpPr>
      <p:grpSpPr>
        <a:xfrm>
          <a:off x="0" y="0"/>
          <a:ext cx="0" cy="0"/>
          <a:chOff x="0" y="0"/>
          <a:chExt cx="0" cy="0"/>
        </a:xfrm>
      </p:grpSpPr>
      <p:pic>
        <p:nvPicPr>
          <p:cNvPr id="109" name="Shape 109"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110" name="Shape 110"/>
          <p:cNvSpPr txBox="1"/>
          <p:nvPr/>
        </p:nvSpPr>
        <p:spPr>
          <a:xfrm>
            <a:off x="10237867" y="2743200"/>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lt1"/>
              </a:buClr>
              <a:buSzPts val="8000"/>
              <a:buFont typeface="Calibri"/>
              <a:buNone/>
            </a:pPr>
            <a:r>
              <a:rPr lang="en-US" sz="8000" b="0" cap="none">
                <a:solidFill>
                  <a:schemeClr val="lt1"/>
                </a:solidFill>
                <a:latin typeface="Calibri"/>
                <a:ea typeface="Calibri"/>
                <a:cs typeface="Calibri"/>
                <a:sym typeface="Calibri"/>
              </a:rPr>
              <a:t>”</a:t>
            </a:r>
            <a:endParaRPr/>
          </a:p>
        </p:txBody>
      </p:sp>
      <p:sp>
        <p:nvSpPr>
          <p:cNvPr id="111" name="Shape 111"/>
          <p:cNvSpPr txBox="1"/>
          <p:nvPr/>
        </p:nvSpPr>
        <p:spPr>
          <a:xfrm>
            <a:off x="488275" y="823337"/>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lt1"/>
              </a:buClr>
              <a:buSzPts val="8000"/>
              <a:buFont typeface="Calibri"/>
              <a:buNone/>
            </a:pPr>
            <a:r>
              <a:rPr lang="en-US" sz="8000" b="0" cap="none">
                <a:solidFill>
                  <a:schemeClr val="lt1"/>
                </a:solidFill>
                <a:latin typeface="Calibri"/>
                <a:ea typeface="Calibri"/>
                <a:cs typeface="Calibri"/>
                <a:sym typeface="Calibri"/>
              </a:rPr>
              <a:t>“</a:t>
            </a:r>
            <a:endParaRPr/>
          </a:p>
        </p:txBody>
      </p:sp>
      <p:sp>
        <p:nvSpPr>
          <p:cNvPr id="112" name="Shape 112"/>
          <p:cNvSpPr txBox="1">
            <a:spLocks noGrp="1"/>
          </p:cNvSpPr>
          <p:nvPr>
            <p:ph type="title"/>
          </p:nvPr>
        </p:nvSpPr>
        <p:spPr>
          <a:xfrm>
            <a:off x="992267" y="609601"/>
            <a:ext cx="9550399" cy="2743199"/>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200"/>
              <a:buFont typeface="Calibri"/>
              <a:buNone/>
              <a:defRPr sz="3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13" name="Shape 113"/>
          <p:cNvSpPr txBox="1">
            <a:spLocks noGrp="1"/>
          </p:cNvSpPr>
          <p:nvPr>
            <p:ph type="body" idx="1"/>
          </p:nvPr>
        </p:nvSpPr>
        <p:spPr>
          <a:xfrm>
            <a:off x="685800" y="3886200"/>
            <a:ext cx="10135436" cy="889000"/>
          </a:xfrm>
          <a:prstGeom prst="rect">
            <a:avLst/>
          </a:prstGeom>
          <a:noFill/>
          <a:ln>
            <a:noFill/>
          </a:ln>
        </p:spPr>
        <p:txBody>
          <a:bodyPr spcFirstLastPara="1" wrap="square" lIns="91425" tIns="91425" rIns="91425" bIns="91425" anchor="b" anchorCtr="0"/>
          <a:lstStyle>
            <a:lvl1pPr marL="457200" marR="0" lvl="0" indent="-228600" algn="l" rtl="0">
              <a:spcBef>
                <a:spcPts val="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114" name="Shape 114"/>
          <p:cNvSpPr txBox="1">
            <a:spLocks noGrp="1"/>
          </p:cNvSpPr>
          <p:nvPr>
            <p:ph type="body" idx="2"/>
          </p:nvPr>
        </p:nvSpPr>
        <p:spPr>
          <a:xfrm>
            <a:off x="685799" y="4775200"/>
            <a:ext cx="10135436" cy="10160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400"/>
              <a:buFont typeface="Arial"/>
              <a:buNone/>
              <a:defRPr sz="1400" b="0" i="0" u="none" strike="noStrike" cap="none">
                <a:solidFill>
                  <a:schemeClr val="lt1"/>
                </a:solidFill>
                <a:latin typeface="Calibri"/>
                <a:ea typeface="Calibri"/>
                <a:cs typeface="Calibri"/>
                <a:sym typeface="Calibri"/>
              </a:defRPr>
            </a:lvl9pPr>
          </a:lstStyle>
          <a:p>
            <a:endParaRPr/>
          </a:p>
        </p:txBody>
      </p:sp>
      <p:sp>
        <p:nvSpPr>
          <p:cNvPr id="115" name="Shape 115"/>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16" name="Shape 116"/>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17" name="Shape 117"/>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Истина или ложь">
  <p:cSld name="Истина или ложь">
    <p:spTree>
      <p:nvGrpSpPr>
        <p:cNvPr id="1" name="Shape 118"/>
        <p:cNvGrpSpPr/>
        <p:nvPr/>
      </p:nvGrpSpPr>
      <p:grpSpPr>
        <a:xfrm>
          <a:off x="0" y="0"/>
          <a:ext cx="0" cy="0"/>
          <a:chOff x="0" y="0"/>
          <a:chExt cx="0" cy="0"/>
        </a:xfrm>
      </p:grpSpPr>
      <p:pic>
        <p:nvPicPr>
          <p:cNvPr id="119" name="Shape 119"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120" name="Shape 120"/>
          <p:cNvSpPr txBox="1">
            <a:spLocks noGrp="1"/>
          </p:cNvSpPr>
          <p:nvPr>
            <p:ph type="title"/>
          </p:nvPr>
        </p:nvSpPr>
        <p:spPr>
          <a:xfrm>
            <a:off x="685801" y="609601"/>
            <a:ext cx="10131427" cy="2743199"/>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21" name="Shape 121"/>
          <p:cNvSpPr txBox="1">
            <a:spLocks noGrp="1"/>
          </p:cNvSpPr>
          <p:nvPr>
            <p:ph type="body" idx="1"/>
          </p:nvPr>
        </p:nvSpPr>
        <p:spPr>
          <a:xfrm>
            <a:off x="685801" y="3505200"/>
            <a:ext cx="10131428" cy="838200"/>
          </a:xfrm>
          <a:prstGeom prst="rect">
            <a:avLst/>
          </a:prstGeom>
          <a:noFill/>
          <a:ln>
            <a:noFill/>
          </a:ln>
        </p:spPr>
        <p:txBody>
          <a:bodyPr spcFirstLastPara="1" wrap="square" lIns="91425" tIns="91425" rIns="91425" bIns="91425" anchor="b" anchorCtr="0"/>
          <a:lstStyle>
            <a:lvl1pPr marL="457200" marR="0" lvl="0" indent="-228600" algn="l" rtl="0">
              <a:spcBef>
                <a:spcPts val="0"/>
              </a:spcBef>
              <a:spcAft>
                <a:spcPts val="0"/>
              </a:spcAft>
              <a:buClr>
                <a:schemeClr val="lt1"/>
              </a:buClr>
              <a:buSzPts val="2800"/>
              <a:buFont typeface="Arial"/>
              <a:buNone/>
              <a:defRPr sz="2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122" name="Shape 122"/>
          <p:cNvSpPr txBox="1">
            <a:spLocks noGrp="1"/>
          </p:cNvSpPr>
          <p:nvPr>
            <p:ph type="body" idx="2"/>
          </p:nvPr>
        </p:nvSpPr>
        <p:spPr>
          <a:xfrm>
            <a:off x="685800" y="4343400"/>
            <a:ext cx="10131428" cy="1447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400"/>
              <a:buFont typeface="Arial"/>
              <a:buNone/>
              <a:defRPr sz="1400" b="0" i="0" u="none" strike="noStrike" cap="none">
                <a:solidFill>
                  <a:schemeClr val="lt1"/>
                </a:solidFill>
                <a:latin typeface="Calibri"/>
                <a:ea typeface="Calibri"/>
                <a:cs typeface="Calibri"/>
                <a:sym typeface="Calibri"/>
              </a:defRPr>
            </a:lvl9pPr>
          </a:lstStyle>
          <a:p>
            <a:endParaRPr/>
          </a:p>
        </p:txBody>
      </p:sp>
      <p:sp>
        <p:nvSpPr>
          <p:cNvPr id="123" name="Shape 123"/>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24" name="Shape 124"/>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25" name="Shape 125"/>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126"/>
        <p:cNvGrpSpPr/>
        <p:nvPr/>
      </p:nvGrpSpPr>
      <p:grpSpPr>
        <a:xfrm>
          <a:off x="0" y="0"/>
          <a:ext cx="0" cy="0"/>
          <a:chOff x="0" y="0"/>
          <a:chExt cx="0" cy="0"/>
        </a:xfrm>
      </p:grpSpPr>
      <p:pic>
        <p:nvPicPr>
          <p:cNvPr id="127" name="Shape 127"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128" name="Shape 128"/>
          <p:cNvSpPr txBox="1">
            <a:spLocks noGrp="1"/>
          </p:cNvSpPr>
          <p:nvPr>
            <p:ph type="body" idx="1"/>
          </p:nvPr>
        </p:nvSpPr>
        <p:spPr>
          <a:xfrm rot="5400000">
            <a:off x="3926947" y="-1099079"/>
            <a:ext cx="3649133" cy="10131425"/>
          </a:xfrm>
          <a:prstGeom prst="rect">
            <a:avLst/>
          </a:prstGeom>
          <a:noFill/>
          <a:ln>
            <a:noFill/>
          </a:ln>
        </p:spPr>
        <p:txBody>
          <a:bodyPr spcFirstLastPara="1" wrap="square" lIns="91425" tIns="91425" rIns="91425" bIns="91425" anchor="t"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129" name="Shape 129"/>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30" name="Shape 130"/>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31" name="Shape 131"/>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
        <p:nvSpPr>
          <p:cNvPr id="132" name="Shape 132"/>
          <p:cNvSpPr txBox="1">
            <a:spLocks noGrp="1"/>
          </p:cNvSpPr>
          <p:nvPr>
            <p:ph type="title"/>
          </p:nvPr>
        </p:nvSpPr>
        <p:spPr>
          <a:xfrm>
            <a:off x="685801" y="609600"/>
            <a:ext cx="10131425" cy="1456267"/>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Tree>
  </p:cSld>
  <p:clrMapOvr>
    <a:masterClrMapping/>
  </p:clrMapOvr>
  <p:transition spd="med">
    <p:push/>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133"/>
        <p:cNvGrpSpPr/>
        <p:nvPr/>
      </p:nvGrpSpPr>
      <p:grpSpPr>
        <a:xfrm>
          <a:off x="0" y="0"/>
          <a:ext cx="0" cy="0"/>
          <a:chOff x="0" y="0"/>
          <a:chExt cx="0" cy="0"/>
        </a:xfrm>
      </p:grpSpPr>
      <p:pic>
        <p:nvPicPr>
          <p:cNvPr id="134" name="Shape 134"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135" name="Shape 135"/>
          <p:cNvSpPr txBox="1">
            <a:spLocks noGrp="1"/>
          </p:cNvSpPr>
          <p:nvPr>
            <p:ph type="title"/>
          </p:nvPr>
        </p:nvSpPr>
        <p:spPr>
          <a:xfrm rot="5400000">
            <a:off x="7147151" y="2121124"/>
            <a:ext cx="5181601" cy="2158552"/>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36" name="Shape 136"/>
          <p:cNvSpPr txBox="1">
            <a:spLocks noGrp="1"/>
          </p:cNvSpPr>
          <p:nvPr>
            <p:ph type="body" idx="1"/>
          </p:nvPr>
        </p:nvSpPr>
        <p:spPr>
          <a:xfrm rot="5400000">
            <a:off x="2011058" y="-715658"/>
            <a:ext cx="5181600" cy="7832116"/>
          </a:xfrm>
          <a:prstGeom prst="rect">
            <a:avLst/>
          </a:prstGeom>
          <a:noFill/>
          <a:ln>
            <a:noFill/>
          </a:ln>
        </p:spPr>
        <p:txBody>
          <a:bodyPr spcFirstLastPara="1" wrap="square" lIns="91425" tIns="91425" rIns="91425" bIns="91425" anchor="t"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137" name="Shape 137"/>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38" name="Shape 138"/>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39" name="Shape 139"/>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bg>
      <p:bgPr>
        <a:blipFill>
          <a:blip r:embed="rId2">
            <a:alphaModFix/>
          </a:blip>
          <a:stretch>
            <a:fillRect/>
          </a:stretch>
        </a:blipFill>
        <a:effectLst/>
      </p:bgPr>
    </p:bg>
    <p:spTree>
      <p:nvGrpSpPr>
        <p:cNvPr id="1" name="Shape 18"/>
        <p:cNvGrpSpPr/>
        <p:nvPr/>
      </p:nvGrpSpPr>
      <p:grpSpPr>
        <a:xfrm>
          <a:off x="0" y="0"/>
          <a:ext cx="0" cy="0"/>
          <a:chOff x="0" y="0"/>
          <a:chExt cx="0" cy="0"/>
        </a:xfrm>
      </p:grpSpPr>
      <p:pic>
        <p:nvPicPr>
          <p:cNvPr id="19" name="Shape 19" descr="Celestia-R1---OverlayTitleHD.png"/>
          <p:cNvPicPr preferRelativeResize="0"/>
          <p:nvPr/>
        </p:nvPicPr>
        <p:blipFill rotWithShape="1">
          <a:blip r:embed="rId3">
            <a:alphaModFix/>
          </a:blip>
          <a:srcRect/>
          <a:stretch/>
        </p:blipFill>
        <p:spPr>
          <a:xfrm>
            <a:off x="0" y="0"/>
            <a:ext cx="12188825" cy="6856214"/>
          </a:xfrm>
          <a:prstGeom prst="rect">
            <a:avLst/>
          </a:prstGeom>
          <a:noFill/>
          <a:ln>
            <a:noFill/>
          </a:ln>
        </p:spPr>
      </p:pic>
      <p:sp>
        <p:nvSpPr>
          <p:cNvPr id="20" name="Shape 20"/>
          <p:cNvSpPr txBox="1">
            <a:spLocks noGrp="1"/>
          </p:cNvSpPr>
          <p:nvPr>
            <p:ph type="ctrTitle"/>
          </p:nvPr>
        </p:nvSpPr>
        <p:spPr>
          <a:xfrm>
            <a:off x="3962399" y="1964267"/>
            <a:ext cx="7197726" cy="2421464"/>
          </a:xfrm>
          <a:prstGeom prst="rect">
            <a:avLst/>
          </a:prstGeom>
          <a:noFill/>
          <a:ln>
            <a:noFill/>
          </a:ln>
        </p:spPr>
        <p:txBody>
          <a:bodyPr spcFirstLastPara="1" wrap="square" lIns="91425" tIns="91425" rIns="91425" bIns="91425" anchor="b" anchorCtr="0"/>
          <a:lstStyle>
            <a:lvl1pPr marR="0" lvl="0" algn="r" rtl="0">
              <a:spcBef>
                <a:spcPts val="0"/>
              </a:spcBef>
              <a:spcAft>
                <a:spcPts val="0"/>
              </a:spcAft>
              <a:buClr>
                <a:schemeClr val="lt1"/>
              </a:buClr>
              <a:buSzPts val="4800"/>
              <a:buFont typeface="Calibri"/>
              <a:buNone/>
              <a:defRPr sz="48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21" name="Shape 21"/>
          <p:cNvSpPr txBox="1">
            <a:spLocks noGrp="1"/>
          </p:cNvSpPr>
          <p:nvPr>
            <p:ph type="subTitle" idx="1"/>
          </p:nvPr>
        </p:nvSpPr>
        <p:spPr>
          <a:xfrm>
            <a:off x="3962399" y="4385732"/>
            <a:ext cx="7197726" cy="1405467"/>
          </a:xfrm>
          <a:prstGeom prst="rect">
            <a:avLst/>
          </a:prstGeom>
          <a:noFill/>
          <a:ln>
            <a:noFill/>
          </a:ln>
        </p:spPr>
        <p:txBody>
          <a:bodyPr spcFirstLastPara="1" wrap="square" lIns="91425" tIns="91425" rIns="91425" bIns="91425" anchor="t" anchorCtr="0"/>
          <a:lstStyle>
            <a:lvl1pPr marR="0" lvl="0" algn="r" rtl="0">
              <a:spcBef>
                <a:spcPts val="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1pPr>
            <a:lvl2pPr marR="0" lvl="1" algn="ctr"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2pPr>
            <a:lvl3pPr marR="0" lvl="2" algn="ctr" rtl="0">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3pPr>
            <a:lvl4pPr marR="0" lvl="3" algn="ctr"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4pPr>
            <a:lvl5pPr marR="0" lvl="4" algn="ctr"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5pPr>
            <a:lvl6pPr marR="0" lvl="5" algn="ctr"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6pPr>
            <a:lvl7pPr marR="0" lvl="6" algn="ctr"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7pPr>
            <a:lvl8pPr marR="0" lvl="7" algn="ctr"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8pPr>
            <a:lvl9pPr marR="0" lvl="8" algn="ctr" rtl="0">
              <a:spcBef>
                <a:spcPts val="1000"/>
              </a:spcBef>
              <a:spcAft>
                <a:spcPts val="1000"/>
              </a:spcAft>
              <a:buClr>
                <a:schemeClr val="lt1"/>
              </a:buClr>
              <a:buSzPts val="1200"/>
              <a:buFont typeface="Arial"/>
              <a:buNone/>
              <a:defRPr sz="1200" b="0" i="0" u="none" strike="noStrike" cap="none">
                <a:solidFill>
                  <a:schemeClr val="lt1"/>
                </a:solidFill>
                <a:latin typeface="Calibri"/>
                <a:ea typeface="Calibri"/>
                <a:cs typeface="Calibri"/>
                <a:sym typeface="Calibri"/>
              </a:defRPr>
            </a:lvl9pPr>
          </a:lstStyle>
          <a:p>
            <a:endParaRPr/>
          </a:p>
        </p:txBody>
      </p:sp>
      <p:sp>
        <p:nvSpPr>
          <p:cNvPr id="22" name="Shape 22"/>
          <p:cNvSpPr txBox="1">
            <a:spLocks noGrp="1"/>
          </p:cNvSpPr>
          <p:nvPr>
            <p:ph type="dt" idx="10"/>
          </p:nvPr>
        </p:nvSpPr>
        <p:spPr>
          <a:xfrm>
            <a:off x="8932558"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23" name="Shape 23"/>
          <p:cNvSpPr txBox="1">
            <a:spLocks noGrp="1"/>
          </p:cNvSpPr>
          <p:nvPr>
            <p:ph type="ftr" idx="11"/>
          </p:nvPr>
        </p:nvSpPr>
        <p:spPr>
          <a:xfrm>
            <a:off x="3962399" y="5870575"/>
            <a:ext cx="4893958"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24" name="Shape 24"/>
          <p:cNvSpPr txBox="1">
            <a:spLocks noGrp="1"/>
          </p:cNvSpPr>
          <p:nvPr>
            <p:ph type="sldNum" idx="12"/>
          </p:nvPr>
        </p:nvSpPr>
        <p:spPr>
          <a:xfrm>
            <a:off x="10608958"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lt1"/>
                </a:solidFill>
                <a:latin typeface="Calibri"/>
                <a:ea typeface="Calibri"/>
                <a:cs typeface="Calibri"/>
                <a:sym typeface="Calibri"/>
              </a:defRPr>
            </a:lvl1pPr>
            <a:lvl2pPr marL="0" marR="0" lvl="1" indent="0" algn="r" rtl="0">
              <a:spcBef>
                <a:spcPts val="0"/>
              </a:spcBef>
              <a:buNone/>
              <a:defRPr sz="1000" b="0" i="0" u="none" strike="noStrike" cap="none">
                <a:solidFill>
                  <a:schemeClr val="lt1"/>
                </a:solidFill>
                <a:latin typeface="Calibri"/>
                <a:ea typeface="Calibri"/>
                <a:cs typeface="Calibri"/>
                <a:sym typeface="Calibri"/>
              </a:defRPr>
            </a:lvl2pPr>
            <a:lvl3pPr marL="0" marR="0" lvl="2" indent="0" algn="r" rtl="0">
              <a:spcBef>
                <a:spcPts val="0"/>
              </a:spcBef>
              <a:buNone/>
              <a:defRPr sz="1000" b="0" i="0" u="none" strike="noStrike" cap="none">
                <a:solidFill>
                  <a:schemeClr val="lt1"/>
                </a:solidFill>
                <a:latin typeface="Calibri"/>
                <a:ea typeface="Calibri"/>
                <a:cs typeface="Calibri"/>
                <a:sym typeface="Calibri"/>
              </a:defRPr>
            </a:lvl3pPr>
            <a:lvl4pPr marL="0" marR="0" lvl="3" indent="0" algn="r" rtl="0">
              <a:spcBef>
                <a:spcPts val="0"/>
              </a:spcBef>
              <a:buNone/>
              <a:defRPr sz="1000" b="0" i="0" u="none" strike="noStrike" cap="none">
                <a:solidFill>
                  <a:schemeClr val="lt1"/>
                </a:solidFill>
                <a:latin typeface="Calibri"/>
                <a:ea typeface="Calibri"/>
                <a:cs typeface="Calibri"/>
                <a:sym typeface="Calibri"/>
              </a:defRPr>
            </a:lvl4pPr>
            <a:lvl5pPr marL="0" marR="0" lvl="4" indent="0" algn="r" rtl="0">
              <a:spcBef>
                <a:spcPts val="0"/>
              </a:spcBef>
              <a:buNone/>
              <a:defRPr sz="1000" b="0" i="0" u="none" strike="noStrike" cap="none">
                <a:solidFill>
                  <a:schemeClr val="lt1"/>
                </a:solidFill>
                <a:latin typeface="Calibri"/>
                <a:ea typeface="Calibri"/>
                <a:cs typeface="Calibri"/>
                <a:sym typeface="Calibri"/>
              </a:defRPr>
            </a:lvl5pPr>
            <a:lvl6pPr marL="0" marR="0" lvl="5" indent="0" algn="r" rtl="0">
              <a:spcBef>
                <a:spcPts val="0"/>
              </a:spcBef>
              <a:buNone/>
              <a:defRPr sz="1000" b="0" i="0" u="none" strike="noStrike" cap="none">
                <a:solidFill>
                  <a:schemeClr val="lt1"/>
                </a:solidFill>
                <a:latin typeface="Calibri"/>
                <a:ea typeface="Calibri"/>
                <a:cs typeface="Calibri"/>
                <a:sym typeface="Calibri"/>
              </a:defRPr>
            </a:lvl6pPr>
            <a:lvl7pPr marL="0" marR="0" lvl="6" indent="0" algn="r" rtl="0">
              <a:spcBef>
                <a:spcPts val="0"/>
              </a:spcBef>
              <a:buNone/>
              <a:defRPr sz="1000" b="0" i="0" u="none" strike="noStrike" cap="none">
                <a:solidFill>
                  <a:schemeClr val="lt1"/>
                </a:solidFill>
                <a:latin typeface="Calibri"/>
                <a:ea typeface="Calibri"/>
                <a:cs typeface="Calibri"/>
                <a:sym typeface="Calibri"/>
              </a:defRPr>
            </a:lvl7pPr>
            <a:lvl8pPr marL="0" marR="0" lvl="7" indent="0" algn="r" rtl="0">
              <a:spcBef>
                <a:spcPts val="0"/>
              </a:spcBef>
              <a:buNone/>
              <a:defRPr sz="1000" b="0" i="0" u="none" strike="noStrike" cap="none">
                <a:solidFill>
                  <a:schemeClr val="lt1"/>
                </a:solidFill>
                <a:latin typeface="Calibri"/>
                <a:ea typeface="Calibri"/>
                <a:cs typeface="Calibri"/>
                <a:sym typeface="Calibri"/>
              </a:defRPr>
            </a:lvl8pPr>
            <a:lvl9pPr marL="0" marR="0" lvl="8" indent="0" algn="r" rtl="0">
              <a:spcBef>
                <a:spcPts val="0"/>
              </a:spcBef>
              <a:buNone/>
              <a:defRPr sz="1000" b="0" i="0" u="none" strike="noStrike" cap="none">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5"/>
        <p:cNvGrpSpPr/>
        <p:nvPr/>
      </p:nvGrpSpPr>
      <p:grpSpPr>
        <a:xfrm>
          <a:off x="0" y="0"/>
          <a:ext cx="0" cy="0"/>
          <a:chOff x="0" y="0"/>
          <a:chExt cx="0" cy="0"/>
        </a:xfrm>
      </p:grpSpPr>
      <p:pic>
        <p:nvPicPr>
          <p:cNvPr id="26" name="Shape 26"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27" name="Shape 27"/>
          <p:cNvSpPr txBox="1">
            <a:spLocks noGrp="1"/>
          </p:cNvSpPr>
          <p:nvPr>
            <p:ph type="title"/>
          </p:nvPr>
        </p:nvSpPr>
        <p:spPr>
          <a:xfrm>
            <a:off x="685801" y="609600"/>
            <a:ext cx="10131425" cy="1456267"/>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28" name="Shape 28"/>
          <p:cNvSpPr txBox="1">
            <a:spLocks noGrp="1"/>
          </p:cNvSpPr>
          <p:nvPr>
            <p:ph type="body" idx="1"/>
          </p:nvPr>
        </p:nvSpPr>
        <p:spPr>
          <a:xfrm>
            <a:off x="685801" y="2142067"/>
            <a:ext cx="10131425" cy="3649133"/>
          </a:xfrm>
          <a:prstGeom prst="rect">
            <a:avLst/>
          </a:prstGeom>
          <a:noFill/>
          <a:ln>
            <a:noFill/>
          </a:ln>
        </p:spPr>
        <p:txBody>
          <a:bodyPr spcFirstLastPara="1" wrap="square" lIns="91425" tIns="91425" rIns="91425" bIns="91425" anchor="ctr"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29" name="Shape 29"/>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30" name="Shape 30"/>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31" name="Shape 31"/>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lt1"/>
                </a:solidFill>
                <a:latin typeface="Calibri"/>
                <a:ea typeface="Calibri"/>
                <a:cs typeface="Calibri"/>
                <a:sym typeface="Calibri"/>
              </a:defRPr>
            </a:lvl1pPr>
            <a:lvl2pPr marL="0" marR="0" lvl="1" indent="0" algn="r" rtl="0">
              <a:spcBef>
                <a:spcPts val="0"/>
              </a:spcBef>
              <a:buNone/>
              <a:defRPr sz="1000" b="0" i="0" u="none" strike="noStrike" cap="none">
                <a:solidFill>
                  <a:schemeClr val="lt1"/>
                </a:solidFill>
                <a:latin typeface="Calibri"/>
                <a:ea typeface="Calibri"/>
                <a:cs typeface="Calibri"/>
                <a:sym typeface="Calibri"/>
              </a:defRPr>
            </a:lvl2pPr>
            <a:lvl3pPr marL="0" marR="0" lvl="2" indent="0" algn="r" rtl="0">
              <a:spcBef>
                <a:spcPts val="0"/>
              </a:spcBef>
              <a:buNone/>
              <a:defRPr sz="1000" b="0" i="0" u="none" strike="noStrike" cap="none">
                <a:solidFill>
                  <a:schemeClr val="lt1"/>
                </a:solidFill>
                <a:latin typeface="Calibri"/>
                <a:ea typeface="Calibri"/>
                <a:cs typeface="Calibri"/>
                <a:sym typeface="Calibri"/>
              </a:defRPr>
            </a:lvl3pPr>
            <a:lvl4pPr marL="0" marR="0" lvl="3" indent="0" algn="r" rtl="0">
              <a:spcBef>
                <a:spcPts val="0"/>
              </a:spcBef>
              <a:buNone/>
              <a:defRPr sz="1000" b="0" i="0" u="none" strike="noStrike" cap="none">
                <a:solidFill>
                  <a:schemeClr val="lt1"/>
                </a:solidFill>
                <a:latin typeface="Calibri"/>
                <a:ea typeface="Calibri"/>
                <a:cs typeface="Calibri"/>
                <a:sym typeface="Calibri"/>
              </a:defRPr>
            </a:lvl4pPr>
            <a:lvl5pPr marL="0" marR="0" lvl="4" indent="0" algn="r" rtl="0">
              <a:spcBef>
                <a:spcPts val="0"/>
              </a:spcBef>
              <a:buNone/>
              <a:defRPr sz="1000" b="0" i="0" u="none" strike="noStrike" cap="none">
                <a:solidFill>
                  <a:schemeClr val="lt1"/>
                </a:solidFill>
                <a:latin typeface="Calibri"/>
                <a:ea typeface="Calibri"/>
                <a:cs typeface="Calibri"/>
                <a:sym typeface="Calibri"/>
              </a:defRPr>
            </a:lvl5pPr>
            <a:lvl6pPr marL="0" marR="0" lvl="5" indent="0" algn="r" rtl="0">
              <a:spcBef>
                <a:spcPts val="0"/>
              </a:spcBef>
              <a:buNone/>
              <a:defRPr sz="1000" b="0" i="0" u="none" strike="noStrike" cap="none">
                <a:solidFill>
                  <a:schemeClr val="lt1"/>
                </a:solidFill>
                <a:latin typeface="Calibri"/>
                <a:ea typeface="Calibri"/>
                <a:cs typeface="Calibri"/>
                <a:sym typeface="Calibri"/>
              </a:defRPr>
            </a:lvl6pPr>
            <a:lvl7pPr marL="0" marR="0" lvl="6" indent="0" algn="r" rtl="0">
              <a:spcBef>
                <a:spcPts val="0"/>
              </a:spcBef>
              <a:buNone/>
              <a:defRPr sz="1000" b="0" i="0" u="none" strike="noStrike" cap="none">
                <a:solidFill>
                  <a:schemeClr val="lt1"/>
                </a:solidFill>
                <a:latin typeface="Calibri"/>
                <a:ea typeface="Calibri"/>
                <a:cs typeface="Calibri"/>
                <a:sym typeface="Calibri"/>
              </a:defRPr>
            </a:lvl7pPr>
            <a:lvl8pPr marL="0" marR="0" lvl="7" indent="0" algn="r" rtl="0">
              <a:spcBef>
                <a:spcPts val="0"/>
              </a:spcBef>
              <a:buNone/>
              <a:defRPr sz="1000" b="0" i="0" u="none" strike="noStrike" cap="none">
                <a:solidFill>
                  <a:schemeClr val="lt1"/>
                </a:solidFill>
                <a:latin typeface="Calibri"/>
                <a:ea typeface="Calibri"/>
                <a:cs typeface="Calibri"/>
                <a:sym typeface="Calibri"/>
              </a:defRPr>
            </a:lvl8pPr>
            <a:lvl9pPr marL="0" marR="0" lvl="8" indent="0" algn="r" rtl="0">
              <a:spcBef>
                <a:spcPts val="0"/>
              </a:spcBef>
              <a:buNone/>
              <a:defRPr sz="1000" b="0" i="0" u="none" strike="noStrike" cap="none">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32"/>
        <p:cNvGrpSpPr/>
        <p:nvPr/>
      </p:nvGrpSpPr>
      <p:grpSpPr>
        <a:xfrm>
          <a:off x="0" y="0"/>
          <a:ext cx="0" cy="0"/>
          <a:chOff x="0" y="0"/>
          <a:chExt cx="0" cy="0"/>
        </a:xfrm>
      </p:grpSpPr>
      <p:pic>
        <p:nvPicPr>
          <p:cNvPr id="33" name="Shape 33"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34" name="Shape 34"/>
          <p:cNvSpPr txBox="1">
            <a:spLocks noGrp="1"/>
          </p:cNvSpPr>
          <p:nvPr>
            <p:ph type="title"/>
          </p:nvPr>
        </p:nvSpPr>
        <p:spPr>
          <a:xfrm>
            <a:off x="685800" y="1600200"/>
            <a:ext cx="6164653" cy="137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Clr>
                <a:schemeClr val="lt1"/>
              </a:buClr>
              <a:buSzPts val="2800"/>
              <a:buFont typeface="Calibri"/>
              <a:buNone/>
              <a:defRPr sz="28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35" name="Shape 35"/>
          <p:cNvSpPr>
            <a:spLocks noGrp="1"/>
          </p:cNvSpPr>
          <p:nvPr>
            <p:ph type="pic" idx="2"/>
          </p:nvPr>
        </p:nvSpPr>
        <p:spPr>
          <a:xfrm>
            <a:off x="7536253" y="914400"/>
            <a:ext cx="3280974" cy="4572000"/>
          </a:xfrm>
          <a:prstGeom prst="roundRect">
            <a:avLst>
              <a:gd name="adj" fmla="val 4280"/>
            </a:avLst>
          </a:prstGeom>
          <a:noFill/>
          <a:ln w="50800" cap="sq" cmpd="dbl">
            <a:solidFill>
              <a:srgbClr val="FFFFFF"/>
            </a:solidFill>
            <a:prstDash val="solid"/>
            <a:miter lim="800000"/>
            <a:headEnd type="none" w="sm" len="sm"/>
            <a:tailEnd type="none" w="sm" len="sm"/>
          </a:ln>
          <a:effectLst>
            <a:outerShdw blurRad="254000" algn="tl" rotWithShape="0">
              <a:srgbClr val="000000">
                <a:alpha val="42745"/>
              </a:srgbClr>
            </a:outerShdw>
          </a:effectLst>
        </p:spPr>
        <p:txBody>
          <a:bodyPr spcFirstLastPara="1" wrap="square" lIns="91425" tIns="91425" rIns="91425" bIns="91425" anchor="t" anchorCtr="0"/>
          <a:lstStyle>
            <a:lvl1pPr marR="0" lvl="0" algn="ctr" rtl="0">
              <a:spcBef>
                <a:spcPts val="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1pPr>
            <a:lvl2pPr marR="0" lvl="1"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2pPr>
            <a:lvl3pPr marR="0" lvl="2"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3pPr>
            <a:lvl4pPr marR="0" lvl="3"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4pPr>
            <a:lvl5pPr marR="0" lvl="4"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5pPr>
            <a:lvl6pPr marR="0" lvl="5"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6pPr>
            <a:lvl7pPr marR="0" lvl="6"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7pPr>
            <a:lvl8pPr marR="0" lvl="7" algn="l" rtl="0">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8pPr>
            <a:lvl9pPr marR="0" lvl="8" algn="l" rtl="0">
              <a:spcBef>
                <a:spcPts val="1000"/>
              </a:spcBef>
              <a:spcAft>
                <a:spcPts val="1000"/>
              </a:spcAft>
              <a:buClr>
                <a:schemeClr val="lt1"/>
              </a:buClr>
              <a:buSzPts val="1600"/>
              <a:buFont typeface="Arial"/>
              <a:buNone/>
              <a:defRPr sz="1600" b="0" i="0" u="none" strike="noStrike" cap="none">
                <a:solidFill>
                  <a:schemeClr val="lt1"/>
                </a:solidFill>
                <a:latin typeface="Calibri"/>
                <a:ea typeface="Calibri"/>
                <a:cs typeface="Calibri"/>
                <a:sym typeface="Calibri"/>
              </a:defRPr>
            </a:lvl9pPr>
          </a:lstStyle>
          <a:p>
            <a:endParaRPr/>
          </a:p>
        </p:txBody>
      </p:sp>
      <p:sp>
        <p:nvSpPr>
          <p:cNvPr id="36" name="Shape 36"/>
          <p:cNvSpPr txBox="1">
            <a:spLocks noGrp="1"/>
          </p:cNvSpPr>
          <p:nvPr>
            <p:ph type="body" idx="1"/>
          </p:nvPr>
        </p:nvSpPr>
        <p:spPr>
          <a:xfrm>
            <a:off x="685800" y="2971800"/>
            <a:ext cx="6164653" cy="1828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000"/>
              <a:buFont typeface="Arial"/>
              <a:buNone/>
              <a:defRPr sz="10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900"/>
              <a:buFont typeface="Arial"/>
              <a:buNone/>
              <a:defRPr sz="900" b="0" i="0" u="none" strike="noStrike" cap="none">
                <a:solidFill>
                  <a:schemeClr val="lt1"/>
                </a:solidFill>
                <a:latin typeface="Calibri"/>
                <a:ea typeface="Calibri"/>
                <a:cs typeface="Calibri"/>
                <a:sym typeface="Calibri"/>
              </a:defRPr>
            </a:lvl9pPr>
          </a:lstStyle>
          <a:p>
            <a:endParaRPr/>
          </a:p>
        </p:txBody>
      </p:sp>
      <p:sp>
        <p:nvSpPr>
          <p:cNvPr id="37" name="Shape 37"/>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38" name="Shape 38"/>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lt1"/>
                </a:solidFill>
                <a:latin typeface="Calibri"/>
                <a:ea typeface="Calibri"/>
                <a:cs typeface="Calibri"/>
                <a:sym typeface="Calibri"/>
              </a:defRPr>
            </a:lvl1pPr>
            <a:lvl2pPr marL="0" marR="0" lvl="1" indent="0" algn="r" rtl="0">
              <a:spcBef>
                <a:spcPts val="0"/>
              </a:spcBef>
              <a:buNone/>
              <a:defRPr sz="1000" b="0" i="0" u="none" strike="noStrike" cap="none">
                <a:solidFill>
                  <a:schemeClr val="lt1"/>
                </a:solidFill>
                <a:latin typeface="Calibri"/>
                <a:ea typeface="Calibri"/>
                <a:cs typeface="Calibri"/>
                <a:sym typeface="Calibri"/>
              </a:defRPr>
            </a:lvl2pPr>
            <a:lvl3pPr marL="0" marR="0" lvl="2" indent="0" algn="r" rtl="0">
              <a:spcBef>
                <a:spcPts val="0"/>
              </a:spcBef>
              <a:buNone/>
              <a:defRPr sz="1000" b="0" i="0" u="none" strike="noStrike" cap="none">
                <a:solidFill>
                  <a:schemeClr val="lt1"/>
                </a:solidFill>
                <a:latin typeface="Calibri"/>
                <a:ea typeface="Calibri"/>
                <a:cs typeface="Calibri"/>
                <a:sym typeface="Calibri"/>
              </a:defRPr>
            </a:lvl3pPr>
            <a:lvl4pPr marL="0" marR="0" lvl="3" indent="0" algn="r" rtl="0">
              <a:spcBef>
                <a:spcPts val="0"/>
              </a:spcBef>
              <a:buNone/>
              <a:defRPr sz="1000" b="0" i="0" u="none" strike="noStrike" cap="none">
                <a:solidFill>
                  <a:schemeClr val="lt1"/>
                </a:solidFill>
                <a:latin typeface="Calibri"/>
                <a:ea typeface="Calibri"/>
                <a:cs typeface="Calibri"/>
                <a:sym typeface="Calibri"/>
              </a:defRPr>
            </a:lvl4pPr>
            <a:lvl5pPr marL="0" marR="0" lvl="4" indent="0" algn="r" rtl="0">
              <a:spcBef>
                <a:spcPts val="0"/>
              </a:spcBef>
              <a:buNone/>
              <a:defRPr sz="1000" b="0" i="0" u="none" strike="noStrike" cap="none">
                <a:solidFill>
                  <a:schemeClr val="lt1"/>
                </a:solidFill>
                <a:latin typeface="Calibri"/>
                <a:ea typeface="Calibri"/>
                <a:cs typeface="Calibri"/>
                <a:sym typeface="Calibri"/>
              </a:defRPr>
            </a:lvl5pPr>
            <a:lvl6pPr marL="0" marR="0" lvl="5" indent="0" algn="r" rtl="0">
              <a:spcBef>
                <a:spcPts val="0"/>
              </a:spcBef>
              <a:buNone/>
              <a:defRPr sz="1000" b="0" i="0" u="none" strike="noStrike" cap="none">
                <a:solidFill>
                  <a:schemeClr val="lt1"/>
                </a:solidFill>
                <a:latin typeface="Calibri"/>
                <a:ea typeface="Calibri"/>
                <a:cs typeface="Calibri"/>
                <a:sym typeface="Calibri"/>
              </a:defRPr>
            </a:lvl6pPr>
            <a:lvl7pPr marL="0" marR="0" lvl="6" indent="0" algn="r" rtl="0">
              <a:spcBef>
                <a:spcPts val="0"/>
              </a:spcBef>
              <a:buNone/>
              <a:defRPr sz="1000" b="0" i="0" u="none" strike="noStrike" cap="none">
                <a:solidFill>
                  <a:schemeClr val="lt1"/>
                </a:solidFill>
                <a:latin typeface="Calibri"/>
                <a:ea typeface="Calibri"/>
                <a:cs typeface="Calibri"/>
                <a:sym typeface="Calibri"/>
              </a:defRPr>
            </a:lvl7pPr>
            <a:lvl8pPr marL="0" marR="0" lvl="7" indent="0" algn="r" rtl="0">
              <a:spcBef>
                <a:spcPts val="0"/>
              </a:spcBef>
              <a:buNone/>
              <a:defRPr sz="1000" b="0" i="0" u="none" strike="noStrike" cap="none">
                <a:solidFill>
                  <a:schemeClr val="lt1"/>
                </a:solidFill>
                <a:latin typeface="Calibri"/>
                <a:ea typeface="Calibri"/>
                <a:cs typeface="Calibri"/>
                <a:sym typeface="Calibri"/>
              </a:defRPr>
            </a:lvl8pPr>
            <a:lvl9pPr marL="0" marR="0" lvl="8" indent="0" algn="r" rtl="0">
              <a:spcBef>
                <a:spcPts val="0"/>
              </a:spcBef>
              <a:buNone/>
              <a:defRPr sz="1000" b="0" i="0" u="none" strike="noStrike" cap="none">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40"/>
        <p:cNvGrpSpPr/>
        <p:nvPr/>
      </p:nvGrpSpPr>
      <p:grpSpPr>
        <a:xfrm>
          <a:off x="0" y="0"/>
          <a:ext cx="0" cy="0"/>
          <a:chOff x="0" y="0"/>
          <a:chExt cx="0" cy="0"/>
        </a:xfrm>
      </p:grpSpPr>
      <p:pic>
        <p:nvPicPr>
          <p:cNvPr id="41" name="Shape 41"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42" name="Shape 42"/>
          <p:cNvSpPr txBox="1">
            <a:spLocks noGrp="1"/>
          </p:cNvSpPr>
          <p:nvPr>
            <p:ph type="title"/>
          </p:nvPr>
        </p:nvSpPr>
        <p:spPr>
          <a:xfrm>
            <a:off x="685800" y="2074333"/>
            <a:ext cx="3680885" cy="137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43" name="Shape 43"/>
          <p:cNvSpPr txBox="1">
            <a:spLocks noGrp="1"/>
          </p:cNvSpPr>
          <p:nvPr>
            <p:ph type="body" idx="1"/>
          </p:nvPr>
        </p:nvSpPr>
        <p:spPr>
          <a:xfrm>
            <a:off x="4648201" y="609601"/>
            <a:ext cx="6169026" cy="5181600"/>
          </a:xfrm>
          <a:prstGeom prst="rect">
            <a:avLst/>
          </a:prstGeom>
          <a:noFill/>
          <a:ln>
            <a:noFill/>
          </a:ln>
        </p:spPr>
        <p:txBody>
          <a:bodyPr spcFirstLastPara="1" wrap="square" lIns="91425" tIns="91425" rIns="91425" bIns="91425" anchor="ctr"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44" name="Shape 44"/>
          <p:cNvSpPr txBox="1">
            <a:spLocks noGrp="1"/>
          </p:cNvSpPr>
          <p:nvPr>
            <p:ph type="body" idx="2"/>
          </p:nvPr>
        </p:nvSpPr>
        <p:spPr>
          <a:xfrm>
            <a:off x="685800" y="3445933"/>
            <a:ext cx="3680885" cy="1828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000"/>
              <a:buFont typeface="Arial"/>
              <a:buNone/>
              <a:defRPr sz="1000" b="0"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900"/>
              <a:buFont typeface="Arial"/>
              <a:buNone/>
              <a:defRPr sz="900" b="0"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900"/>
              <a:buFont typeface="Arial"/>
              <a:buNone/>
              <a:defRPr sz="900" b="0" i="0" u="none" strike="noStrike" cap="none">
                <a:solidFill>
                  <a:schemeClr val="lt1"/>
                </a:solidFill>
                <a:latin typeface="Calibri"/>
                <a:ea typeface="Calibri"/>
                <a:cs typeface="Calibri"/>
                <a:sym typeface="Calibri"/>
              </a:defRPr>
            </a:lvl9pPr>
          </a:lstStyle>
          <a:p>
            <a:endParaRPr/>
          </a:p>
        </p:txBody>
      </p:sp>
      <p:sp>
        <p:nvSpPr>
          <p:cNvPr id="45" name="Shape 45"/>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46" name="Shape 46"/>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48"/>
        <p:cNvGrpSpPr/>
        <p:nvPr/>
      </p:nvGrpSpPr>
      <p:grpSpPr>
        <a:xfrm>
          <a:off x="0" y="0"/>
          <a:ext cx="0" cy="0"/>
          <a:chOff x="0" y="0"/>
          <a:chExt cx="0" cy="0"/>
        </a:xfrm>
      </p:grpSpPr>
      <p:pic>
        <p:nvPicPr>
          <p:cNvPr id="49" name="Shape 49"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50" name="Shape 50"/>
          <p:cNvSpPr txBox="1">
            <a:spLocks noGrp="1"/>
          </p:cNvSpPr>
          <p:nvPr>
            <p:ph type="title"/>
          </p:nvPr>
        </p:nvSpPr>
        <p:spPr>
          <a:xfrm>
            <a:off x="685801" y="609600"/>
            <a:ext cx="10131425" cy="1456267"/>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51" name="Shape 51"/>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685801" y="609600"/>
            <a:ext cx="10131425" cy="1456267"/>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56" name="Shape 56"/>
          <p:cNvSpPr txBox="1">
            <a:spLocks noGrp="1"/>
          </p:cNvSpPr>
          <p:nvPr>
            <p:ph type="body" idx="1"/>
          </p:nvPr>
        </p:nvSpPr>
        <p:spPr>
          <a:xfrm>
            <a:off x="973670" y="2218267"/>
            <a:ext cx="4709054" cy="576262"/>
          </a:xfrm>
          <a:prstGeom prst="rect">
            <a:avLst/>
          </a:prstGeom>
          <a:noFill/>
          <a:ln>
            <a:noFill/>
          </a:ln>
        </p:spPr>
        <p:txBody>
          <a:bodyPr spcFirstLastPara="1" wrap="square" lIns="91425" tIns="91425" rIns="91425" bIns="91425" anchor="b" anchorCtr="0"/>
          <a:lstStyle>
            <a:lvl1pPr marL="457200" marR="0" lvl="0" indent="-228600" algn="l" rtl="0">
              <a:spcBef>
                <a:spcPts val="0"/>
              </a:spcBef>
              <a:spcAft>
                <a:spcPts val="0"/>
              </a:spcAft>
              <a:buClr>
                <a:schemeClr val="lt1"/>
              </a:buClr>
              <a:buSzPts val="2800"/>
              <a:buFont typeface="Arial"/>
              <a:buNone/>
              <a:defRPr sz="28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2000"/>
              <a:buFont typeface="Arial"/>
              <a:buNone/>
              <a:defRPr sz="2000" b="1"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800"/>
              <a:buFont typeface="Arial"/>
              <a:buNone/>
              <a:defRPr sz="1800" b="1"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600"/>
              <a:buFont typeface="Arial"/>
              <a:buNone/>
              <a:defRPr sz="1600" b="1" i="0" u="none" strike="noStrike" cap="none">
                <a:solidFill>
                  <a:schemeClr val="lt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685801" y="2870201"/>
            <a:ext cx="4996923" cy="2920998"/>
          </a:xfrm>
          <a:prstGeom prst="rect">
            <a:avLst/>
          </a:prstGeom>
          <a:noFill/>
          <a:ln>
            <a:noFill/>
          </a:ln>
        </p:spPr>
        <p:txBody>
          <a:bodyPr spcFirstLastPara="1" wrap="square" lIns="91425" tIns="91425" rIns="91425" bIns="91425" anchor="t"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58" name="Shape 58"/>
          <p:cNvSpPr txBox="1">
            <a:spLocks noGrp="1"/>
          </p:cNvSpPr>
          <p:nvPr>
            <p:ph type="body" idx="3"/>
          </p:nvPr>
        </p:nvSpPr>
        <p:spPr>
          <a:xfrm>
            <a:off x="6096003" y="2226734"/>
            <a:ext cx="4722813" cy="576262"/>
          </a:xfrm>
          <a:prstGeom prst="rect">
            <a:avLst/>
          </a:prstGeom>
          <a:noFill/>
          <a:ln>
            <a:noFill/>
          </a:ln>
        </p:spPr>
        <p:txBody>
          <a:bodyPr spcFirstLastPara="1" wrap="square" lIns="91425" tIns="91425" rIns="91425" bIns="91425" anchor="b" anchorCtr="0"/>
          <a:lstStyle>
            <a:lvl1pPr marL="457200" marR="0" lvl="0" indent="-228600" algn="l" rtl="0">
              <a:spcBef>
                <a:spcPts val="0"/>
              </a:spcBef>
              <a:spcAft>
                <a:spcPts val="0"/>
              </a:spcAft>
              <a:buClr>
                <a:schemeClr val="lt1"/>
              </a:buClr>
              <a:buSzPts val="2800"/>
              <a:buFont typeface="Arial"/>
              <a:buNone/>
              <a:defRPr sz="2800" b="0" i="0" u="none" strike="noStrike" cap="none">
                <a:solidFill>
                  <a:schemeClr val="lt1"/>
                </a:solidFill>
                <a:latin typeface="Calibri"/>
                <a:ea typeface="Calibri"/>
                <a:cs typeface="Calibri"/>
                <a:sym typeface="Calibri"/>
              </a:defRPr>
            </a:lvl1pPr>
            <a:lvl2pPr marL="914400" marR="0" lvl="1" indent="-228600" algn="l" rtl="0">
              <a:spcBef>
                <a:spcPts val="1000"/>
              </a:spcBef>
              <a:spcAft>
                <a:spcPts val="0"/>
              </a:spcAft>
              <a:buClr>
                <a:schemeClr val="lt1"/>
              </a:buClr>
              <a:buSzPts val="2000"/>
              <a:buFont typeface="Arial"/>
              <a:buNone/>
              <a:defRPr sz="2000" b="1" i="0" u="none" strike="noStrike" cap="none">
                <a:solidFill>
                  <a:schemeClr val="lt1"/>
                </a:solidFill>
                <a:latin typeface="Calibri"/>
                <a:ea typeface="Calibri"/>
                <a:cs typeface="Calibri"/>
                <a:sym typeface="Calibri"/>
              </a:defRPr>
            </a:lvl2pPr>
            <a:lvl3pPr marL="1371600" marR="0" lvl="2" indent="-228600" algn="l" rtl="0">
              <a:spcBef>
                <a:spcPts val="1000"/>
              </a:spcBef>
              <a:spcAft>
                <a:spcPts val="0"/>
              </a:spcAft>
              <a:buClr>
                <a:schemeClr val="lt1"/>
              </a:buClr>
              <a:buSzPts val="1800"/>
              <a:buFont typeface="Arial"/>
              <a:buNone/>
              <a:defRPr sz="1800" b="1" i="0" u="none" strike="noStrike" cap="none">
                <a:solidFill>
                  <a:schemeClr val="lt1"/>
                </a:solidFill>
                <a:latin typeface="Calibri"/>
                <a:ea typeface="Calibri"/>
                <a:cs typeface="Calibri"/>
                <a:sym typeface="Calibri"/>
              </a:defRPr>
            </a:lvl3pPr>
            <a:lvl4pPr marL="1828800" marR="0" lvl="3"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4pPr>
            <a:lvl5pPr marL="2286000" marR="0" lvl="4"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5pPr>
            <a:lvl6pPr marL="2743200" marR="0" lvl="5"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6pPr>
            <a:lvl7pPr marL="3200400" marR="0" lvl="6"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7pPr>
            <a:lvl8pPr marL="3657600" marR="0" lvl="7" indent="-228600" algn="l" rtl="0">
              <a:spcBef>
                <a:spcPts val="10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8pPr>
            <a:lvl9pPr marL="4114800" marR="0" lvl="8" indent="-228600" algn="l" rtl="0">
              <a:spcBef>
                <a:spcPts val="1000"/>
              </a:spcBef>
              <a:spcAft>
                <a:spcPts val="1000"/>
              </a:spcAft>
              <a:buClr>
                <a:schemeClr val="lt1"/>
              </a:buClr>
              <a:buSzPts val="1600"/>
              <a:buFont typeface="Arial"/>
              <a:buNone/>
              <a:defRPr sz="1600" b="1" i="0" u="none" strike="noStrike" cap="none">
                <a:solidFill>
                  <a:schemeClr val="lt1"/>
                </a:solidFill>
                <a:latin typeface="Calibri"/>
                <a:ea typeface="Calibri"/>
                <a:cs typeface="Calibri"/>
                <a:sym typeface="Calibri"/>
              </a:defRPr>
            </a:lvl9pPr>
          </a:lstStyle>
          <a:p>
            <a:endParaRPr/>
          </a:p>
        </p:txBody>
      </p:sp>
      <p:sp>
        <p:nvSpPr>
          <p:cNvPr id="59" name="Shape 59"/>
          <p:cNvSpPr txBox="1">
            <a:spLocks noGrp="1"/>
          </p:cNvSpPr>
          <p:nvPr>
            <p:ph type="body" idx="4"/>
          </p:nvPr>
        </p:nvSpPr>
        <p:spPr>
          <a:xfrm>
            <a:off x="5823483" y="2870201"/>
            <a:ext cx="4995334" cy="2920998"/>
          </a:xfrm>
          <a:prstGeom prst="rect">
            <a:avLst/>
          </a:prstGeom>
          <a:noFill/>
          <a:ln>
            <a:noFill/>
          </a:ln>
        </p:spPr>
        <p:txBody>
          <a:bodyPr spcFirstLastPara="1" wrap="square" lIns="91425" tIns="91425" rIns="91425" bIns="91425" anchor="t"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60" name="Shape 60"/>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61" name="Shape 61"/>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62" name="Shape 62"/>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63"/>
        <p:cNvGrpSpPr/>
        <p:nvPr/>
      </p:nvGrpSpPr>
      <p:grpSpPr>
        <a:xfrm>
          <a:off x="0" y="0"/>
          <a:ext cx="0" cy="0"/>
          <a:chOff x="0" y="0"/>
          <a:chExt cx="0" cy="0"/>
        </a:xfrm>
      </p:grpSpPr>
      <p:pic>
        <p:nvPicPr>
          <p:cNvPr id="64" name="Shape 64"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65" name="Shape 65"/>
          <p:cNvSpPr txBox="1">
            <a:spLocks noGrp="1"/>
          </p:cNvSpPr>
          <p:nvPr>
            <p:ph type="title"/>
          </p:nvPr>
        </p:nvSpPr>
        <p:spPr>
          <a:xfrm>
            <a:off x="685801" y="609600"/>
            <a:ext cx="10131425" cy="1456267"/>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66" name="Shape 66"/>
          <p:cNvSpPr txBox="1">
            <a:spLocks noGrp="1"/>
          </p:cNvSpPr>
          <p:nvPr>
            <p:ph type="body" idx="1"/>
          </p:nvPr>
        </p:nvSpPr>
        <p:spPr>
          <a:xfrm>
            <a:off x="685802" y="2142067"/>
            <a:ext cx="4995334" cy="3649134"/>
          </a:xfrm>
          <a:prstGeom prst="rect">
            <a:avLst/>
          </a:prstGeom>
          <a:noFill/>
          <a:ln>
            <a:noFill/>
          </a:ln>
        </p:spPr>
        <p:txBody>
          <a:bodyPr spcFirstLastPara="1" wrap="square" lIns="91425" tIns="91425" rIns="91425" bIns="91425" anchor="ctr"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67" name="Shape 67"/>
          <p:cNvSpPr txBox="1">
            <a:spLocks noGrp="1"/>
          </p:cNvSpPr>
          <p:nvPr>
            <p:ph type="body" idx="2"/>
          </p:nvPr>
        </p:nvSpPr>
        <p:spPr>
          <a:xfrm>
            <a:off x="5821895" y="2142067"/>
            <a:ext cx="4995332" cy="3649133"/>
          </a:xfrm>
          <a:prstGeom prst="rect">
            <a:avLst/>
          </a:prstGeom>
          <a:noFill/>
          <a:ln>
            <a:noFill/>
          </a:ln>
        </p:spPr>
        <p:txBody>
          <a:bodyPr spcFirstLastPara="1" wrap="square" lIns="91425" tIns="91425" rIns="91425" bIns="91425" anchor="ctr"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68" name="Shape 68"/>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69" name="Shape 69"/>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71"/>
        <p:cNvGrpSpPr/>
        <p:nvPr/>
      </p:nvGrpSpPr>
      <p:grpSpPr>
        <a:xfrm>
          <a:off x="0" y="0"/>
          <a:ext cx="0" cy="0"/>
          <a:chOff x="0" y="0"/>
          <a:chExt cx="0" cy="0"/>
        </a:xfrm>
      </p:grpSpPr>
      <p:pic>
        <p:nvPicPr>
          <p:cNvPr id="72" name="Shape 72" descr="Celestia-R1---OverlayContentHD.png"/>
          <p:cNvPicPr preferRelativeResize="0"/>
          <p:nvPr/>
        </p:nvPicPr>
        <p:blipFill rotWithShape="1">
          <a:blip r:embed="rId2">
            <a:alphaModFix/>
          </a:blip>
          <a:srcRect/>
          <a:stretch/>
        </p:blipFill>
        <p:spPr>
          <a:xfrm>
            <a:off x="0" y="0"/>
            <a:ext cx="12188825" cy="6856214"/>
          </a:xfrm>
          <a:prstGeom prst="rect">
            <a:avLst/>
          </a:prstGeom>
          <a:noFill/>
          <a:ln>
            <a:noFill/>
          </a:ln>
        </p:spPr>
      </p:pic>
      <p:sp>
        <p:nvSpPr>
          <p:cNvPr id="73" name="Shape 73"/>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74" name="Shape 74"/>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75" name="Shape 75"/>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a:solidFill>
                  <a:schemeClr val="lt1"/>
                </a:solidFill>
                <a:latin typeface="Calibri"/>
                <a:ea typeface="Calibri"/>
                <a:cs typeface="Calibri"/>
                <a:sym typeface="Calibri"/>
              </a:defRPr>
            </a:lvl1pPr>
            <a:lvl2pPr marL="0" marR="0" lvl="1" indent="0" algn="r" rtl="0">
              <a:spcBef>
                <a:spcPts val="0"/>
              </a:spcBef>
              <a:buNone/>
              <a:defRPr sz="1000" b="0" i="0">
                <a:solidFill>
                  <a:schemeClr val="lt1"/>
                </a:solidFill>
                <a:latin typeface="Calibri"/>
                <a:ea typeface="Calibri"/>
                <a:cs typeface="Calibri"/>
                <a:sym typeface="Calibri"/>
              </a:defRPr>
            </a:lvl2pPr>
            <a:lvl3pPr marL="0" marR="0" lvl="2" indent="0" algn="r" rtl="0">
              <a:spcBef>
                <a:spcPts val="0"/>
              </a:spcBef>
              <a:buNone/>
              <a:defRPr sz="1000" b="0" i="0">
                <a:solidFill>
                  <a:schemeClr val="lt1"/>
                </a:solidFill>
                <a:latin typeface="Calibri"/>
                <a:ea typeface="Calibri"/>
                <a:cs typeface="Calibri"/>
                <a:sym typeface="Calibri"/>
              </a:defRPr>
            </a:lvl3pPr>
            <a:lvl4pPr marL="0" marR="0" lvl="3" indent="0" algn="r" rtl="0">
              <a:spcBef>
                <a:spcPts val="0"/>
              </a:spcBef>
              <a:buNone/>
              <a:defRPr sz="1000" b="0" i="0">
                <a:solidFill>
                  <a:schemeClr val="lt1"/>
                </a:solidFill>
                <a:latin typeface="Calibri"/>
                <a:ea typeface="Calibri"/>
                <a:cs typeface="Calibri"/>
                <a:sym typeface="Calibri"/>
              </a:defRPr>
            </a:lvl4pPr>
            <a:lvl5pPr marL="0" marR="0" lvl="4" indent="0" algn="r" rtl="0">
              <a:spcBef>
                <a:spcPts val="0"/>
              </a:spcBef>
              <a:buNone/>
              <a:defRPr sz="1000" b="0" i="0">
                <a:solidFill>
                  <a:schemeClr val="lt1"/>
                </a:solidFill>
                <a:latin typeface="Calibri"/>
                <a:ea typeface="Calibri"/>
                <a:cs typeface="Calibri"/>
                <a:sym typeface="Calibri"/>
              </a:defRPr>
            </a:lvl5pPr>
            <a:lvl6pPr marL="0" marR="0" lvl="5" indent="0" algn="r" rtl="0">
              <a:spcBef>
                <a:spcPts val="0"/>
              </a:spcBef>
              <a:buNone/>
              <a:defRPr sz="1000" b="0" i="0">
                <a:solidFill>
                  <a:schemeClr val="lt1"/>
                </a:solidFill>
                <a:latin typeface="Calibri"/>
                <a:ea typeface="Calibri"/>
                <a:cs typeface="Calibri"/>
                <a:sym typeface="Calibri"/>
              </a:defRPr>
            </a:lvl6pPr>
            <a:lvl7pPr marL="0" marR="0" lvl="6" indent="0" algn="r" rtl="0">
              <a:spcBef>
                <a:spcPts val="0"/>
              </a:spcBef>
              <a:buNone/>
              <a:defRPr sz="1000" b="0" i="0">
                <a:solidFill>
                  <a:schemeClr val="lt1"/>
                </a:solidFill>
                <a:latin typeface="Calibri"/>
                <a:ea typeface="Calibri"/>
                <a:cs typeface="Calibri"/>
                <a:sym typeface="Calibri"/>
              </a:defRPr>
            </a:lvl7pPr>
            <a:lvl8pPr marL="0" marR="0" lvl="7" indent="0" algn="r" rtl="0">
              <a:spcBef>
                <a:spcPts val="0"/>
              </a:spcBef>
              <a:buNone/>
              <a:defRPr sz="1000" b="0" i="0">
                <a:solidFill>
                  <a:schemeClr val="lt1"/>
                </a:solidFill>
                <a:latin typeface="Calibri"/>
                <a:ea typeface="Calibri"/>
                <a:cs typeface="Calibri"/>
                <a:sym typeface="Calibri"/>
              </a:defRPr>
            </a:lvl8pPr>
            <a:lvl9pPr marL="0" marR="0" lvl="8" indent="0" algn="r" rtl="0">
              <a:spcBef>
                <a:spcPts val="0"/>
              </a:spcBef>
              <a:buNone/>
              <a:defRPr sz="1000" b="0" i="0">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transition spd="med">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9">
            <a:alphaModFix/>
          </a:blip>
          <a:stretch>
            <a:fillRect/>
          </a:stretch>
        </a:blip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685801" y="609600"/>
            <a:ext cx="10131425" cy="1456267"/>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Clr>
                <a:schemeClr val="lt1"/>
              </a:buClr>
              <a:buSzPts val="3600"/>
              <a:buFont typeface="Calibri"/>
              <a:buNone/>
              <a:defRPr sz="36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7" name="Shape 7"/>
          <p:cNvSpPr txBox="1">
            <a:spLocks noGrp="1"/>
          </p:cNvSpPr>
          <p:nvPr>
            <p:ph type="body" idx="1"/>
          </p:nvPr>
        </p:nvSpPr>
        <p:spPr>
          <a:xfrm>
            <a:off x="685801" y="2142067"/>
            <a:ext cx="10131425" cy="3649133"/>
          </a:xfrm>
          <a:prstGeom prst="rect">
            <a:avLst/>
          </a:prstGeom>
          <a:noFill/>
          <a:ln>
            <a:noFill/>
          </a:ln>
        </p:spPr>
        <p:txBody>
          <a:bodyPr spcFirstLastPara="1" wrap="square" lIns="91425" tIns="91425" rIns="91425" bIns="91425" anchor="ctr" anchorCtr="0"/>
          <a:lstStyle>
            <a:lvl1pPr marL="457200" marR="0" lvl="0" indent="-342900" algn="l" rtl="0">
              <a:spcBef>
                <a:spcPts val="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1pPr>
            <a:lvl2pPr marL="914400" marR="0" lvl="1" indent="-330200" algn="l" rtl="0">
              <a:spcBef>
                <a:spcPts val="100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2pPr>
            <a:lvl3pPr marL="1371600" marR="0" lvl="2" indent="-317500" algn="l" rtl="0">
              <a:spcBef>
                <a:spcPts val="1000"/>
              </a:spcBef>
              <a:spcAft>
                <a:spcPts val="0"/>
              </a:spcAft>
              <a:buClr>
                <a:schemeClr val="lt1"/>
              </a:buClr>
              <a:buSzPts val="1400"/>
              <a:buFont typeface="Arial"/>
              <a:buChar char="•"/>
              <a:defRPr sz="1400" b="0" i="0" u="none" strike="noStrike" cap="none">
                <a:solidFill>
                  <a:schemeClr val="lt1"/>
                </a:solidFill>
                <a:latin typeface="Calibri"/>
                <a:ea typeface="Calibri"/>
                <a:cs typeface="Calibri"/>
                <a:sym typeface="Calibri"/>
              </a:defRPr>
            </a:lvl3pPr>
            <a:lvl4pPr marL="1828800" marR="0" lvl="3"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4pPr>
            <a:lvl5pPr marL="2286000" marR="0" lvl="4"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5pPr>
            <a:lvl6pPr marL="2743200" marR="0" lvl="5"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6pPr>
            <a:lvl7pPr marL="3200400" marR="0" lvl="6"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1000"/>
              </a:spcBef>
              <a:spcAft>
                <a:spcPts val="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8pPr>
            <a:lvl9pPr marL="4114800" marR="0" lvl="8" indent="-304800" algn="l" rtl="0">
              <a:spcBef>
                <a:spcPts val="1000"/>
              </a:spcBef>
              <a:spcAft>
                <a:spcPts val="1000"/>
              </a:spcAft>
              <a:buClr>
                <a:schemeClr val="lt1"/>
              </a:buClr>
              <a:buSzPts val="1200"/>
              <a:buFont typeface="Arial"/>
              <a:buChar char="•"/>
              <a:defRPr sz="1200" b="0" i="0" u="none" strike="noStrike" cap="none">
                <a:solidFill>
                  <a:schemeClr val="lt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589660" y="5870575"/>
            <a:ext cx="1600200" cy="377825"/>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685800" y="5870575"/>
            <a:ext cx="7827659" cy="3778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10266060" y="5870575"/>
            <a:ext cx="551167" cy="3778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lt1"/>
                </a:solidFill>
                <a:latin typeface="Calibri"/>
                <a:ea typeface="Calibri"/>
                <a:cs typeface="Calibri"/>
                <a:sym typeface="Calibri"/>
              </a:defRPr>
            </a:lvl1pPr>
            <a:lvl2pPr marL="0" marR="0" lvl="1" indent="0" algn="r" rtl="0">
              <a:spcBef>
                <a:spcPts val="0"/>
              </a:spcBef>
              <a:buNone/>
              <a:defRPr sz="1000" b="0" i="0" u="none" strike="noStrike" cap="none">
                <a:solidFill>
                  <a:schemeClr val="lt1"/>
                </a:solidFill>
                <a:latin typeface="Calibri"/>
                <a:ea typeface="Calibri"/>
                <a:cs typeface="Calibri"/>
                <a:sym typeface="Calibri"/>
              </a:defRPr>
            </a:lvl2pPr>
            <a:lvl3pPr marL="0" marR="0" lvl="2" indent="0" algn="r" rtl="0">
              <a:spcBef>
                <a:spcPts val="0"/>
              </a:spcBef>
              <a:buNone/>
              <a:defRPr sz="1000" b="0" i="0" u="none" strike="noStrike" cap="none">
                <a:solidFill>
                  <a:schemeClr val="lt1"/>
                </a:solidFill>
                <a:latin typeface="Calibri"/>
                <a:ea typeface="Calibri"/>
                <a:cs typeface="Calibri"/>
                <a:sym typeface="Calibri"/>
              </a:defRPr>
            </a:lvl3pPr>
            <a:lvl4pPr marL="0" marR="0" lvl="3" indent="0" algn="r" rtl="0">
              <a:spcBef>
                <a:spcPts val="0"/>
              </a:spcBef>
              <a:buNone/>
              <a:defRPr sz="1000" b="0" i="0" u="none" strike="noStrike" cap="none">
                <a:solidFill>
                  <a:schemeClr val="lt1"/>
                </a:solidFill>
                <a:latin typeface="Calibri"/>
                <a:ea typeface="Calibri"/>
                <a:cs typeface="Calibri"/>
                <a:sym typeface="Calibri"/>
              </a:defRPr>
            </a:lvl4pPr>
            <a:lvl5pPr marL="0" marR="0" lvl="4" indent="0" algn="r" rtl="0">
              <a:spcBef>
                <a:spcPts val="0"/>
              </a:spcBef>
              <a:buNone/>
              <a:defRPr sz="1000" b="0" i="0" u="none" strike="noStrike" cap="none">
                <a:solidFill>
                  <a:schemeClr val="lt1"/>
                </a:solidFill>
                <a:latin typeface="Calibri"/>
                <a:ea typeface="Calibri"/>
                <a:cs typeface="Calibri"/>
                <a:sym typeface="Calibri"/>
              </a:defRPr>
            </a:lvl5pPr>
            <a:lvl6pPr marL="0" marR="0" lvl="5" indent="0" algn="r" rtl="0">
              <a:spcBef>
                <a:spcPts val="0"/>
              </a:spcBef>
              <a:buNone/>
              <a:defRPr sz="1000" b="0" i="0" u="none" strike="noStrike" cap="none">
                <a:solidFill>
                  <a:schemeClr val="lt1"/>
                </a:solidFill>
                <a:latin typeface="Calibri"/>
                <a:ea typeface="Calibri"/>
                <a:cs typeface="Calibri"/>
                <a:sym typeface="Calibri"/>
              </a:defRPr>
            </a:lvl6pPr>
            <a:lvl7pPr marL="0" marR="0" lvl="6" indent="0" algn="r" rtl="0">
              <a:spcBef>
                <a:spcPts val="0"/>
              </a:spcBef>
              <a:buNone/>
              <a:defRPr sz="1000" b="0" i="0" u="none" strike="noStrike" cap="none">
                <a:solidFill>
                  <a:schemeClr val="lt1"/>
                </a:solidFill>
                <a:latin typeface="Calibri"/>
                <a:ea typeface="Calibri"/>
                <a:cs typeface="Calibri"/>
                <a:sym typeface="Calibri"/>
              </a:defRPr>
            </a:lvl7pPr>
            <a:lvl8pPr marL="0" marR="0" lvl="7" indent="0" algn="r" rtl="0">
              <a:spcBef>
                <a:spcPts val="0"/>
              </a:spcBef>
              <a:buNone/>
              <a:defRPr sz="1000" b="0" i="0" u="none" strike="noStrike" cap="none">
                <a:solidFill>
                  <a:schemeClr val="lt1"/>
                </a:solidFill>
                <a:latin typeface="Calibri"/>
                <a:ea typeface="Calibri"/>
                <a:cs typeface="Calibri"/>
                <a:sym typeface="Calibri"/>
              </a:defRPr>
            </a:lvl8pPr>
            <a:lvl9pPr marL="0" marR="0" lvl="8" indent="0" algn="r" rtl="0">
              <a:spcBef>
                <a:spcPts val="0"/>
              </a:spcBef>
              <a:buNone/>
              <a:defRPr sz="1000" b="0" i="0" u="none" strike="noStrike" cap="none">
                <a:solidFill>
                  <a:schemeClr val="lt1"/>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transition spd="med">
    <p:push/>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19.png"/><Relationship Id="rId3" Type="http://schemas.openxmlformats.org/officeDocument/2006/relationships/image" Target="../media/image20.png"/><Relationship Id="rId7" Type="http://schemas.openxmlformats.org/officeDocument/2006/relationships/image" Target="../media/image18.png"/><Relationship Id="rId12" Type="http://schemas.openxmlformats.org/officeDocument/2006/relationships/image" Target="../media/image28.png"/><Relationship Id="rId2" Type="http://schemas.openxmlformats.org/officeDocument/2006/relationships/notesSlide" Target="../notesSlides/notesSlide27.xml"/><Relationship Id="rId1" Type="http://schemas.openxmlformats.org/officeDocument/2006/relationships/slideLayout" Target="../slideLayouts/slideLayout6.xml"/><Relationship Id="rId6" Type="http://schemas.openxmlformats.org/officeDocument/2006/relationships/image" Target="../media/image23.png"/><Relationship Id="rId11" Type="http://schemas.openxmlformats.org/officeDocument/2006/relationships/image" Target="../media/image27.png"/><Relationship Id="rId5" Type="http://schemas.openxmlformats.org/officeDocument/2006/relationships/image" Target="../media/image22.png"/><Relationship Id="rId10" Type="http://schemas.openxmlformats.org/officeDocument/2006/relationships/image" Target="../media/image26.png"/><Relationship Id="rId4" Type="http://schemas.openxmlformats.org/officeDocument/2006/relationships/image" Target="../media/image21.png"/><Relationship Id="rId9" Type="http://schemas.openxmlformats.org/officeDocument/2006/relationships/image" Target="../media/image25.png"/><Relationship Id="rId14" Type="http://schemas.openxmlformats.org/officeDocument/2006/relationships/image" Target="../media/image29.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s://drive.google.com/file/d/1GTvl82BX2k_Y_S7R3lel8Gr70Jo2uFCX/view"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30.png"/></Relationships>
</file>

<file path=ppt/slides/_rels/slide31.xml.rels><?xml version="1.0" encoding="UTF-8" standalone="yes"?>
<Relationships xmlns="http://schemas.openxmlformats.org/package/2006/relationships"><Relationship Id="rId3" Type="http://schemas.openxmlformats.org/officeDocument/2006/relationships/hyperlink" Target="https://drive.google.com/file/d/1ZW3VmfOaZdBkWtNmDkd8U-AgFjSsw50W/view"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image" Target="../media/image31.png"/></Relationships>
</file>

<file path=ppt/slides/_rels/slide32.xml.rels><?xml version="1.0" encoding="UTF-8" standalone="yes"?>
<Relationships xmlns="http://schemas.openxmlformats.org/package/2006/relationships"><Relationship Id="rId3" Type="http://schemas.openxmlformats.org/officeDocument/2006/relationships/hyperlink" Target="https://drive.google.com/file/d/1J94WAYjgr_otUDT3QYrQ0usx7BCCn74X/view" TargetMode="External"/><Relationship Id="rId2" Type="http://schemas.openxmlformats.org/officeDocument/2006/relationships/notesSlide" Target="../notesSlides/notesSlide31.xml"/><Relationship Id="rId1" Type="http://schemas.openxmlformats.org/officeDocument/2006/relationships/slideLayout" Target="../slideLayouts/slideLayout3.xml"/><Relationship Id="rId5" Type="http://schemas.openxmlformats.org/officeDocument/2006/relationships/image" Target="../media/image33.png"/><Relationship Id="rId4" Type="http://schemas.openxmlformats.org/officeDocument/2006/relationships/image" Target="../media/image32.jpg"/></Relationships>
</file>

<file path=ppt/slides/_rels/slide33.xml.rels><?xml version="1.0" encoding="UTF-8" standalone="yes"?>
<Relationships xmlns="http://schemas.openxmlformats.org/package/2006/relationships"><Relationship Id="rId3" Type="http://schemas.openxmlformats.org/officeDocument/2006/relationships/hyperlink" Target="https://drive.google.com/file/d/14jIaarpb9EFMpl1y9y2QGEwAD-imErVK/view"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 Id="rId4" Type="http://schemas.openxmlformats.org/officeDocument/2006/relationships/image" Target="../media/image34.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8" Type="http://schemas.openxmlformats.org/officeDocument/2006/relationships/hyperlink" Target="https://studfiles.net/preview/1399307/page:20/" TargetMode="External"/><Relationship Id="rId13" Type="http://schemas.openxmlformats.org/officeDocument/2006/relationships/hyperlink" Target="https://intellect.ml/mashina-posta-6224" TargetMode="External"/><Relationship Id="rId3" Type="http://schemas.openxmlformats.org/officeDocument/2006/relationships/hyperlink" Target="https://studfiles.net/preview/5825820/page:4/" TargetMode="External"/><Relationship Id="rId7" Type="http://schemas.openxmlformats.org/officeDocument/2006/relationships/hyperlink" Target="https://studfiles.net/preview/5568437/page:16/" TargetMode="External"/><Relationship Id="rId12" Type="http://schemas.openxmlformats.org/officeDocument/2006/relationships/hyperlink" Target="https://ru.wikipedia.org/wiki/%D0%9C%D0%B0%D1%88%D0%B8%D0%BD%D0%B0_%D0%9F%D0%BE%D1%81%D1%82%D0%B0" TargetMode="External"/><Relationship Id="rId2" Type="http://schemas.openxmlformats.org/officeDocument/2006/relationships/notesSlide" Target="../notesSlides/notesSlide36.xml"/><Relationship Id="rId1" Type="http://schemas.openxmlformats.org/officeDocument/2006/relationships/slideLayout" Target="../slideLayouts/slideLayout3.xml"/><Relationship Id="rId6" Type="http://schemas.openxmlformats.org/officeDocument/2006/relationships/hyperlink" Target="https://www.syl.ru/article/178287/new_mashina-tyuringa-opisanie-i-primeryi-mashin-tyuringa" TargetMode="External"/><Relationship Id="rId11" Type="http://schemas.openxmlformats.org/officeDocument/2006/relationships/hyperlink" Target="https://ru.wikipedia.org/wiki/%D0%9C%D0%B0%D1%88%D0%B8%D0%BD%D0%B0_%D0%A2%D1%8C%D1%8E%D1%80%D0%B8%D0%BD%D0%B3%D0%B0" TargetMode="External"/><Relationship Id="rId5" Type="http://schemas.openxmlformats.org/officeDocument/2006/relationships/hyperlink" Target="https://www.bibliofond.ru/detail.aspx?id=655920" TargetMode="External"/><Relationship Id="rId10" Type="http://schemas.openxmlformats.org/officeDocument/2006/relationships/hyperlink" Target="https://ru.wikipedia.org/wiki/%D0%A2%D1%8C%D1%8E%D1%80%D0%B8%D0%BD%D0%B3,_%D0%90%D0%BB%D0%B0%D0%BD" TargetMode="External"/><Relationship Id="rId4" Type="http://schemas.openxmlformats.org/officeDocument/2006/relationships/hyperlink" Target="https://studfiles.net/preview/960099/" TargetMode="External"/><Relationship Id="rId9" Type="http://schemas.openxmlformats.org/officeDocument/2006/relationships/hyperlink" Target="https://ru.wikipedia.org/wiki/%D0%9F%D0%BE%D1%81%D1%82,_%D0%AD%D0%BC%D0%B8%D0%BB%D1%8C_%D0%9B%D0%B5%D0%BE%D0%BD"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ctrTitle"/>
          </p:nvPr>
        </p:nvSpPr>
        <p:spPr>
          <a:xfrm>
            <a:off x="3576484" y="769648"/>
            <a:ext cx="8236873" cy="2421464"/>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4800"/>
              <a:buFont typeface="Calibri"/>
              <a:buNone/>
            </a:pPr>
            <a:r>
              <a:rPr lang="ru-RU" sz="6000" u="none" strike="noStrike" cap="none" dirty="0" smtClean="0">
                <a:solidFill>
                  <a:schemeClr val="lt1"/>
                </a:solidFill>
              </a:rPr>
              <a:t>ТЕМА ПРОЕКТА:</a:t>
            </a:r>
            <a:br>
              <a:rPr lang="ru-RU" sz="6000" u="none" strike="noStrike" cap="none" dirty="0" smtClean="0">
                <a:solidFill>
                  <a:schemeClr val="lt1"/>
                </a:solidFill>
              </a:rPr>
            </a:br>
            <a:r>
              <a:rPr lang="ru-RU" sz="7200" b="1" u="none" strike="noStrike" cap="none" dirty="0" smtClean="0">
                <a:solidFill>
                  <a:schemeClr val="lt1"/>
                </a:solidFill>
              </a:rPr>
              <a:t>«</a:t>
            </a:r>
            <a:r>
              <a:rPr lang="en-US" sz="7200" b="1" u="none" strike="noStrike" cap="none" dirty="0" smtClean="0">
                <a:solidFill>
                  <a:schemeClr val="lt1"/>
                </a:solidFill>
              </a:rPr>
              <a:t>МАШИНА ПОСТА</a:t>
            </a:r>
            <a:r>
              <a:rPr lang="ru-RU" sz="7200" b="1" u="none" strike="noStrike" cap="none" dirty="0" smtClean="0">
                <a:solidFill>
                  <a:schemeClr val="lt1"/>
                </a:solidFill>
              </a:rPr>
              <a:t>»</a:t>
            </a:r>
            <a:endParaRPr sz="7200" b="1" u="none" strike="noStrike" cap="none" dirty="0">
              <a:solidFill>
                <a:schemeClr val="lt1"/>
              </a:solidFill>
            </a:endParaRPr>
          </a:p>
        </p:txBody>
      </p:sp>
      <p:sp>
        <p:nvSpPr>
          <p:cNvPr id="4" name="Shape 145"/>
          <p:cNvSpPr txBox="1">
            <a:spLocks/>
          </p:cNvSpPr>
          <p:nvPr/>
        </p:nvSpPr>
        <p:spPr>
          <a:xfrm>
            <a:off x="3576484" y="4100643"/>
            <a:ext cx="10131428" cy="8604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1pPr>
            <a:lvl2pPr marL="914400" marR="0" lvl="1" indent="-330200" algn="ctr" rtl="0">
              <a:lnSpc>
                <a:spcPct val="100000"/>
              </a:lnSpc>
              <a:spcBef>
                <a:spcPts val="1000"/>
              </a:spcBef>
              <a:spcAft>
                <a:spcPts val="0"/>
              </a:spcAft>
              <a:buClr>
                <a:schemeClr val="lt1"/>
              </a:buClr>
              <a:buSzPts val="1600"/>
              <a:buFont typeface="Arial"/>
              <a:buNone/>
              <a:defRPr sz="1600" b="0" i="0" u="none" strike="noStrike" cap="none">
                <a:solidFill>
                  <a:schemeClr val="lt1"/>
                </a:solidFill>
                <a:latin typeface="Calibri"/>
                <a:ea typeface="Calibri"/>
                <a:cs typeface="Calibri"/>
                <a:sym typeface="Calibri"/>
              </a:defRPr>
            </a:lvl2pPr>
            <a:lvl3pPr marL="1371600" marR="0" lvl="2" indent="-317500" algn="ctr" rtl="0">
              <a:lnSpc>
                <a:spcPct val="100000"/>
              </a:lnSpc>
              <a:spcBef>
                <a:spcPts val="1000"/>
              </a:spcBef>
              <a:spcAft>
                <a:spcPts val="0"/>
              </a:spcAft>
              <a:buClr>
                <a:schemeClr val="lt1"/>
              </a:buClr>
              <a:buSzPts val="1400"/>
              <a:buFont typeface="Arial"/>
              <a:buNone/>
              <a:defRPr sz="1400" b="0" i="0" u="none" strike="noStrike" cap="none">
                <a:solidFill>
                  <a:schemeClr val="lt1"/>
                </a:solidFill>
                <a:latin typeface="Calibri"/>
                <a:ea typeface="Calibri"/>
                <a:cs typeface="Calibri"/>
                <a:sym typeface="Calibri"/>
              </a:defRPr>
            </a:lvl3pPr>
            <a:lvl4pPr marL="1828800" marR="0" lvl="3" indent="-304800" algn="ctr" rtl="0">
              <a:lnSpc>
                <a:spcPct val="100000"/>
              </a:lnSpc>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4pPr>
            <a:lvl5pPr marL="2286000" marR="0" lvl="4" indent="-304800" algn="ctr" rtl="0">
              <a:lnSpc>
                <a:spcPct val="100000"/>
              </a:lnSpc>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5pPr>
            <a:lvl6pPr marL="2743200" marR="0" lvl="5" indent="-304800" algn="ctr" rtl="0">
              <a:lnSpc>
                <a:spcPct val="100000"/>
              </a:lnSpc>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6pPr>
            <a:lvl7pPr marL="3200400" marR="0" lvl="6" indent="-304800" algn="ctr" rtl="0">
              <a:lnSpc>
                <a:spcPct val="100000"/>
              </a:lnSpc>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7pPr>
            <a:lvl8pPr marL="3657600" marR="0" lvl="7" indent="-304800" algn="ctr" rtl="0">
              <a:lnSpc>
                <a:spcPct val="100000"/>
              </a:lnSpc>
              <a:spcBef>
                <a:spcPts val="1000"/>
              </a:spcBef>
              <a:spcAft>
                <a:spcPts val="0"/>
              </a:spcAft>
              <a:buClr>
                <a:schemeClr val="lt1"/>
              </a:buClr>
              <a:buSzPts val="1200"/>
              <a:buFont typeface="Arial"/>
              <a:buNone/>
              <a:defRPr sz="1200" b="0" i="0" u="none" strike="noStrike" cap="none">
                <a:solidFill>
                  <a:schemeClr val="lt1"/>
                </a:solidFill>
                <a:latin typeface="Calibri"/>
                <a:ea typeface="Calibri"/>
                <a:cs typeface="Calibri"/>
                <a:sym typeface="Calibri"/>
              </a:defRPr>
            </a:lvl8pPr>
            <a:lvl9pPr marL="4114800" marR="0" lvl="8" indent="-304800" algn="ctr" rtl="0">
              <a:lnSpc>
                <a:spcPct val="100000"/>
              </a:lnSpc>
              <a:spcBef>
                <a:spcPts val="1000"/>
              </a:spcBef>
              <a:spcAft>
                <a:spcPts val="1000"/>
              </a:spcAft>
              <a:buClr>
                <a:schemeClr val="lt1"/>
              </a:buClr>
              <a:buSzPts val="1200"/>
              <a:buFont typeface="Arial"/>
              <a:buNone/>
              <a:defRPr sz="1200" b="0" i="0" u="none" strike="noStrike" cap="none">
                <a:solidFill>
                  <a:schemeClr val="lt1"/>
                </a:solidFill>
                <a:latin typeface="Calibri"/>
                <a:ea typeface="Calibri"/>
                <a:cs typeface="Calibri"/>
                <a:sym typeface="Calibri"/>
              </a:defRPr>
            </a:lvl9pPr>
          </a:lstStyle>
          <a:p>
            <a:pPr marL="0" indent="0" algn="l">
              <a:buSzPts val="2400"/>
            </a:pPr>
            <a:r>
              <a:rPr lang="ru-RU" sz="2400" dirty="0" smtClean="0"/>
              <a:t>ПОДГОТОВИЛА: КОЖЕВНИКОВА АННА, 16 ЛЕТ</a:t>
            </a:r>
          </a:p>
          <a:p>
            <a:pPr marL="0" indent="0" algn="l">
              <a:buSzPts val="2400"/>
            </a:pPr>
            <a:r>
              <a:rPr lang="ru-RU" sz="2400" dirty="0" smtClean="0"/>
              <a:t>УЧЕНИЦА 10 ”А” КЛАССА МОУ СШ №13 </a:t>
            </a:r>
            <a:r>
              <a:rPr lang="ru-RU" sz="2400" dirty="0" err="1" smtClean="0"/>
              <a:t>г.Волжского</a:t>
            </a:r>
            <a:endParaRPr lang="ru-RU" sz="2400" dirty="0" smtClean="0"/>
          </a:p>
          <a:p>
            <a:pPr marL="0" indent="0" algn="l">
              <a:spcBef>
                <a:spcPts val="1000"/>
              </a:spcBef>
              <a:buSzPts val="2400"/>
            </a:pPr>
            <a:r>
              <a:rPr lang="ru-RU" sz="2400" dirty="0" smtClean="0"/>
              <a:t>РУКОВОДИТЕЛЬ ПРОЕКТА: </a:t>
            </a:r>
            <a:r>
              <a:rPr lang="ru-RU" sz="2400" dirty="0" smtClean="0"/>
              <a:t>АБРАМОВА НАТАЛИЯ НИКОЛАЕВНА</a:t>
            </a:r>
            <a:endParaRPr lang="ru-RU" dirty="0"/>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a:t>
            </a:fld>
            <a:endParaRPr lang="en-US"/>
          </a:p>
        </p:txBody>
      </p:sp>
      <p:sp>
        <p:nvSpPr>
          <p:cNvPr id="3" name="TextBox 2"/>
          <p:cNvSpPr txBox="1"/>
          <p:nvPr/>
        </p:nvSpPr>
        <p:spPr>
          <a:xfrm>
            <a:off x="3576484" y="6248400"/>
            <a:ext cx="4136922" cy="461665"/>
          </a:xfrm>
          <a:prstGeom prst="rect">
            <a:avLst/>
          </a:prstGeom>
          <a:noFill/>
        </p:spPr>
        <p:txBody>
          <a:bodyPr wrap="square" rtlCol="0">
            <a:spAutoFit/>
          </a:bodyPr>
          <a:lstStyle/>
          <a:p>
            <a:pPr algn="ctr"/>
            <a:r>
              <a:rPr lang="ru-RU" sz="2400" dirty="0">
                <a:solidFill>
                  <a:schemeClr val="lt1"/>
                </a:solidFill>
                <a:latin typeface="Calibri"/>
                <a:ea typeface="Calibri"/>
                <a:cs typeface="Calibri"/>
                <a:sym typeface="Calibri"/>
              </a:rPr>
              <a:t>2018 г</a:t>
            </a:r>
          </a:p>
        </p:txBody>
      </p:sp>
    </p:spTree>
  </p:cSld>
  <p:clrMapOvr>
    <a:masterClrMapping/>
  </p:clrMapOvr>
  <p:transition spd="med">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685800" y="491193"/>
            <a:ext cx="3680885"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ЧТО ТАКОЕ МАШИНА ПОСТА?</a:t>
            </a:r>
            <a:endParaRPr sz="2400" b="0" i="0" u="none" strike="noStrike" cap="none">
              <a:solidFill>
                <a:schemeClr val="lt1"/>
              </a:solidFill>
              <a:latin typeface="Calibri"/>
              <a:ea typeface="Calibri"/>
              <a:cs typeface="Calibri"/>
              <a:sym typeface="Calibri"/>
            </a:endParaRPr>
          </a:p>
        </p:txBody>
      </p:sp>
      <p:sp>
        <p:nvSpPr>
          <p:cNvPr id="204" name="Shape 204"/>
          <p:cNvSpPr txBox="1">
            <a:spLocks noGrp="1"/>
          </p:cNvSpPr>
          <p:nvPr>
            <p:ph type="body" idx="2"/>
          </p:nvPr>
        </p:nvSpPr>
        <p:spPr>
          <a:xfrm>
            <a:off x="685800" y="1862800"/>
            <a:ext cx="4724100" cy="171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Машина Поста представляет собой мысленную конструкцию, существующую лишь в нашем воображении и созданная для уточнения (формализации) понятия алгоритма. Представляет собой универсальный исполнитель, позволяющий вводить начальные данные и читать результат выполнения программы.</a:t>
            </a:r>
            <a:endParaRPr/>
          </a:p>
        </p:txBody>
      </p:sp>
      <p:pic>
        <p:nvPicPr>
          <p:cNvPr id="205" name="Shape 205"/>
          <p:cNvPicPr preferRelativeResize="0"/>
          <p:nvPr/>
        </p:nvPicPr>
        <p:blipFill rotWithShape="1">
          <a:blip r:embed="rId3">
            <a:alphaModFix/>
          </a:blip>
          <a:srcRect/>
          <a:stretch/>
        </p:blipFill>
        <p:spPr>
          <a:xfrm>
            <a:off x="5551725" y="670100"/>
            <a:ext cx="6274000" cy="4102600"/>
          </a:xfrm>
          <a:prstGeom prst="rect">
            <a:avLst/>
          </a:prstGeom>
          <a:noFill/>
          <a:ln>
            <a:noFill/>
          </a:ln>
        </p:spPr>
      </p:pic>
      <p:sp>
        <p:nvSpPr>
          <p:cNvPr id="206" name="Shape 206"/>
          <p:cNvSpPr txBox="1"/>
          <p:nvPr/>
        </p:nvSpPr>
        <p:spPr>
          <a:xfrm>
            <a:off x="5409900" y="5012200"/>
            <a:ext cx="6794400" cy="1464000"/>
          </a:xfrm>
          <a:prstGeom prst="rect">
            <a:avLst/>
          </a:prstGeom>
          <a:noFill/>
          <a:ln>
            <a:noFill/>
          </a:ln>
        </p:spPr>
        <p:txBody>
          <a:bodyPr spcFirstLastPara="1" wrap="square" lIns="91425" tIns="91425" rIns="91425" bIns="91425" anchor="t" anchorCtr="0">
            <a:noAutofit/>
          </a:bodyPr>
          <a:lstStyle/>
          <a:p>
            <a:pPr marL="457200" lvl="0" indent="-355600">
              <a:spcBef>
                <a:spcPts val="0"/>
              </a:spcBef>
              <a:spcAft>
                <a:spcPts val="0"/>
              </a:spcAft>
              <a:buClr>
                <a:srgbClr val="F3F3F3"/>
              </a:buClr>
              <a:buSzPts val="2000"/>
              <a:buChar char="●"/>
            </a:pPr>
            <a:r>
              <a:rPr lang="en-US" sz="2000" i="1">
                <a:solidFill>
                  <a:srgbClr val="F3F3F3"/>
                </a:solidFill>
              </a:rPr>
              <a:t>Но устройство, позволяющее моделировать работу машины Поста в случае небольших программ и небольших объемов вычислений, изготовлено в 1970 г. В Симферопольском Государственном Университете.</a:t>
            </a:r>
            <a:endParaRPr sz="2000" i="1">
              <a:solidFill>
                <a:srgbClr val="F3F3F3"/>
              </a:solidFill>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10</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4">
                                            <p:txEl>
                                              <p:pRg st="0" end="0"/>
                                            </p:txEl>
                                          </p:spTgt>
                                        </p:tgtEl>
                                        <p:attrNameLst>
                                          <p:attrName>style.visibility</p:attrName>
                                        </p:attrNameLst>
                                      </p:cBhvr>
                                      <p:to>
                                        <p:strVal val="visible"/>
                                      </p:to>
                                    </p:set>
                                    <p:animEffect transition="in" filter="fade">
                                      <p:cBhvr>
                                        <p:cTn id="7" dur="1000"/>
                                        <p:tgtEl>
                                          <p:spTgt spid="20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685800" y="2074333"/>
            <a:ext cx="3680885"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ЛЕНТА</a:t>
            </a:r>
            <a:endParaRPr sz="2400" b="0" i="0" u="none" strike="noStrike" cap="none">
              <a:solidFill>
                <a:schemeClr val="lt1"/>
              </a:solidFill>
              <a:latin typeface="Calibri"/>
              <a:ea typeface="Calibri"/>
              <a:cs typeface="Calibri"/>
              <a:sym typeface="Calibri"/>
            </a:endParaRPr>
          </a:p>
        </p:txBody>
      </p:sp>
      <p:pic>
        <p:nvPicPr>
          <p:cNvPr id="212" name="Shape 212"/>
          <p:cNvPicPr preferRelativeResize="0">
            <a:picLocks noGrp="1"/>
          </p:cNvPicPr>
          <p:nvPr>
            <p:ph type="body" idx="1"/>
          </p:nvPr>
        </p:nvPicPr>
        <p:blipFill rotWithShape="1">
          <a:blip r:embed="rId3">
            <a:alphaModFix/>
          </a:blip>
          <a:srcRect/>
          <a:stretch/>
        </p:blipFill>
        <p:spPr>
          <a:xfrm>
            <a:off x="4934992" y="2885138"/>
            <a:ext cx="7082627" cy="1121589"/>
          </a:xfrm>
          <a:prstGeom prst="rect">
            <a:avLst/>
          </a:prstGeom>
          <a:noFill/>
          <a:ln>
            <a:noFill/>
          </a:ln>
        </p:spPr>
      </p:pic>
      <p:sp>
        <p:nvSpPr>
          <p:cNvPr id="213" name="Shape 213"/>
          <p:cNvSpPr txBox="1">
            <a:spLocks noGrp="1"/>
          </p:cNvSpPr>
          <p:nvPr>
            <p:ph type="body" idx="2"/>
          </p:nvPr>
        </p:nvSpPr>
        <p:spPr>
          <a:xfrm>
            <a:off x="685800" y="3445933"/>
            <a:ext cx="3680885" cy="1828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Лента бесконечна и разделена на секции одинакового размера. Для наглядности ленту будем считать расположенной горизонтально. </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11</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3">
                                            <p:txEl>
                                              <p:pRg st="0" end="0"/>
                                            </p:txEl>
                                          </p:spTgt>
                                        </p:tgtEl>
                                        <p:attrNameLst>
                                          <p:attrName>style.visibility</p:attrName>
                                        </p:attrNameLst>
                                      </p:cBhvr>
                                      <p:to>
                                        <p:strVal val="visible"/>
                                      </p:to>
                                    </p:set>
                                    <p:animEffect transition="in" filter="fade">
                                      <p:cBhvr>
                                        <p:cTn id="7" dur="1000"/>
                                        <p:tgtEl>
                                          <p:spTgt spid="2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Shape 218"/>
          <p:cNvSpPr txBox="1">
            <a:spLocks noGrp="1"/>
          </p:cNvSpPr>
          <p:nvPr>
            <p:ph type="title"/>
          </p:nvPr>
        </p:nvSpPr>
        <p:spPr>
          <a:xfrm>
            <a:off x="685800" y="2074333"/>
            <a:ext cx="3680885"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ЛЕНТА</a:t>
            </a:r>
            <a:endParaRPr sz="2400" b="0" i="0" u="none" strike="noStrike" cap="none">
              <a:solidFill>
                <a:schemeClr val="lt1"/>
              </a:solidFill>
              <a:latin typeface="Calibri"/>
              <a:ea typeface="Calibri"/>
              <a:cs typeface="Calibri"/>
              <a:sym typeface="Calibri"/>
            </a:endParaRPr>
          </a:p>
        </p:txBody>
      </p:sp>
      <p:sp>
        <p:nvSpPr>
          <p:cNvPr id="219" name="Shape 219"/>
          <p:cNvSpPr txBox="1">
            <a:spLocks noGrp="1"/>
          </p:cNvSpPr>
          <p:nvPr>
            <p:ph type="body" idx="2"/>
          </p:nvPr>
        </p:nvSpPr>
        <p:spPr>
          <a:xfrm>
            <a:off x="685800" y="3445933"/>
            <a:ext cx="3680885" cy="1828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Порядок, в котором расположены секции ленты, подобен порядку, в котором расположены все целые числа. </a:t>
            </a:r>
            <a:endParaRPr/>
          </a:p>
        </p:txBody>
      </p:sp>
      <p:pic>
        <p:nvPicPr>
          <p:cNvPr id="220" name="Shape 220"/>
          <p:cNvPicPr preferRelativeResize="0"/>
          <p:nvPr/>
        </p:nvPicPr>
        <p:blipFill rotWithShape="1">
          <a:blip r:embed="rId3">
            <a:alphaModFix/>
          </a:blip>
          <a:srcRect/>
          <a:stretch/>
        </p:blipFill>
        <p:spPr>
          <a:xfrm>
            <a:off x="4648201" y="2712239"/>
            <a:ext cx="6696885" cy="1320513"/>
          </a:xfrm>
          <a:prstGeom prst="rect">
            <a:avLst/>
          </a:prstGeom>
          <a:noFill/>
          <a:ln>
            <a:noFill/>
          </a:ln>
        </p:spPr>
      </p:pic>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12</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9">
                                            <p:txEl>
                                              <p:pRg st="0" end="0"/>
                                            </p:txEl>
                                          </p:spTgt>
                                        </p:tgtEl>
                                        <p:attrNameLst>
                                          <p:attrName>style.visibility</p:attrName>
                                        </p:attrNameLst>
                                      </p:cBhvr>
                                      <p:to>
                                        <p:strVal val="visible"/>
                                      </p:to>
                                    </p:set>
                                    <p:animEffect transition="in" filter="fade">
                                      <p:cBhvr>
                                        <p:cTn id="7" dur="1000"/>
                                        <p:tgtEl>
                                          <p:spTgt spid="2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pic>
        <p:nvPicPr>
          <p:cNvPr id="225" name="Shape 225"/>
          <p:cNvPicPr preferRelativeResize="0"/>
          <p:nvPr/>
        </p:nvPicPr>
        <p:blipFill rotWithShape="1">
          <a:blip r:embed="rId3">
            <a:alphaModFix/>
          </a:blip>
          <a:srcRect/>
          <a:stretch/>
        </p:blipFill>
        <p:spPr>
          <a:xfrm>
            <a:off x="4915344" y="2760133"/>
            <a:ext cx="6753493" cy="1026083"/>
          </a:xfrm>
          <a:prstGeom prst="rect">
            <a:avLst/>
          </a:prstGeom>
          <a:noFill/>
          <a:ln>
            <a:noFill/>
          </a:ln>
        </p:spPr>
      </p:pic>
      <p:sp>
        <p:nvSpPr>
          <p:cNvPr id="226" name="Shape 226"/>
          <p:cNvSpPr txBox="1">
            <a:spLocks noGrp="1"/>
          </p:cNvSpPr>
          <p:nvPr>
            <p:ph type="title"/>
          </p:nvPr>
        </p:nvSpPr>
        <p:spPr>
          <a:xfrm>
            <a:off x="685800" y="2074333"/>
            <a:ext cx="3680885"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ЛЕНТА</a:t>
            </a:r>
            <a:endParaRPr sz="2400" b="0" i="0" u="none" strike="noStrike" cap="none">
              <a:solidFill>
                <a:schemeClr val="lt1"/>
              </a:solidFill>
              <a:latin typeface="Calibri"/>
              <a:ea typeface="Calibri"/>
              <a:cs typeface="Calibri"/>
              <a:sym typeface="Calibri"/>
            </a:endParaRPr>
          </a:p>
        </p:txBody>
      </p:sp>
      <p:sp>
        <p:nvSpPr>
          <p:cNvPr id="227" name="Shape 227"/>
          <p:cNvSpPr txBox="1">
            <a:spLocks noGrp="1"/>
          </p:cNvSpPr>
          <p:nvPr>
            <p:ph type="body" idx="2"/>
          </p:nvPr>
        </p:nvSpPr>
        <p:spPr>
          <a:xfrm>
            <a:off x="685800" y="3445933"/>
            <a:ext cx="3680885" cy="1828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В каждой секции ленты либо не записано ничего, либо записана метка.</a:t>
            </a:r>
            <a:endParaRPr sz="2400" b="0" i="0" u="none" strike="noStrike" cap="none">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13</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27">
                                            <p:txEl>
                                              <p:pRg st="0" end="0"/>
                                            </p:txEl>
                                          </p:spTgt>
                                        </p:tgtEl>
                                        <p:attrNameLst>
                                          <p:attrName>style.visibility</p:attrName>
                                        </p:attrNameLst>
                                      </p:cBhvr>
                                      <p:to>
                                        <p:strVal val="visible"/>
                                      </p:to>
                                    </p:set>
                                    <p:animEffect transition="in" filter="fade">
                                      <p:cBhvr>
                                        <p:cTn id="7" dur="1000"/>
                                        <p:tgtEl>
                                          <p:spTgt spid="2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Shape 232"/>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СОСТОЯНИЕ ЛЕНТЫ</a:t>
            </a:r>
            <a:br>
              <a:rPr lang="en-US" sz="3600" b="0" i="0" u="none" strike="noStrike" cap="none">
                <a:solidFill>
                  <a:schemeClr val="lt1"/>
                </a:solidFill>
                <a:latin typeface="Calibri"/>
                <a:ea typeface="Calibri"/>
                <a:cs typeface="Calibri"/>
                <a:sym typeface="Calibri"/>
              </a:rPr>
            </a:br>
            <a:endParaRPr sz="3600" b="0" i="0" u="none" strike="noStrike" cap="none">
              <a:solidFill>
                <a:schemeClr val="lt1"/>
              </a:solidFill>
              <a:latin typeface="Calibri"/>
              <a:ea typeface="Calibri"/>
              <a:cs typeface="Calibri"/>
              <a:sym typeface="Calibri"/>
            </a:endParaRPr>
          </a:p>
        </p:txBody>
      </p:sp>
      <p:sp>
        <p:nvSpPr>
          <p:cNvPr id="233" name="Shape 233"/>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285750" marR="0" lvl="0" indent="-285750" algn="l" rtl="0">
              <a:spcBef>
                <a:spcPts val="0"/>
              </a:spcBef>
              <a:spcAft>
                <a:spcPts val="0"/>
              </a:spcAft>
              <a:buClr>
                <a:schemeClr val="lt1"/>
              </a:buClr>
              <a:buSzPts val="2800"/>
              <a:buFont typeface="Arial"/>
              <a:buChar char="•"/>
            </a:pPr>
            <a:r>
              <a:rPr lang="en-US" sz="2800" b="0" i="0" u="none" strike="noStrike" cap="none">
                <a:solidFill>
                  <a:schemeClr val="lt1"/>
                </a:solidFill>
                <a:latin typeface="Calibri"/>
                <a:ea typeface="Calibri"/>
                <a:cs typeface="Calibri"/>
                <a:sym typeface="Calibri"/>
              </a:rPr>
              <a:t>Информация о том, какие </a:t>
            </a:r>
            <a:r>
              <a:rPr lang="en-US" sz="2800" b="1" i="0" u="none" strike="noStrike" cap="none">
                <a:solidFill>
                  <a:schemeClr val="lt1"/>
                </a:solidFill>
                <a:latin typeface="Calibri"/>
                <a:ea typeface="Calibri"/>
                <a:cs typeface="Calibri"/>
                <a:sym typeface="Calibri"/>
              </a:rPr>
              <a:t>секции</a:t>
            </a:r>
            <a:r>
              <a:rPr lang="en-US" sz="2800" b="0" i="0" u="none" strike="noStrike" cap="none">
                <a:solidFill>
                  <a:schemeClr val="lt1"/>
                </a:solidFill>
                <a:latin typeface="Calibri"/>
                <a:ea typeface="Calibri"/>
                <a:cs typeface="Calibri"/>
                <a:sym typeface="Calibri"/>
              </a:rPr>
              <a:t> пусты, а какие отмечены, образует состояние </a:t>
            </a:r>
            <a:r>
              <a:rPr lang="en-US" sz="2800" b="1" i="0" u="none" strike="noStrike" cap="none">
                <a:solidFill>
                  <a:schemeClr val="lt1"/>
                </a:solidFill>
                <a:latin typeface="Calibri"/>
                <a:ea typeface="Calibri"/>
                <a:cs typeface="Calibri"/>
                <a:sym typeface="Calibri"/>
              </a:rPr>
              <a:t>ленты</a:t>
            </a:r>
            <a:r>
              <a:rPr lang="en-US" sz="2800" b="0" i="0" u="none" strike="noStrike" cap="none">
                <a:solidFill>
                  <a:schemeClr val="lt1"/>
                </a:solidFill>
                <a:latin typeface="Calibri"/>
                <a:ea typeface="Calibri"/>
                <a:cs typeface="Calibri"/>
                <a:sym typeface="Calibri"/>
              </a:rPr>
              <a:t>.</a:t>
            </a:r>
            <a:endParaRPr sz="2800" b="0" i="0" u="none" strike="noStrike" cap="none">
              <a:solidFill>
                <a:schemeClr val="lt1"/>
              </a:solidFill>
              <a:latin typeface="Calibri"/>
              <a:ea typeface="Calibri"/>
              <a:cs typeface="Calibri"/>
              <a:sym typeface="Calibri"/>
            </a:endParaRPr>
          </a:p>
          <a:p>
            <a:pPr marL="285750" marR="0" lvl="0" indent="-285750" algn="l" rtl="0">
              <a:spcBef>
                <a:spcPts val="1000"/>
              </a:spcBef>
              <a:spcAft>
                <a:spcPts val="0"/>
              </a:spcAft>
              <a:buClr>
                <a:schemeClr val="lt1"/>
              </a:buClr>
              <a:buSzPts val="2800"/>
              <a:buFont typeface="Arial"/>
              <a:buChar char="•"/>
            </a:pPr>
            <a:r>
              <a:rPr lang="en-US" sz="2800" b="0" i="0" u="none" strike="noStrike" cap="none">
                <a:solidFill>
                  <a:schemeClr val="lt1"/>
                </a:solidFill>
                <a:latin typeface="Calibri"/>
                <a:ea typeface="Calibri"/>
                <a:cs typeface="Calibri"/>
                <a:sym typeface="Calibri"/>
              </a:rPr>
              <a:t>Состояние ленты меняется в процессе работы машины.</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14</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3">
                                            <p:txEl>
                                              <p:pRg st="0" end="0"/>
                                            </p:txEl>
                                          </p:spTgt>
                                        </p:tgtEl>
                                        <p:attrNameLst>
                                          <p:attrName>style.visibility</p:attrName>
                                        </p:attrNameLst>
                                      </p:cBhvr>
                                      <p:to>
                                        <p:strVal val="visible"/>
                                      </p:to>
                                    </p:set>
                                    <p:anim calcmode="lin" valueType="num">
                                      <p:cBhvr additive="base">
                                        <p:cTn id="7" dur="500"/>
                                        <p:tgtEl>
                                          <p:spTgt spid="233">
                                            <p:txEl>
                                              <p:pRg st="0" end="0"/>
                                            </p:txEl>
                                          </p:spTgt>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233">
                                            <p:txEl>
                                              <p:pRg st="1" end="1"/>
                                            </p:txEl>
                                          </p:spTgt>
                                        </p:tgtEl>
                                        <p:attrNameLst>
                                          <p:attrName>style.visibility</p:attrName>
                                        </p:attrNameLst>
                                      </p:cBhvr>
                                      <p:to>
                                        <p:strVal val="visible"/>
                                      </p:to>
                                    </p:set>
                                    <p:anim calcmode="lin" valueType="num">
                                      <p:cBhvr additive="base">
                                        <p:cTn id="10" dur="500"/>
                                        <p:tgtEl>
                                          <p:spTgt spid="23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Shape 238"/>
          <p:cNvSpPr txBox="1">
            <a:spLocks noGrp="1"/>
          </p:cNvSpPr>
          <p:nvPr>
            <p:ph type="title"/>
          </p:nvPr>
        </p:nvSpPr>
        <p:spPr>
          <a:xfrm>
            <a:off x="685800" y="2074333"/>
            <a:ext cx="3680885"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КАРЕТКА</a:t>
            </a:r>
            <a:endParaRPr sz="2400" b="0" i="0" u="none" strike="noStrike" cap="none">
              <a:solidFill>
                <a:schemeClr val="lt1"/>
              </a:solidFill>
              <a:latin typeface="Calibri"/>
              <a:ea typeface="Calibri"/>
              <a:cs typeface="Calibri"/>
              <a:sym typeface="Calibri"/>
            </a:endParaRPr>
          </a:p>
        </p:txBody>
      </p:sp>
      <p:sp>
        <p:nvSpPr>
          <p:cNvPr id="239" name="Shape 239"/>
          <p:cNvSpPr txBox="1">
            <a:spLocks noGrp="1"/>
          </p:cNvSpPr>
          <p:nvPr>
            <p:ph type="body" idx="2"/>
          </p:nvPr>
        </p:nvSpPr>
        <p:spPr>
          <a:xfrm>
            <a:off x="685800" y="3445933"/>
            <a:ext cx="3680885" cy="1828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Каретка может передвигаться вдоль ленты влево и вправо. Когда она неподвижна, она стоит против ровно одной секции ленты.</a:t>
            </a:r>
            <a:endParaRPr/>
          </a:p>
        </p:txBody>
      </p:sp>
      <p:pic>
        <p:nvPicPr>
          <p:cNvPr id="240" name="Shape 240"/>
          <p:cNvPicPr preferRelativeResize="0"/>
          <p:nvPr/>
        </p:nvPicPr>
        <p:blipFill rotWithShape="1">
          <a:blip r:embed="rId3">
            <a:alphaModFix/>
          </a:blip>
          <a:srcRect/>
          <a:stretch/>
        </p:blipFill>
        <p:spPr>
          <a:xfrm>
            <a:off x="5175602" y="3200401"/>
            <a:ext cx="5429694" cy="1417134"/>
          </a:xfrm>
          <a:prstGeom prst="rect">
            <a:avLst/>
          </a:prstGeom>
          <a:noFill/>
          <a:ln>
            <a:noFill/>
          </a:ln>
        </p:spPr>
      </p:pic>
      <p:sp>
        <p:nvSpPr>
          <p:cNvPr id="241" name="Shape 241"/>
          <p:cNvSpPr/>
          <p:nvPr/>
        </p:nvSpPr>
        <p:spPr>
          <a:xfrm>
            <a:off x="5175600" y="1575275"/>
            <a:ext cx="3384900" cy="1184700"/>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586" y="63979"/>
                </a:moveTo>
                <a:lnTo>
                  <a:pt x="-18517" y="112868"/>
                </a:lnTo>
                <a:lnTo>
                  <a:pt x="3055" y="175096"/>
                </a:lnTo>
              </a:path>
            </a:pathLst>
          </a:custGeom>
          <a:solidFill>
            <a:schemeClr val="accent1"/>
          </a:solidFill>
          <a:ln w="28575"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lvl="0" algn="ctr"/>
            <a:endParaRPr lang="ru-RU" sz="2400" dirty="0" smtClean="0">
              <a:solidFill>
                <a:schemeClr val="lt1"/>
              </a:solidFill>
              <a:latin typeface="Calibri"/>
              <a:ea typeface="Calibri"/>
              <a:cs typeface="Calibri"/>
              <a:sym typeface="Calibri"/>
            </a:endParaRPr>
          </a:p>
          <a:p>
            <a:pPr lvl="0" algn="ctr"/>
            <a:endParaRPr lang="ru-RU" sz="2400" dirty="0">
              <a:solidFill>
                <a:schemeClr val="lt1"/>
              </a:solidFill>
              <a:latin typeface="Calibri"/>
              <a:ea typeface="Calibri"/>
              <a:cs typeface="Calibri"/>
              <a:sym typeface="Calibri"/>
            </a:endParaRPr>
          </a:p>
          <a:p>
            <a:pPr lvl="0" algn="ctr"/>
            <a:endParaRPr lang="ru-RU" sz="2400" dirty="0" smtClean="0">
              <a:solidFill>
                <a:schemeClr val="lt1"/>
              </a:solidFill>
              <a:latin typeface="Calibri"/>
              <a:ea typeface="Calibri"/>
              <a:cs typeface="Calibri"/>
              <a:sym typeface="Calibri"/>
            </a:endParaRPr>
          </a:p>
          <a:p>
            <a:pPr lvl="0" algn="ctr"/>
            <a:r>
              <a:rPr lang="ru-RU" sz="2400" dirty="0">
                <a:solidFill>
                  <a:schemeClr val="lt1"/>
                </a:solidFill>
                <a:latin typeface="Calibri"/>
                <a:ea typeface="Calibri"/>
                <a:cs typeface="Calibri"/>
                <a:sym typeface="Calibri"/>
              </a:rPr>
              <a:t> </a:t>
            </a:r>
            <a:r>
              <a:rPr lang="ru-RU"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Каретка</a:t>
            </a:r>
            <a:r>
              <a:rPr lang="en-US"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неподвижна</a:t>
            </a:r>
            <a:r>
              <a:rPr lang="ru-RU" sz="2400" dirty="0" smtClean="0">
                <a:solidFill>
                  <a:schemeClr val="lt1"/>
                </a:solidFill>
                <a:latin typeface="Calibri"/>
                <a:ea typeface="Calibri"/>
                <a:cs typeface="Calibri"/>
                <a:sym typeface="Calibri"/>
              </a:rPr>
              <a:t/>
            </a:r>
            <a:br>
              <a:rPr lang="ru-RU" sz="2400" dirty="0" smtClean="0">
                <a:solidFill>
                  <a:schemeClr val="lt1"/>
                </a:solidFill>
                <a:latin typeface="Calibri"/>
                <a:ea typeface="Calibri"/>
                <a:cs typeface="Calibri"/>
                <a:sym typeface="Calibri"/>
              </a:rPr>
            </a:br>
            <a:r>
              <a:rPr lang="ru-RU" sz="2400" dirty="0" smtClean="0">
                <a:solidFill>
                  <a:schemeClr val="lt1"/>
                </a:solidFill>
                <a:latin typeface="Calibri"/>
                <a:ea typeface="Calibri"/>
                <a:cs typeface="Calibri"/>
                <a:sym typeface="Calibri"/>
              </a:rPr>
              <a:t>                                              </a:t>
            </a:r>
            <a:r>
              <a:rPr lang="en-US" sz="2400" dirty="0" smtClean="0">
                <a:solidFill>
                  <a:schemeClr val="lt1"/>
                </a:solidFill>
                <a:latin typeface="Calibri"/>
                <a:ea typeface="Calibri"/>
                <a:cs typeface="Calibri"/>
                <a:sym typeface="Calibri"/>
              </a:rPr>
              <a:t> </a:t>
            </a:r>
            <a:r>
              <a:rPr lang="en-US" sz="2400" dirty="0">
                <a:solidFill>
                  <a:schemeClr val="lt1"/>
                </a:solidFill>
                <a:latin typeface="Calibri"/>
                <a:ea typeface="Calibri"/>
                <a:cs typeface="Calibri"/>
                <a:sym typeface="Calibri"/>
              </a:rPr>
              <a:t>и </a:t>
            </a:r>
            <a:r>
              <a:rPr lang="en-US" sz="2400" dirty="0" err="1">
                <a:solidFill>
                  <a:schemeClr val="lt1"/>
                </a:solidFill>
                <a:latin typeface="Calibri"/>
                <a:ea typeface="Calibri"/>
                <a:cs typeface="Calibri"/>
                <a:sym typeface="Calibri"/>
              </a:rPr>
              <a:t>стоит</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против</a:t>
            </a:r>
            <a:r>
              <a:rPr lang="en-US" sz="2400" dirty="0">
                <a:solidFill>
                  <a:schemeClr val="lt1"/>
                </a:solidFill>
                <a:latin typeface="Calibri"/>
                <a:ea typeface="Calibri"/>
                <a:cs typeface="Calibri"/>
                <a:sym typeface="Calibri"/>
              </a:rPr>
              <a:t> </a:t>
            </a:r>
            <a:r>
              <a:rPr lang="ru-RU" sz="2400" dirty="0" smtClean="0">
                <a:solidFill>
                  <a:schemeClr val="lt1"/>
                </a:solidFill>
                <a:latin typeface="Calibri"/>
                <a:ea typeface="Calibri"/>
                <a:cs typeface="Calibri"/>
                <a:sym typeface="Calibri"/>
              </a:rPr>
              <a:t/>
            </a:r>
            <a:br>
              <a:rPr lang="ru-RU" sz="2400" dirty="0" smtClean="0">
                <a:solidFill>
                  <a:schemeClr val="lt1"/>
                </a:solidFill>
                <a:latin typeface="Calibri"/>
                <a:ea typeface="Calibri"/>
                <a:cs typeface="Calibri"/>
                <a:sym typeface="Calibri"/>
              </a:rPr>
            </a:br>
            <a:r>
              <a:rPr lang="ru-RU"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одной</a:t>
            </a:r>
            <a:r>
              <a:rPr lang="en-US" sz="2400" dirty="0" smtClean="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из</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секций</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ленты</a:t>
            </a:r>
            <a:endParaRPr sz="2400" dirty="0"/>
          </a:p>
        </p:txBody>
      </p:sp>
      <p:sp>
        <p:nvSpPr>
          <p:cNvPr id="242" name="Shape 242"/>
          <p:cNvSpPr/>
          <p:nvPr/>
        </p:nvSpPr>
        <p:spPr>
          <a:xfrm>
            <a:off x="8461612" y="3780430"/>
            <a:ext cx="709684" cy="709684"/>
          </a:xfrm>
          <a:prstGeom prst="rect">
            <a:avLst/>
          </a:prstGeom>
          <a:noFill/>
          <a:ln w="38100" cap="flat" cmpd="sng">
            <a:solidFill>
              <a:schemeClr val="accent1"/>
            </a:solidFill>
            <a:prstDash val="dashDot"/>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15</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39">
                                            <p:txEl>
                                              <p:pRg st="0" end="0"/>
                                            </p:txEl>
                                          </p:spTgt>
                                        </p:tgtEl>
                                        <p:attrNameLst>
                                          <p:attrName>style.visibility</p:attrName>
                                        </p:attrNameLst>
                                      </p:cBhvr>
                                      <p:to>
                                        <p:strVal val="visible"/>
                                      </p:to>
                                    </p:set>
                                    <p:animEffect transition="in" filter="fade">
                                      <p:cBhvr>
                                        <p:cTn id="7" dur="1000"/>
                                        <p:tgtEl>
                                          <p:spTgt spid="2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685800" y="750497"/>
            <a:ext cx="3680885"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КАРЕТКА</a:t>
            </a:r>
            <a:endParaRPr sz="2400" b="0" i="0" u="none" strike="noStrike" cap="none">
              <a:solidFill>
                <a:schemeClr val="lt1"/>
              </a:solidFill>
              <a:latin typeface="Calibri"/>
              <a:ea typeface="Calibri"/>
              <a:cs typeface="Calibri"/>
              <a:sym typeface="Calibri"/>
            </a:endParaRPr>
          </a:p>
        </p:txBody>
      </p:sp>
      <p:sp>
        <p:nvSpPr>
          <p:cNvPr id="248" name="Shape 248"/>
          <p:cNvSpPr txBox="1">
            <a:spLocks noGrp="1"/>
          </p:cNvSpPr>
          <p:nvPr>
            <p:ph type="body" idx="2"/>
          </p:nvPr>
        </p:nvSpPr>
        <p:spPr>
          <a:xfrm>
            <a:off x="685800" y="2122100"/>
            <a:ext cx="4103700" cy="2913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За один шаг каретка может сдвинуться на одну секцию влево или вправо. Каретка может поставить (напечатать) или уничтожить (стереть) метку в той секции, против которой она стоит, а также распознать, стоит или нет метка в обозреваемой ею секции.</a:t>
            </a:r>
            <a:endParaRPr/>
          </a:p>
        </p:txBody>
      </p:sp>
      <p:pic>
        <p:nvPicPr>
          <p:cNvPr id="249" name="Shape 249"/>
          <p:cNvPicPr preferRelativeResize="0"/>
          <p:nvPr/>
        </p:nvPicPr>
        <p:blipFill rotWithShape="1">
          <a:blip r:embed="rId3">
            <a:alphaModFix/>
          </a:blip>
          <a:srcRect/>
          <a:stretch/>
        </p:blipFill>
        <p:spPr>
          <a:xfrm>
            <a:off x="4956228" y="2830804"/>
            <a:ext cx="5552972" cy="1457860"/>
          </a:xfrm>
          <a:prstGeom prst="rect">
            <a:avLst/>
          </a:prstGeom>
          <a:noFill/>
          <a:ln>
            <a:noFill/>
          </a:ln>
        </p:spPr>
      </p:pic>
      <p:cxnSp>
        <p:nvCxnSpPr>
          <p:cNvPr id="250" name="Shape 250"/>
          <p:cNvCxnSpPr/>
          <p:nvPr/>
        </p:nvCxnSpPr>
        <p:spPr>
          <a:xfrm>
            <a:off x="5855117" y="4146588"/>
            <a:ext cx="2528453" cy="577"/>
          </a:xfrm>
          <a:prstGeom prst="straightConnector1">
            <a:avLst/>
          </a:prstGeom>
          <a:noFill/>
          <a:ln w="28575" cap="flat" cmpd="sng">
            <a:solidFill>
              <a:schemeClr val="dk1"/>
            </a:solidFill>
            <a:prstDash val="solid"/>
            <a:round/>
            <a:headEnd type="triangle" w="med" len="med"/>
            <a:tailEnd type="triangle" w="med" len="med"/>
          </a:ln>
        </p:spPr>
      </p:cxnSp>
      <p:sp>
        <p:nvSpPr>
          <p:cNvPr id="251" name="Shape 251"/>
          <p:cNvSpPr/>
          <p:nvPr/>
        </p:nvSpPr>
        <p:spPr>
          <a:xfrm>
            <a:off x="4956225" y="1046001"/>
            <a:ext cx="3681000" cy="1643304"/>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424" y="57968"/>
                </a:moveTo>
                <a:lnTo>
                  <a:pt x="-17922" y="109722"/>
                </a:lnTo>
                <a:lnTo>
                  <a:pt x="-282" y="169434"/>
                </a:lnTo>
              </a:path>
            </a:pathLst>
          </a:custGeom>
          <a:solidFill>
            <a:schemeClr val="accent1"/>
          </a:solidFill>
          <a:ln w="28575"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ru-RU" sz="2400" dirty="0" smtClean="0">
              <a:solidFill>
                <a:schemeClr val="lt1"/>
              </a:solidFill>
              <a:latin typeface="Calibri"/>
              <a:ea typeface="Calibri"/>
              <a:cs typeface="Calibri"/>
              <a:sym typeface="Calibri"/>
            </a:endParaRPr>
          </a:p>
          <a:p>
            <a:pPr marL="0" marR="0" lvl="0" indent="0" algn="ctr" rtl="0">
              <a:spcBef>
                <a:spcPts val="0"/>
              </a:spcBef>
              <a:spcAft>
                <a:spcPts val="0"/>
              </a:spcAft>
              <a:buNone/>
            </a:pPr>
            <a:endParaRPr lang="ru-RU" sz="2400" dirty="0">
              <a:solidFill>
                <a:schemeClr val="lt1"/>
              </a:solidFill>
              <a:latin typeface="Calibri"/>
              <a:ea typeface="Calibri"/>
              <a:cs typeface="Calibri"/>
              <a:sym typeface="Calibri"/>
            </a:endParaRPr>
          </a:p>
          <a:p>
            <a:pPr marL="0" marR="0" lvl="0" indent="0" algn="ctr" rtl="0">
              <a:spcBef>
                <a:spcPts val="0"/>
              </a:spcBef>
              <a:spcAft>
                <a:spcPts val="0"/>
              </a:spcAft>
              <a:buNone/>
            </a:pPr>
            <a:endParaRPr lang="ru-RU" sz="2400" dirty="0" smtClean="0">
              <a:solidFill>
                <a:schemeClr val="lt1"/>
              </a:solidFill>
              <a:latin typeface="Calibri"/>
              <a:ea typeface="Calibri"/>
              <a:cs typeface="Calibri"/>
              <a:sym typeface="Calibri"/>
            </a:endParaRPr>
          </a:p>
          <a:p>
            <a:pPr marL="0" marR="0" lvl="0" indent="0" algn="ctr" rtl="0">
              <a:spcBef>
                <a:spcPts val="0"/>
              </a:spcBef>
              <a:spcAft>
                <a:spcPts val="0"/>
              </a:spcAft>
              <a:buNone/>
            </a:pPr>
            <a:endParaRPr lang="ru-RU" sz="2400" dirty="0">
              <a:solidFill>
                <a:schemeClr val="lt1"/>
              </a:solidFill>
              <a:latin typeface="Calibri"/>
              <a:ea typeface="Calibri"/>
              <a:cs typeface="Calibri"/>
              <a:sym typeface="Calibri"/>
            </a:endParaRPr>
          </a:p>
          <a:p>
            <a:pPr marL="0" marR="0" lvl="0" indent="0" algn="ctr" rtl="0">
              <a:spcBef>
                <a:spcPts val="0"/>
              </a:spcBef>
              <a:spcAft>
                <a:spcPts val="0"/>
              </a:spcAft>
              <a:buNone/>
            </a:pPr>
            <a:r>
              <a:rPr lang="ru-RU"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Каретка</a:t>
            </a:r>
            <a:r>
              <a:rPr lang="en-US" sz="2400" dirty="0" smtClean="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не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стоит</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против</a:t>
            </a:r>
            <a:r>
              <a:rPr lang="en-US" sz="2400" dirty="0">
                <a:solidFill>
                  <a:schemeClr val="lt1"/>
                </a:solidFill>
                <a:latin typeface="Calibri"/>
                <a:ea typeface="Calibri"/>
                <a:cs typeface="Calibri"/>
                <a:sym typeface="Calibri"/>
              </a:rPr>
              <a:t> </a:t>
            </a:r>
            <a:r>
              <a:rPr lang="ru-RU" sz="2400" dirty="0" smtClean="0">
                <a:solidFill>
                  <a:schemeClr val="lt1"/>
                </a:solidFill>
                <a:latin typeface="Calibri"/>
                <a:ea typeface="Calibri"/>
                <a:cs typeface="Calibri"/>
                <a:sym typeface="Calibri"/>
              </a:rPr>
              <a:t/>
            </a:r>
            <a:br>
              <a:rPr lang="ru-RU" sz="2400" dirty="0" smtClean="0">
                <a:solidFill>
                  <a:schemeClr val="lt1"/>
                </a:solidFill>
                <a:latin typeface="Calibri"/>
                <a:ea typeface="Calibri"/>
                <a:cs typeface="Calibri"/>
                <a:sym typeface="Calibri"/>
              </a:rPr>
            </a:br>
            <a:r>
              <a:rPr lang="ru-RU"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одной</a:t>
            </a:r>
            <a:r>
              <a:rPr lang="en-US" sz="2400" dirty="0" smtClean="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из</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секций</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ленты</a:t>
            </a:r>
            <a:r>
              <a:rPr lang="en-US" sz="2400" dirty="0">
                <a:solidFill>
                  <a:schemeClr val="lt1"/>
                </a:solidFill>
                <a:latin typeface="Calibri"/>
                <a:ea typeface="Calibri"/>
                <a:cs typeface="Calibri"/>
                <a:sym typeface="Calibri"/>
              </a:rPr>
              <a:t>, </a:t>
            </a:r>
            <a:r>
              <a:rPr lang="ru-RU" sz="2400" dirty="0" smtClean="0">
                <a:solidFill>
                  <a:schemeClr val="lt1"/>
                </a:solidFill>
                <a:latin typeface="Calibri"/>
                <a:ea typeface="Calibri"/>
                <a:cs typeface="Calibri"/>
                <a:sym typeface="Calibri"/>
              </a:rPr>
              <a:t/>
            </a:r>
            <a:br>
              <a:rPr lang="ru-RU" sz="2400" dirty="0" smtClean="0">
                <a:solidFill>
                  <a:schemeClr val="lt1"/>
                </a:solidFill>
                <a:latin typeface="Calibri"/>
                <a:ea typeface="Calibri"/>
                <a:cs typeface="Calibri"/>
                <a:sym typeface="Calibri"/>
              </a:rPr>
            </a:br>
            <a:r>
              <a:rPr lang="ru-RU"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значит</a:t>
            </a:r>
            <a:r>
              <a:rPr lang="en-US" sz="2400" dirty="0" smtClean="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происходит</a:t>
            </a:r>
            <a:r>
              <a:rPr lang="en-US" sz="2400" dirty="0">
                <a:solidFill>
                  <a:schemeClr val="lt1"/>
                </a:solidFill>
                <a:latin typeface="Calibri"/>
                <a:ea typeface="Calibri"/>
                <a:cs typeface="Calibri"/>
                <a:sym typeface="Calibri"/>
              </a:rPr>
              <a:t> </a:t>
            </a:r>
            <a:r>
              <a:rPr lang="ru-RU" sz="2400" dirty="0" smtClean="0">
                <a:solidFill>
                  <a:schemeClr val="lt1"/>
                </a:solidFill>
                <a:latin typeface="Calibri"/>
                <a:ea typeface="Calibri"/>
                <a:cs typeface="Calibri"/>
                <a:sym typeface="Calibri"/>
              </a:rPr>
              <a:t/>
            </a:r>
            <a:br>
              <a:rPr lang="ru-RU" sz="2400" dirty="0" smtClean="0">
                <a:solidFill>
                  <a:schemeClr val="lt1"/>
                </a:solidFill>
                <a:latin typeface="Calibri"/>
                <a:ea typeface="Calibri"/>
                <a:cs typeface="Calibri"/>
                <a:sym typeface="Calibri"/>
              </a:rPr>
            </a:br>
            <a:r>
              <a:rPr lang="ru-RU"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движение</a:t>
            </a:r>
            <a:r>
              <a:rPr lang="en-US" sz="2400" dirty="0" smtClean="0">
                <a:solidFill>
                  <a:schemeClr val="lt1"/>
                </a:solidFill>
                <a:latin typeface="Calibri"/>
                <a:ea typeface="Calibri"/>
                <a:cs typeface="Calibri"/>
                <a:sym typeface="Calibri"/>
              </a:rPr>
              <a:t> </a:t>
            </a:r>
            <a:r>
              <a:rPr lang="en-US" sz="2400" dirty="0" err="1" smtClean="0">
                <a:solidFill>
                  <a:schemeClr val="lt1"/>
                </a:solidFill>
                <a:latin typeface="Calibri"/>
                <a:ea typeface="Calibri"/>
                <a:cs typeface="Calibri"/>
                <a:sym typeface="Calibri"/>
              </a:rPr>
              <a:t>каретки</a:t>
            </a:r>
            <a:endParaRPr sz="2400" dirty="0"/>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16</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8">
                                            <p:txEl>
                                              <p:pRg st="0" end="0"/>
                                            </p:txEl>
                                          </p:spTgt>
                                        </p:tgtEl>
                                        <p:attrNameLst>
                                          <p:attrName>style.visibility</p:attrName>
                                        </p:attrNameLst>
                                      </p:cBhvr>
                                      <p:to>
                                        <p:strVal val="visible"/>
                                      </p:to>
                                    </p:set>
                                    <p:animEffect transition="in" filter="fade">
                                      <p:cBhvr>
                                        <p:cTn id="7" dur="1000"/>
                                        <p:tgtEl>
                                          <p:spTgt spid="24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СОСТОЯНИЕ МАШИНЫ</a:t>
            </a:r>
            <a:endParaRPr sz="3600" b="0" i="0" u="none" strike="noStrike" cap="none">
              <a:solidFill>
                <a:schemeClr val="lt1"/>
              </a:solidFill>
              <a:latin typeface="Calibri"/>
              <a:ea typeface="Calibri"/>
              <a:cs typeface="Calibri"/>
              <a:sym typeface="Calibri"/>
            </a:endParaRPr>
          </a:p>
        </p:txBody>
      </p:sp>
      <p:sp>
        <p:nvSpPr>
          <p:cNvPr id="257" name="Shape 257"/>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4000"/>
              <a:buFont typeface="Arial"/>
              <a:buNone/>
            </a:pPr>
            <a:r>
              <a:rPr lang="en-US" sz="4000" b="0" i="0" u="none" strike="noStrike" cap="none">
                <a:solidFill>
                  <a:schemeClr val="lt1"/>
                </a:solidFill>
                <a:latin typeface="Calibri"/>
                <a:ea typeface="Calibri"/>
                <a:cs typeface="Calibri"/>
                <a:sym typeface="Calibri"/>
              </a:rPr>
              <a:t>Информация о том, какие </a:t>
            </a:r>
            <a:r>
              <a:rPr lang="en-US" sz="4000" b="0" i="1" u="none" strike="noStrike" cap="none">
                <a:solidFill>
                  <a:schemeClr val="lt1"/>
                </a:solidFill>
                <a:latin typeface="Calibri"/>
                <a:ea typeface="Calibri"/>
                <a:cs typeface="Calibri"/>
                <a:sym typeface="Calibri"/>
              </a:rPr>
              <a:t>секции</a:t>
            </a:r>
            <a:r>
              <a:rPr lang="en-US" sz="4000" b="0" i="0" u="none" strike="noStrike" cap="none">
                <a:solidFill>
                  <a:schemeClr val="lt1"/>
                </a:solidFill>
                <a:latin typeface="Calibri"/>
                <a:ea typeface="Calibri"/>
                <a:cs typeface="Calibri"/>
                <a:sym typeface="Calibri"/>
              </a:rPr>
              <a:t> пусты, а какие отмечены и где стоит </a:t>
            </a:r>
            <a:r>
              <a:rPr lang="en-US" sz="4000" b="0" i="1" u="none" strike="noStrike" cap="none">
                <a:solidFill>
                  <a:schemeClr val="lt1"/>
                </a:solidFill>
                <a:latin typeface="Calibri"/>
                <a:ea typeface="Calibri"/>
                <a:cs typeface="Calibri"/>
                <a:sym typeface="Calibri"/>
              </a:rPr>
              <a:t>каретка</a:t>
            </a:r>
            <a:r>
              <a:rPr lang="en-US" sz="4000" b="0" i="0" u="none" strike="noStrike" cap="none">
                <a:solidFill>
                  <a:schemeClr val="lt1"/>
                </a:solidFill>
                <a:latin typeface="Calibri"/>
                <a:ea typeface="Calibri"/>
                <a:cs typeface="Calibri"/>
                <a:sym typeface="Calibri"/>
              </a:rPr>
              <a:t>, образует состояние </a:t>
            </a:r>
            <a:r>
              <a:rPr lang="en-US" sz="4000" b="1" i="0" u="none" strike="noStrike" cap="none">
                <a:solidFill>
                  <a:schemeClr val="lt1"/>
                </a:solidFill>
                <a:latin typeface="Calibri"/>
                <a:ea typeface="Calibri"/>
                <a:cs typeface="Calibri"/>
                <a:sym typeface="Calibri"/>
              </a:rPr>
              <a:t>машины</a:t>
            </a:r>
            <a:r>
              <a:rPr lang="en-US" sz="4000" b="0" i="0" u="none" strike="noStrike" cap="none">
                <a:solidFill>
                  <a:schemeClr val="lt1"/>
                </a:solidFill>
                <a:latin typeface="Calibri"/>
                <a:ea typeface="Calibri"/>
                <a:cs typeface="Calibri"/>
                <a:sym typeface="Calibri"/>
              </a:rPr>
              <a:t> Поста.</a:t>
            </a:r>
            <a:endParaRPr/>
          </a:p>
          <a:p>
            <a:pPr marL="0" marR="0" lvl="0" indent="0" algn="l" rtl="0">
              <a:spcBef>
                <a:spcPts val="1000"/>
              </a:spcBef>
              <a:spcAft>
                <a:spcPts val="0"/>
              </a:spcAft>
              <a:buClr>
                <a:schemeClr val="lt1"/>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17</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57">
                                            <p:txEl>
                                              <p:pRg st="0" end="0"/>
                                            </p:txEl>
                                          </p:spTgt>
                                        </p:tgtEl>
                                        <p:attrNameLst>
                                          <p:attrName>style.visibility</p:attrName>
                                        </p:attrNameLst>
                                      </p:cBhvr>
                                      <p:to>
                                        <p:strVal val="visible"/>
                                      </p:to>
                                    </p:set>
                                    <p:animEffect transition="in" filter="fade">
                                      <p:cBhvr>
                                        <p:cTn id="7" dur="1000"/>
                                        <p:tgtEl>
                                          <p:spTgt spid="25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57">
                                            <p:txEl>
                                              <p:pRg st="1" end="1"/>
                                            </p:txEl>
                                          </p:spTgt>
                                        </p:tgtEl>
                                        <p:attrNameLst>
                                          <p:attrName>style.visibility</p:attrName>
                                        </p:attrNameLst>
                                      </p:cBhvr>
                                      <p:to>
                                        <p:strVal val="visible"/>
                                      </p:to>
                                    </p:set>
                                    <p:animEffect transition="in" filter="fade">
                                      <p:cBhvr>
                                        <p:cTn id="10" dur="1000"/>
                                        <p:tgtEl>
                                          <p:spTgt spid="25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Shape 262"/>
          <p:cNvSpPr txBox="1">
            <a:spLocks noGrp="1"/>
          </p:cNvSpPr>
          <p:nvPr>
            <p:ph type="title"/>
          </p:nvPr>
        </p:nvSpPr>
        <p:spPr>
          <a:xfrm>
            <a:off x="685800" y="3308581"/>
            <a:ext cx="10131427" cy="14688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4000"/>
              <a:buFont typeface="Calibri"/>
              <a:buNone/>
            </a:pPr>
            <a:r>
              <a:rPr lang="en-US" sz="4000" b="0" i="0" u="none" strike="noStrike" cap="none">
                <a:solidFill>
                  <a:schemeClr val="lt1"/>
                </a:solidFill>
                <a:latin typeface="Calibri"/>
                <a:ea typeface="Calibri"/>
                <a:cs typeface="Calibri"/>
                <a:sym typeface="Calibri"/>
              </a:rPr>
              <a:t>РАБОТА МАШИНЫ ПОСТА</a:t>
            </a:r>
            <a:endParaRPr sz="4000" b="0" i="0" u="none" strike="noStrike" cap="none">
              <a:solidFill>
                <a:schemeClr val="lt1"/>
              </a:solidFill>
              <a:latin typeface="Calibri"/>
              <a:ea typeface="Calibri"/>
              <a:cs typeface="Calibri"/>
              <a:sym typeface="Calibri"/>
            </a:endParaRPr>
          </a:p>
        </p:txBody>
      </p:sp>
      <p:sp>
        <p:nvSpPr>
          <p:cNvPr id="263" name="Shape 263"/>
          <p:cNvSpPr txBox="1">
            <a:spLocks noGrp="1"/>
          </p:cNvSpPr>
          <p:nvPr>
            <p:ph type="body" idx="1"/>
          </p:nvPr>
        </p:nvSpPr>
        <p:spPr>
          <a:xfrm>
            <a:off x="685799" y="4777381"/>
            <a:ext cx="10131428" cy="860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000"/>
              <a:buFont typeface="Arial"/>
              <a:buNone/>
            </a:pPr>
            <a:endParaRPr sz="2000" b="0" i="0" u="none" strike="noStrike" cap="none">
              <a:solidFill>
                <a:schemeClr val="lt1"/>
              </a:solidFill>
              <a:latin typeface="Calibri"/>
              <a:ea typeface="Calibri"/>
              <a:cs typeface="Calibri"/>
              <a:sym typeface="Calibri"/>
            </a:endParaRPr>
          </a:p>
        </p:txBody>
      </p:sp>
    </p:spTree>
  </p:cSld>
  <p:clrMapOvr>
    <a:masterClrMapping/>
  </p:clrMapOvr>
  <p:transition spd="med">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Shape 268"/>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КОМАНДЫ МАШИНЫ ПОСТА.</a:t>
            </a:r>
            <a:endParaRPr sz="3600" b="0" i="0" u="none" strike="noStrike" cap="none">
              <a:solidFill>
                <a:schemeClr val="lt1"/>
              </a:solidFill>
              <a:latin typeface="Calibri"/>
              <a:ea typeface="Calibri"/>
              <a:cs typeface="Calibri"/>
              <a:sym typeface="Calibri"/>
            </a:endParaRPr>
          </a:p>
        </p:txBody>
      </p:sp>
      <p:sp>
        <p:nvSpPr>
          <p:cNvPr id="269" name="Shape 269"/>
          <p:cNvSpPr txBox="1">
            <a:spLocks noGrp="1"/>
          </p:cNvSpPr>
          <p:nvPr>
            <p:ph type="body" idx="1"/>
          </p:nvPr>
        </p:nvSpPr>
        <p:spPr>
          <a:xfrm>
            <a:off x="1251678" y="2254134"/>
            <a:ext cx="10178322" cy="3593591"/>
          </a:xfrm>
          <a:prstGeom prst="rect">
            <a:avLst/>
          </a:prstGeom>
          <a:noFill/>
          <a:ln>
            <a:noFill/>
          </a:ln>
        </p:spPr>
        <p:txBody>
          <a:bodyPr spcFirstLastPara="1" wrap="square" lIns="91425" tIns="45700" rIns="91425" bIns="45700" anchor="ctr" anchorCtr="0">
            <a:noAutofit/>
          </a:bodyPr>
          <a:lstStyle/>
          <a:p>
            <a:pPr marL="285750" marR="0" lvl="0" indent="-285750" algn="l" rtl="0">
              <a:spcBef>
                <a:spcPts val="0"/>
              </a:spcBef>
              <a:spcAft>
                <a:spcPts val="0"/>
              </a:spcAft>
              <a:buClr>
                <a:schemeClr val="lt1"/>
              </a:buClr>
              <a:buSzPts val="2800"/>
              <a:buFont typeface="Arial"/>
              <a:buChar char="•"/>
            </a:pPr>
            <a:r>
              <a:rPr lang="en-US" sz="2800" b="0" i="0" u="sng" strike="noStrike" cap="none">
                <a:solidFill>
                  <a:schemeClr val="lt1"/>
                </a:solidFill>
                <a:latin typeface="Calibri"/>
                <a:ea typeface="Calibri"/>
                <a:cs typeface="Calibri"/>
                <a:sym typeface="Calibri"/>
              </a:rPr>
              <a:t>Первый вид. </a:t>
            </a:r>
            <a:r>
              <a:rPr lang="en-US" sz="2800" b="0" i="0" u="none" strike="noStrike" cap="none">
                <a:solidFill>
                  <a:schemeClr val="lt1"/>
                </a:solidFill>
                <a:latin typeface="Calibri"/>
                <a:ea typeface="Calibri"/>
                <a:cs typeface="Calibri"/>
                <a:sym typeface="Calibri"/>
              </a:rPr>
              <a:t>Команды движения вправо.</a:t>
            </a:r>
            <a:endParaRPr/>
          </a:p>
          <a:p>
            <a:pPr marL="285750" marR="0" lvl="0" indent="-285750" algn="l" rtl="0">
              <a:spcBef>
                <a:spcPts val="1000"/>
              </a:spcBef>
              <a:spcAft>
                <a:spcPts val="0"/>
              </a:spcAft>
              <a:buClr>
                <a:schemeClr val="lt1"/>
              </a:buClr>
              <a:buSzPts val="2800"/>
              <a:buFont typeface="Arial"/>
              <a:buChar char="•"/>
            </a:pPr>
            <a:r>
              <a:rPr lang="en-US" sz="2800" b="0" i="0" u="sng" strike="noStrike" cap="none">
                <a:solidFill>
                  <a:schemeClr val="lt1"/>
                </a:solidFill>
                <a:latin typeface="Calibri"/>
                <a:ea typeface="Calibri"/>
                <a:cs typeface="Calibri"/>
                <a:sym typeface="Calibri"/>
              </a:rPr>
              <a:t>Второй вид. </a:t>
            </a:r>
            <a:r>
              <a:rPr lang="en-US" sz="2800" b="0" i="0" u="none" strike="noStrike" cap="none">
                <a:solidFill>
                  <a:schemeClr val="lt1"/>
                </a:solidFill>
                <a:latin typeface="Calibri"/>
                <a:ea typeface="Calibri"/>
                <a:cs typeface="Calibri"/>
                <a:sym typeface="Calibri"/>
              </a:rPr>
              <a:t>Команды движения влево.</a:t>
            </a:r>
            <a:endParaRPr/>
          </a:p>
          <a:p>
            <a:pPr marL="285750" marR="0" lvl="0" indent="-285750" algn="l" rtl="0">
              <a:spcBef>
                <a:spcPts val="1000"/>
              </a:spcBef>
              <a:spcAft>
                <a:spcPts val="0"/>
              </a:spcAft>
              <a:buClr>
                <a:schemeClr val="lt1"/>
              </a:buClr>
              <a:buSzPts val="2800"/>
              <a:buFont typeface="Arial"/>
              <a:buChar char="•"/>
            </a:pPr>
            <a:r>
              <a:rPr lang="en-US" sz="2800" b="0" i="0" u="sng" strike="noStrike" cap="none">
                <a:solidFill>
                  <a:schemeClr val="lt1"/>
                </a:solidFill>
                <a:latin typeface="Calibri"/>
                <a:ea typeface="Calibri"/>
                <a:cs typeface="Calibri"/>
                <a:sym typeface="Calibri"/>
              </a:rPr>
              <a:t>Третий вид. </a:t>
            </a:r>
            <a:r>
              <a:rPr lang="en-US" sz="2800" b="0" i="0" u="none" strike="noStrike" cap="none">
                <a:solidFill>
                  <a:schemeClr val="lt1"/>
                </a:solidFill>
                <a:latin typeface="Calibri"/>
                <a:ea typeface="Calibri"/>
                <a:cs typeface="Calibri"/>
                <a:sym typeface="Calibri"/>
              </a:rPr>
              <a:t>Команды печатания метки. </a:t>
            </a:r>
            <a:endParaRPr sz="2800" b="0" i="0" u="none" strike="noStrike" cap="none">
              <a:solidFill>
                <a:schemeClr val="lt1"/>
              </a:solidFill>
              <a:latin typeface="Calibri"/>
              <a:ea typeface="Calibri"/>
              <a:cs typeface="Calibri"/>
              <a:sym typeface="Calibri"/>
            </a:endParaRPr>
          </a:p>
          <a:p>
            <a:pPr marL="285750" marR="0" lvl="0" indent="-285750" algn="l" rtl="0">
              <a:spcBef>
                <a:spcPts val="1000"/>
              </a:spcBef>
              <a:spcAft>
                <a:spcPts val="0"/>
              </a:spcAft>
              <a:buClr>
                <a:schemeClr val="lt1"/>
              </a:buClr>
              <a:buSzPts val="2800"/>
              <a:buFont typeface="Arial"/>
              <a:buChar char="•"/>
            </a:pPr>
            <a:r>
              <a:rPr lang="en-US" sz="2800" b="0" i="0" u="sng" strike="noStrike" cap="none">
                <a:solidFill>
                  <a:schemeClr val="lt1"/>
                </a:solidFill>
                <a:latin typeface="Calibri"/>
                <a:ea typeface="Calibri"/>
                <a:cs typeface="Calibri"/>
                <a:sym typeface="Calibri"/>
              </a:rPr>
              <a:t>Четвертый вид. </a:t>
            </a:r>
            <a:r>
              <a:rPr lang="en-US" sz="2800" b="0" i="0" u="none" strike="noStrike" cap="none">
                <a:solidFill>
                  <a:schemeClr val="lt1"/>
                </a:solidFill>
                <a:latin typeface="Calibri"/>
                <a:ea typeface="Calibri"/>
                <a:cs typeface="Calibri"/>
                <a:sym typeface="Calibri"/>
              </a:rPr>
              <a:t>Команда стирания метки.</a:t>
            </a:r>
            <a:endParaRPr/>
          </a:p>
          <a:p>
            <a:pPr marL="285750" marR="0" lvl="0" indent="-285750" algn="l" rtl="0">
              <a:spcBef>
                <a:spcPts val="1000"/>
              </a:spcBef>
              <a:spcAft>
                <a:spcPts val="0"/>
              </a:spcAft>
              <a:buClr>
                <a:schemeClr val="lt1"/>
              </a:buClr>
              <a:buSzPts val="2800"/>
              <a:buFont typeface="Arial"/>
              <a:buChar char="•"/>
            </a:pPr>
            <a:r>
              <a:rPr lang="en-US" sz="2800" b="0" i="0" u="sng" strike="noStrike" cap="none">
                <a:solidFill>
                  <a:schemeClr val="lt1"/>
                </a:solidFill>
                <a:latin typeface="Calibri"/>
                <a:ea typeface="Calibri"/>
                <a:cs typeface="Calibri"/>
                <a:sym typeface="Calibri"/>
              </a:rPr>
              <a:t>Пятый вид. </a:t>
            </a:r>
            <a:r>
              <a:rPr lang="en-US" sz="2800" b="0" i="0" u="none" strike="noStrike" cap="none">
                <a:solidFill>
                  <a:schemeClr val="lt1"/>
                </a:solidFill>
                <a:latin typeface="Calibri"/>
                <a:ea typeface="Calibri"/>
                <a:cs typeface="Calibri"/>
                <a:sym typeface="Calibri"/>
              </a:rPr>
              <a:t>Команды передачи управления. </a:t>
            </a:r>
            <a:endParaRPr sz="2800" b="0" i="0" u="none" strike="noStrike" cap="none">
              <a:solidFill>
                <a:schemeClr val="lt1"/>
              </a:solidFill>
              <a:latin typeface="Calibri"/>
              <a:ea typeface="Calibri"/>
              <a:cs typeface="Calibri"/>
              <a:sym typeface="Calibri"/>
            </a:endParaRPr>
          </a:p>
          <a:p>
            <a:pPr marL="285750" marR="0" lvl="0" indent="-285750" algn="l" rtl="0">
              <a:spcBef>
                <a:spcPts val="1000"/>
              </a:spcBef>
              <a:spcAft>
                <a:spcPts val="0"/>
              </a:spcAft>
              <a:buClr>
                <a:schemeClr val="lt1"/>
              </a:buClr>
              <a:buSzPts val="2800"/>
              <a:buFont typeface="Arial"/>
              <a:buChar char="•"/>
            </a:pPr>
            <a:r>
              <a:rPr lang="en-US" sz="2800" b="0" i="0" u="sng" strike="noStrike" cap="none">
                <a:solidFill>
                  <a:schemeClr val="lt1"/>
                </a:solidFill>
                <a:latin typeface="Calibri"/>
                <a:ea typeface="Calibri"/>
                <a:cs typeface="Calibri"/>
                <a:sym typeface="Calibri"/>
              </a:rPr>
              <a:t>Шестой вид. </a:t>
            </a:r>
            <a:r>
              <a:rPr lang="en-US" sz="2800" b="0" i="0" u="none" strike="noStrike" cap="none">
                <a:solidFill>
                  <a:schemeClr val="lt1"/>
                </a:solidFill>
                <a:latin typeface="Calibri"/>
                <a:ea typeface="Calibri"/>
                <a:cs typeface="Calibri"/>
                <a:sym typeface="Calibri"/>
              </a:rPr>
              <a:t>Команда остановки.</a:t>
            </a:r>
            <a:endParaRPr sz="2800" b="0" i="0" u="none" strike="noStrike" cap="none">
              <a:solidFill>
                <a:schemeClr val="lt1"/>
              </a:solidFill>
              <a:latin typeface="Calibri"/>
              <a:ea typeface="Calibri"/>
              <a:cs typeface="Calibri"/>
              <a:sym typeface="Calibri"/>
            </a:endParaRPr>
          </a:p>
        </p:txBody>
      </p:sp>
      <p:pic>
        <p:nvPicPr>
          <p:cNvPr id="270" name="Shape 270"/>
          <p:cNvPicPr preferRelativeResize="0"/>
          <p:nvPr/>
        </p:nvPicPr>
        <p:blipFill rotWithShape="1">
          <a:blip r:embed="rId3">
            <a:alphaModFix/>
          </a:blip>
          <a:srcRect/>
          <a:stretch/>
        </p:blipFill>
        <p:spPr>
          <a:xfrm>
            <a:off x="8603410" y="2260104"/>
            <a:ext cx="1113165" cy="442955"/>
          </a:xfrm>
          <a:prstGeom prst="rect">
            <a:avLst/>
          </a:prstGeom>
          <a:noFill/>
          <a:ln w="9525" cap="flat" cmpd="sng">
            <a:solidFill>
              <a:schemeClr val="lt1"/>
            </a:solidFill>
            <a:prstDash val="solid"/>
            <a:round/>
            <a:headEnd type="none" w="sm" len="sm"/>
            <a:tailEnd type="none" w="sm" len="sm"/>
          </a:ln>
        </p:spPr>
      </p:pic>
      <p:pic>
        <p:nvPicPr>
          <p:cNvPr id="271" name="Shape 271"/>
          <p:cNvPicPr preferRelativeResize="0"/>
          <p:nvPr/>
        </p:nvPicPr>
        <p:blipFill rotWithShape="1">
          <a:blip r:embed="rId4">
            <a:alphaModFix/>
          </a:blip>
          <a:srcRect/>
          <a:stretch/>
        </p:blipFill>
        <p:spPr>
          <a:xfrm>
            <a:off x="8603405" y="2897285"/>
            <a:ext cx="1113165" cy="451005"/>
          </a:xfrm>
          <a:prstGeom prst="rect">
            <a:avLst/>
          </a:prstGeom>
          <a:noFill/>
          <a:ln w="9525" cap="flat" cmpd="sng">
            <a:solidFill>
              <a:schemeClr val="lt1"/>
            </a:solidFill>
            <a:prstDash val="solid"/>
            <a:round/>
            <a:headEnd type="none" w="sm" len="sm"/>
            <a:tailEnd type="none" w="sm" len="sm"/>
          </a:ln>
        </p:spPr>
      </p:pic>
      <p:pic>
        <p:nvPicPr>
          <p:cNvPr id="272" name="Shape 272"/>
          <p:cNvPicPr preferRelativeResize="0"/>
          <p:nvPr/>
        </p:nvPicPr>
        <p:blipFill rotWithShape="1">
          <a:blip r:embed="rId5">
            <a:alphaModFix/>
          </a:blip>
          <a:srcRect/>
          <a:stretch/>
        </p:blipFill>
        <p:spPr>
          <a:xfrm>
            <a:off x="8596497" y="3542519"/>
            <a:ext cx="1126999" cy="525357"/>
          </a:xfrm>
          <a:prstGeom prst="rect">
            <a:avLst/>
          </a:prstGeom>
          <a:noFill/>
          <a:ln w="9525" cap="flat" cmpd="sng">
            <a:solidFill>
              <a:schemeClr val="lt1"/>
            </a:solidFill>
            <a:prstDash val="solid"/>
            <a:round/>
            <a:headEnd type="none" w="sm" len="sm"/>
            <a:tailEnd type="none" w="sm" len="sm"/>
          </a:ln>
        </p:spPr>
      </p:pic>
      <p:pic>
        <p:nvPicPr>
          <p:cNvPr id="273" name="Shape 273"/>
          <p:cNvPicPr preferRelativeResize="0"/>
          <p:nvPr/>
        </p:nvPicPr>
        <p:blipFill rotWithShape="1">
          <a:blip r:embed="rId6">
            <a:alphaModFix/>
          </a:blip>
          <a:srcRect/>
          <a:stretch/>
        </p:blipFill>
        <p:spPr>
          <a:xfrm>
            <a:off x="8691972" y="4179705"/>
            <a:ext cx="1126999" cy="497058"/>
          </a:xfrm>
          <a:prstGeom prst="rect">
            <a:avLst/>
          </a:prstGeom>
          <a:noFill/>
          <a:ln w="9525" cap="flat" cmpd="sng">
            <a:solidFill>
              <a:schemeClr val="lt1"/>
            </a:solidFill>
            <a:prstDash val="solid"/>
            <a:round/>
            <a:headEnd type="none" w="sm" len="sm"/>
            <a:tailEnd type="none" w="sm" len="sm"/>
          </a:ln>
        </p:spPr>
      </p:pic>
      <p:pic>
        <p:nvPicPr>
          <p:cNvPr id="274" name="Shape 274"/>
          <p:cNvPicPr preferRelativeResize="0"/>
          <p:nvPr/>
        </p:nvPicPr>
        <p:blipFill rotWithShape="1">
          <a:blip r:embed="rId7">
            <a:alphaModFix/>
          </a:blip>
          <a:srcRect/>
          <a:stretch/>
        </p:blipFill>
        <p:spPr>
          <a:xfrm>
            <a:off x="9146510" y="4788599"/>
            <a:ext cx="1126999" cy="669580"/>
          </a:xfrm>
          <a:prstGeom prst="rect">
            <a:avLst/>
          </a:prstGeom>
          <a:noFill/>
          <a:ln w="9525" cap="flat" cmpd="sng">
            <a:solidFill>
              <a:schemeClr val="lt1"/>
            </a:solidFill>
            <a:prstDash val="solid"/>
            <a:round/>
            <a:headEnd type="none" w="sm" len="sm"/>
            <a:tailEnd type="none" w="sm" len="sm"/>
          </a:ln>
        </p:spPr>
      </p:pic>
      <p:pic>
        <p:nvPicPr>
          <p:cNvPr id="275" name="Shape 275"/>
          <p:cNvPicPr preferRelativeResize="0"/>
          <p:nvPr/>
        </p:nvPicPr>
        <p:blipFill rotWithShape="1">
          <a:blip r:embed="rId8">
            <a:alphaModFix/>
          </a:blip>
          <a:srcRect/>
          <a:stretch/>
        </p:blipFill>
        <p:spPr>
          <a:xfrm>
            <a:off x="7362945" y="5458186"/>
            <a:ext cx="1113165" cy="439852"/>
          </a:xfrm>
          <a:prstGeom prst="rect">
            <a:avLst/>
          </a:prstGeom>
          <a:noFill/>
          <a:ln w="9525" cap="flat" cmpd="sng">
            <a:solidFill>
              <a:schemeClr val="lt1"/>
            </a:solidFill>
            <a:prstDash val="solid"/>
            <a:round/>
            <a:headEnd type="none" w="sm" len="sm"/>
            <a:tailEnd type="none" w="sm" len="sm"/>
          </a:ln>
        </p:spPr>
      </p:pic>
      <p:sp>
        <p:nvSpPr>
          <p:cNvPr id="276" name="Shape 276"/>
          <p:cNvSpPr txBox="1"/>
          <p:nvPr/>
        </p:nvSpPr>
        <p:spPr>
          <a:xfrm>
            <a:off x="1473341" y="3063120"/>
            <a:ext cx="9735000" cy="584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200">
                <a:solidFill>
                  <a:schemeClr val="lt1"/>
                </a:solidFill>
                <a:latin typeface="Calibri"/>
                <a:ea typeface="Calibri"/>
                <a:cs typeface="Calibri"/>
                <a:sym typeface="Calibri"/>
              </a:rPr>
              <a:t>Каждая программа машины Поста состоит из команд. </a:t>
            </a:r>
            <a:endParaRPr sz="3200">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19</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76"/>
                                        </p:tgtEl>
                                        <p:attrNameLst>
                                          <p:attrName>style.visibility</p:attrName>
                                        </p:attrNameLst>
                                      </p:cBhvr>
                                      <p:to>
                                        <p:strVal val="visible"/>
                                      </p:to>
                                    </p:set>
                                    <p:animEffect transition="in" filter="fade">
                                      <p:cBhvr>
                                        <p:cTn id="7" dur="1000"/>
                                        <p:tgtEl>
                                          <p:spTgt spid="27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1000"/>
                                        <p:tgtEl>
                                          <p:spTgt spid="276"/>
                                        </p:tgtEl>
                                      </p:cBhvr>
                                    </p:animEffect>
                                    <p:set>
                                      <p:cBhvr>
                                        <p:cTn id="12" dur="1" fill="hold">
                                          <p:stCondLst>
                                            <p:cond delay="1000"/>
                                          </p:stCondLst>
                                        </p:cTn>
                                        <p:tgtEl>
                                          <p:spTgt spid="276"/>
                                        </p:tgtEl>
                                        <p:attrNameLst>
                                          <p:attrName>style.visibility</p:attrName>
                                        </p:attrNameLst>
                                      </p:cBhvr>
                                      <p:to>
                                        <p:strVal val="hidden"/>
                                      </p:to>
                                    </p:se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269">
                                            <p:txEl>
                                              <p:pRg st="0" end="0"/>
                                            </p:txEl>
                                          </p:spTgt>
                                        </p:tgtEl>
                                        <p:attrNameLst>
                                          <p:attrName>style.visibility</p:attrName>
                                        </p:attrNameLst>
                                      </p:cBhvr>
                                      <p:to>
                                        <p:strVal val="visible"/>
                                      </p:to>
                                    </p:set>
                                    <p:anim calcmode="lin" valueType="num">
                                      <p:cBhvr additive="base">
                                        <p:cTn id="16" dur="500"/>
                                        <p:tgtEl>
                                          <p:spTgt spid="269">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500"/>
                            </p:stCondLst>
                            <p:childTnLst>
                              <p:par>
                                <p:cTn id="18" presetID="2" presetClass="entr" presetSubtype="4" fill="hold" nodeType="afterEffect">
                                  <p:stCondLst>
                                    <p:cond delay="0"/>
                                  </p:stCondLst>
                                  <p:childTnLst>
                                    <p:set>
                                      <p:cBhvr>
                                        <p:cTn id="19" dur="1" fill="hold">
                                          <p:stCondLst>
                                            <p:cond delay="0"/>
                                          </p:stCondLst>
                                        </p:cTn>
                                        <p:tgtEl>
                                          <p:spTgt spid="269">
                                            <p:txEl>
                                              <p:pRg st="1" end="1"/>
                                            </p:txEl>
                                          </p:spTgt>
                                        </p:tgtEl>
                                        <p:attrNameLst>
                                          <p:attrName>style.visibility</p:attrName>
                                        </p:attrNameLst>
                                      </p:cBhvr>
                                      <p:to>
                                        <p:strVal val="visible"/>
                                      </p:to>
                                    </p:set>
                                    <p:anim calcmode="lin" valueType="num">
                                      <p:cBhvr additive="base">
                                        <p:cTn id="20" dur="500"/>
                                        <p:tgtEl>
                                          <p:spTgt spid="269">
                                            <p:txEl>
                                              <p:pRg st="1" end="1"/>
                                            </p:txEl>
                                          </p:spTgt>
                                        </p:tgtEl>
                                        <p:attrNameLst>
                                          <p:attrName>ppt_y</p:attrName>
                                        </p:attrNameLst>
                                      </p:cBhvr>
                                      <p:tavLst>
                                        <p:tav tm="0">
                                          <p:val>
                                            <p:strVal val="#ppt_y+1"/>
                                          </p:val>
                                        </p:tav>
                                        <p:tav tm="100000">
                                          <p:val>
                                            <p:strVal val="#ppt_y"/>
                                          </p:val>
                                        </p:tav>
                                      </p:tavLst>
                                    </p:anim>
                                  </p:childTnLst>
                                </p:cTn>
                              </p:par>
                            </p:childTnLst>
                          </p:cTn>
                        </p:par>
                        <p:par>
                          <p:cTn id="21" fill="hold">
                            <p:stCondLst>
                              <p:cond delay="2000"/>
                            </p:stCondLst>
                            <p:childTnLst>
                              <p:par>
                                <p:cTn id="22" presetID="2" presetClass="entr" presetSubtype="4" fill="hold" nodeType="afterEffect">
                                  <p:stCondLst>
                                    <p:cond delay="0"/>
                                  </p:stCondLst>
                                  <p:childTnLst>
                                    <p:set>
                                      <p:cBhvr>
                                        <p:cTn id="23" dur="1" fill="hold">
                                          <p:stCondLst>
                                            <p:cond delay="0"/>
                                          </p:stCondLst>
                                        </p:cTn>
                                        <p:tgtEl>
                                          <p:spTgt spid="269">
                                            <p:txEl>
                                              <p:pRg st="2" end="2"/>
                                            </p:txEl>
                                          </p:spTgt>
                                        </p:tgtEl>
                                        <p:attrNameLst>
                                          <p:attrName>style.visibility</p:attrName>
                                        </p:attrNameLst>
                                      </p:cBhvr>
                                      <p:to>
                                        <p:strVal val="visible"/>
                                      </p:to>
                                    </p:set>
                                    <p:anim calcmode="lin" valueType="num">
                                      <p:cBhvr additive="base">
                                        <p:cTn id="24" dur="500"/>
                                        <p:tgtEl>
                                          <p:spTgt spid="269">
                                            <p:txEl>
                                              <p:pRg st="2" end="2"/>
                                            </p:txEl>
                                          </p:spTgt>
                                        </p:tgtEl>
                                        <p:attrNameLst>
                                          <p:attrName>ppt_y</p:attrName>
                                        </p:attrNameLst>
                                      </p:cBhvr>
                                      <p:tavLst>
                                        <p:tav tm="0">
                                          <p:val>
                                            <p:strVal val="#ppt_y+1"/>
                                          </p:val>
                                        </p:tav>
                                        <p:tav tm="100000">
                                          <p:val>
                                            <p:strVal val="#ppt_y"/>
                                          </p:val>
                                        </p:tav>
                                      </p:tavLst>
                                    </p:anim>
                                  </p:childTnLst>
                                </p:cTn>
                              </p:par>
                            </p:childTnLst>
                          </p:cTn>
                        </p:par>
                        <p:par>
                          <p:cTn id="25" fill="hold">
                            <p:stCondLst>
                              <p:cond delay="2500"/>
                            </p:stCondLst>
                            <p:childTnLst>
                              <p:par>
                                <p:cTn id="26" presetID="2" presetClass="entr" presetSubtype="4" fill="hold" nodeType="afterEffect">
                                  <p:stCondLst>
                                    <p:cond delay="0"/>
                                  </p:stCondLst>
                                  <p:childTnLst>
                                    <p:set>
                                      <p:cBhvr>
                                        <p:cTn id="27" dur="1" fill="hold">
                                          <p:stCondLst>
                                            <p:cond delay="0"/>
                                          </p:stCondLst>
                                        </p:cTn>
                                        <p:tgtEl>
                                          <p:spTgt spid="269">
                                            <p:txEl>
                                              <p:pRg st="3" end="3"/>
                                            </p:txEl>
                                          </p:spTgt>
                                        </p:tgtEl>
                                        <p:attrNameLst>
                                          <p:attrName>style.visibility</p:attrName>
                                        </p:attrNameLst>
                                      </p:cBhvr>
                                      <p:to>
                                        <p:strVal val="visible"/>
                                      </p:to>
                                    </p:set>
                                    <p:anim calcmode="lin" valueType="num">
                                      <p:cBhvr additive="base">
                                        <p:cTn id="28" dur="500"/>
                                        <p:tgtEl>
                                          <p:spTgt spid="269">
                                            <p:txEl>
                                              <p:pRg st="3" end="3"/>
                                            </p:txEl>
                                          </p:spTgt>
                                        </p:tgtEl>
                                        <p:attrNameLst>
                                          <p:attrName>ppt_y</p:attrName>
                                        </p:attrNameLst>
                                      </p:cBhvr>
                                      <p:tavLst>
                                        <p:tav tm="0">
                                          <p:val>
                                            <p:strVal val="#ppt_y+1"/>
                                          </p:val>
                                        </p:tav>
                                        <p:tav tm="100000">
                                          <p:val>
                                            <p:strVal val="#ppt_y"/>
                                          </p:val>
                                        </p:tav>
                                      </p:tavLst>
                                    </p:anim>
                                  </p:childTnLst>
                                </p:cTn>
                              </p:par>
                            </p:childTnLst>
                          </p:cTn>
                        </p:par>
                        <p:par>
                          <p:cTn id="29" fill="hold">
                            <p:stCondLst>
                              <p:cond delay="3000"/>
                            </p:stCondLst>
                            <p:childTnLst>
                              <p:par>
                                <p:cTn id="30" presetID="2" presetClass="entr" presetSubtype="4" fill="hold" nodeType="afterEffect">
                                  <p:stCondLst>
                                    <p:cond delay="0"/>
                                  </p:stCondLst>
                                  <p:childTnLst>
                                    <p:set>
                                      <p:cBhvr>
                                        <p:cTn id="31" dur="1" fill="hold">
                                          <p:stCondLst>
                                            <p:cond delay="0"/>
                                          </p:stCondLst>
                                        </p:cTn>
                                        <p:tgtEl>
                                          <p:spTgt spid="269">
                                            <p:txEl>
                                              <p:pRg st="4" end="4"/>
                                            </p:txEl>
                                          </p:spTgt>
                                        </p:tgtEl>
                                        <p:attrNameLst>
                                          <p:attrName>style.visibility</p:attrName>
                                        </p:attrNameLst>
                                      </p:cBhvr>
                                      <p:to>
                                        <p:strVal val="visible"/>
                                      </p:to>
                                    </p:set>
                                    <p:anim calcmode="lin" valueType="num">
                                      <p:cBhvr additive="base">
                                        <p:cTn id="32" dur="500"/>
                                        <p:tgtEl>
                                          <p:spTgt spid="269">
                                            <p:txEl>
                                              <p:pRg st="4" end="4"/>
                                            </p:txEl>
                                          </p:spTgt>
                                        </p:tgtEl>
                                        <p:attrNameLst>
                                          <p:attrName>ppt_y</p:attrName>
                                        </p:attrNameLst>
                                      </p:cBhvr>
                                      <p:tavLst>
                                        <p:tav tm="0">
                                          <p:val>
                                            <p:strVal val="#ppt_y+1"/>
                                          </p:val>
                                        </p:tav>
                                        <p:tav tm="100000">
                                          <p:val>
                                            <p:strVal val="#ppt_y"/>
                                          </p:val>
                                        </p:tav>
                                      </p:tavLst>
                                    </p:anim>
                                  </p:childTnLst>
                                </p:cTn>
                              </p:par>
                            </p:childTnLst>
                          </p:cTn>
                        </p:par>
                        <p:par>
                          <p:cTn id="33" fill="hold">
                            <p:stCondLst>
                              <p:cond delay="3500"/>
                            </p:stCondLst>
                            <p:childTnLst>
                              <p:par>
                                <p:cTn id="34" presetID="2" presetClass="entr" presetSubtype="4" fill="hold" nodeType="afterEffect">
                                  <p:stCondLst>
                                    <p:cond delay="0"/>
                                  </p:stCondLst>
                                  <p:childTnLst>
                                    <p:set>
                                      <p:cBhvr>
                                        <p:cTn id="35" dur="1" fill="hold">
                                          <p:stCondLst>
                                            <p:cond delay="0"/>
                                          </p:stCondLst>
                                        </p:cTn>
                                        <p:tgtEl>
                                          <p:spTgt spid="269">
                                            <p:txEl>
                                              <p:pRg st="5" end="5"/>
                                            </p:txEl>
                                          </p:spTgt>
                                        </p:tgtEl>
                                        <p:attrNameLst>
                                          <p:attrName>style.visibility</p:attrName>
                                        </p:attrNameLst>
                                      </p:cBhvr>
                                      <p:to>
                                        <p:strVal val="visible"/>
                                      </p:to>
                                    </p:set>
                                    <p:anim calcmode="lin" valueType="num">
                                      <p:cBhvr additive="base">
                                        <p:cTn id="36" dur="500"/>
                                        <p:tgtEl>
                                          <p:spTgt spid="269">
                                            <p:txEl>
                                              <p:pRg st="5" end="5"/>
                                            </p:txEl>
                                          </p:spTgt>
                                        </p:tgtEl>
                                        <p:attrNameLst>
                                          <p:attrName>ppt_y</p:attrName>
                                        </p:attrNameLst>
                                      </p:cBhvr>
                                      <p:tavLst>
                                        <p:tav tm="0">
                                          <p:val>
                                            <p:strVal val="#ppt_y+1"/>
                                          </p:val>
                                        </p:tav>
                                        <p:tav tm="100000">
                                          <p:val>
                                            <p:strVal val="#ppt_y"/>
                                          </p:val>
                                        </p:tav>
                                      </p:tavLst>
                                    </p:anim>
                                  </p:childTnLst>
                                </p:cTn>
                              </p:par>
                            </p:childTnLst>
                          </p:cTn>
                        </p:par>
                        <p:par>
                          <p:cTn id="37" fill="hold">
                            <p:stCondLst>
                              <p:cond delay="4000"/>
                            </p:stCondLst>
                            <p:childTnLst>
                              <p:par>
                                <p:cTn id="38" presetID="2" presetClass="entr" presetSubtype="4" fill="hold" nodeType="afterEffect">
                                  <p:stCondLst>
                                    <p:cond delay="0"/>
                                  </p:stCondLst>
                                  <p:childTnLst>
                                    <p:set>
                                      <p:cBhvr>
                                        <p:cTn id="39" dur="1" fill="hold">
                                          <p:stCondLst>
                                            <p:cond delay="0"/>
                                          </p:stCondLst>
                                        </p:cTn>
                                        <p:tgtEl>
                                          <p:spTgt spid="270"/>
                                        </p:tgtEl>
                                        <p:attrNameLst>
                                          <p:attrName>style.visibility</p:attrName>
                                        </p:attrNameLst>
                                      </p:cBhvr>
                                      <p:to>
                                        <p:strVal val="visible"/>
                                      </p:to>
                                    </p:set>
                                    <p:anim calcmode="lin" valueType="num">
                                      <p:cBhvr additive="base">
                                        <p:cTn id="40" dur="500"/>
                                        <p:tgtEl>
                                          <p:spTgt spid="270"/>
                                        </p:tgtEl>
                                        <p:attrNameLst>
                                          <p:attrName>ppt_y</p:attrName>
                                        </p:attrNameLst>
                                      </p:cBhvr>
                                      <p:tavLst>
                                        <p:tav tm="0">
                                          <p:val>
                                            <p:strVal val="#ppt_y+1"/>
                                          </p:val>
                                        </p:tav>
                                        <p:tav tm="100000">
                                          <p:val>
                                            <p:strVal val="#ppt_y"/>
                                          </p:val>
                                        </p:tav>
                                      </p:tavLst>
                                    </p:anim>
                                  </p:childTnLst>
                                </p:cTn>
                              </p:par>
                            </p:childTnLst>
                          </p:cTn>
                        </p:par>
                        <p:par>
                          <p:cTn id="41" fill="hold">
                            <p:stCondLst>
                              <p:cond delay="4500"/>
                            </p:stCondLst>
                            <p:childTnLst>
                              <p:par>
                                <p:cTn id="42" presetID="2" presetClass="entr" presetSubtype="4" fill="hold" nodeType="afterEffect">
                                  <p:stCondLst>
                                    <p:cond delay="0"/>
                                  </p:stCondLst>
                                  <p:childTnLst>
                                    <p:set>
                                      <p:cBhvr>
                                        <p:cTn id="43" dur="1" fill="hold">
                                          <p:stCondLst>
                                            <p:cond delay="0"/>
                                          </p:stCondLst>
                                        </p:cTn>
                                        <p:tgtEl>
                                          <p:spTgt spid="271"/>
                                        </p:tgtEl>
                                        <p:attrNameLst>
                                          <p:attrName>style.visibility</p:attrName>
                                        </p:attrNameLst>
                                      </p:cBhvr>
                                      <p:to>
                                        <p:strVal val="visible"/>
                                      </p:to>
                                    </p:set>
                                    <p:anim calcmode="lin" valueType="num">
                                      <p:cBhvr additive="base">
                                        <p:cTn id="44" dur="500"/>
                                        <p:tgtEl>
                                          <p:spTgt spid="271"/>
                                        </p:tgtEl>
                                        <p:attrNameLst>
                                          <p:attrName>ppt_y</p:attrName>
                                        </p:attrNameLst>
                                      </p:cBhvr>
                                      <p:tavLst>
                                        <p:tav tm="0">
                                          <p:val>
                                            <p:strVal val="#ppt_y+1"/>
                                          </p:val>
                                        </p:tav>
                                        <p:tav tm="100000">
                                          <p:val>
                                            <p:strVal val="#ppt_y"/>
                                          </p:val>
                                        </p:tav>
                                      </p:tavLst>
                                    </p:anim>
                                  </p:childTnLst>
                                </p:cTn>
                              </p:par>
                            </p:childTnLst>
                          </p:cTn>
                        </p:par>
                        <p:par>
                          <p:cTn id="45" fill="hold">
                            <p:stCondLst>
                              <p:cond delay="5000"/>
                            </p:stCondLst>
                            <p:childTnLst>
                              <p:par>
                                <p:cTn id="46" presetID="2" presetClass="entr" presetSubtype="4" fill="hold" nodeType="afterEffect">
                                  <p:stCondLst>
                                    <p:cond delay="0"/>
                                  </p:stCondLst>
                                  <p:childTnLst>
                                    <p:set>
                                      <p:cBhvr>
                                        <p:cTn id="47" dur="1" fill="hold">
                                          <p:stCondLst>
                                            <p:cond delay="0"/>
                                          </p:stCondLst>
                                        </p:cTn>
                                        <p:tgtEl>
                                          <p:spTgt spid="272"/>
                                        </p:tgtEl>
                                        <p:attrNameLst>
                                          <p:attrName>style.visibility</p:attrName>
                                        </p:attrNameLst>
                                      </p:cBhvr>
                                      <p:to>
                                        <p:strVal val="visible"/>
                                      </p:to>
                                    </p:set>
                                    <p:anim calcmode="lin" valueType="num">
                                      <p:cBhvr additive="base">
                                        <p:cTn id="48" dur="500"/>
                                        <p:tgtEl>
                                          <p:spTgt spid="272"/>
                                        </p:tgtEl>
                                        <p:attrNameLst>
                                          <p:attrName>ppt_y</p:attrName>
                                        </p:attrNameLst>
                                      </p:cBhvr>
                                      <p:tavLst>
                                        <p:tav tm="0">
                                          <p:val>
                                            <p:strVal val="#ppt_y+1"/>
                                          </p:val>
                                        </p:tav>
                                        <p:tav tm="100000">
                                          <p:val>
                                            <p:strVal val="#ppt_y"/>
                                          </p:val>
                                        </p:tav>
                                      </p:tavLst>
                                    </p:anim>
                                  </p:childTnLst>
                                </p:cTn>
                              </p:par>
                            </p:childTnLst>
                          </p:cTn>
                        </p:par>
                        <p:par>
                          <p:cTn id="49" fill="hold">
                            <p:stCondLst>
                              <p:cond delay="5500"/>
                            </p:stCondLst>
                            <p:childTnLst>
                              <p:par>
                                <p:cTn id="50" presetID="2" presetClass="entr" presetSubtype="4" fill="hold" nodeType="afterEffect">
                                  <p:stCondLst>
                                    <p:cond delay="0"/>
                                  </p:stCondLst>
                                  <p:childTnLst>
                                    <p:set>
                                      <p:cBhvr>
                                        <p:cTn id="51" dur="1" fill="hold">
                                          <p:stCondLst>
                                            <p:cond delay="0"/>
                                          </p:stCondLst>
                                        </p:cTn>
                                        <p:tgtEl>
                                          <p:spTgt spid="273"/>
                                        </p:tgtEl>
                                        <p:attrNameLst>
                                          <p:attrName>style.visibility</p:attrName>
                                        </p:attrNameLst>
                                      </p:cBhvr>
                                      <p:to>
                                        <p:strVal val="visible"/>
                                      </p:to>
                                    </p:set>
                                    <p:anim calcmode="lin" valueType="num">
                                      <p:cBhvr additive="base">
                                        <p:cTn id="52" dur="500"/>
                                        <p:tgtEl>
                                          <p:spTgt spid="273"/>
                                        </p:tgtEl>
                                        <p:attrNameLst>
                                          <p:attrName>ppt_y</p:attrName>
                                        </p:attrNameLst>
                                      </p:cBhvr>
                                      <p:tavLst>
                                        <p:tav tm="0">
                                          <p:val>
                                            <p:strVal val="#ppt_y+1"/>
                                          </p:val>
                                        </p:tav>
                                        <p:tav tm="100000">
                                          <p:val>
                                            <p:strVal val="#ppt_y"/>
                                          </p:val>
                                        </p:tav>
                                      </p:tavLst>
                                    </p:anim>
                                  </p:childTnLst>
                                </p:cTn>
                              </p:par>
                            </p:childTnLst>
                          </p:cTn>
                        </p:par>
                        <p:par>
                          <p:cTn id="53" fill="hold">
                            <p:stCondLst>
                              <p:cond delay="6000"/>
                            </p:stCondLst>
                            <p:childTnLst>
                              <p:par>
                                <p:cTn id="54" presetID="2" presetClass="entr" presetSubtype="4" fill="hold" nodeType="afterEffect">
                                  <p:stCondLst>
                                    <p:cond delay="0"/>
                                  </p:stCondLst>
                                  <p:childTnLst>
                                    <p:set>
                                      <p:cBhvr>
                                        <p:cTn id="55" dur="1" fill="hold">
                                          <p:stCondLst>
                                            <p:cond delay="0"/>
                                          </p:stCondLst>
                                        </p:cTn>
                                        <p:tgtEl>
                                          <p:spTgt spid="274"/>
                                        </p:tgtEl>
                                        <p:attrNameLst>
                                          <p:attrName>style.visibility</p:attrName>
                                        </p:attrNameLst>
                                      </p:cBhvr>
                                      <p:to>
                                        <p:strVal val="visible"/>
                                      </p:to>
                                    </p:set>
                                    <p:anim calcmode="lin" valueType="num">
                                      <p:cBhvr additive="base">
                                        <p:cTn id="56" dur="500"/>
                                        <p:tgtEl>
                                          <p:spTgt spid="274"/>
                                        </p:tgtEl>
                                        <p:attrNameLst>
                                          <p:attrName>ppt_y</p:attrName>
                                        </p:attrNameLst>
                                      </p:cBhvr>
                                      <p:tavLst>
                                        <p:tav tm="0">
                                          <p:val>
                                            <p:strVal val="#ppt_y+1"/>
                                          </p:val>
                                        </p:tav>
                                        <p:tav tm="100000">
                                          <p:val>
                                            <p:strVal val="#ppt_y"/>
                                          </p:val>
                                        </p:tav>
                                      </p:tavLst>
                                    </p:anim>
                                  </p:childTnLst>
                                </p:cTn>
                              </p:par>
                            </p:childTnLst>
                          </p:cTn>
                        </p:par>
                        <p:par>
                          <p:cTn id="57" fill="hold">
                            <p:stCondLst>
                              <p:cond delay="6500"/>
                            </p:stCondLst>
                            <p:childTnLst>
                              <p:par>
                                <p:cTn id="58" presetID="2" presetClass="entr" presetSubtype="4" fill="hold" nodeType="afterEffect">
                                  <p:stCondLst>
                                    <p:cond delay="0"/>
                                  </p:stCondLst>
                                  <p:childTnLst>
                                    <p:set>
                                      <p:cBhvr>
                                        <p:cTn id="59" dur="1" fill="hold">
                                          <p:stCondLst>
                                            <p:cond delay="0"/>
                                          </p:stCondLst>
                                        </p:cTn>
                                        <p:tgtEl>
                                          <p:spTgt spid="275"/>
                                        </p:tgtEl>
                                        <p:attrNameLst>
                                          <p:attrName>style.visibility</p:attrName>
                                        </p:attrNameLst>
                                      </p:cBhvr>
                                      <p:to>
                                        <p:strVal val="visible"/>
                                      </p:to>
                                    </p:set>
                                    <p:anim calcmode="lin" valueType="num">
                                      <p:cBhvr additive="base">
                                        <p:cTn id="60" dur="500"/>
                                        <p:tgtEl>
                                          <p:spTgt spid="27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a:t>
            </a:fld>
            <a:endParaRPr lang="en-US"/>
          </a:p>
        </p:txBody>
      </p:sp>
      <p:sp>
        <p:nvSpPr>
          <p:cNvPr id="3" name="TextBox 2"/>
          <p:cNvSpPr txBox="1"/>
          <p:nvPr/>
        </p:nvSpPr>
        <p:spPr>
          <a:xfrm>
            <a:off x="1342104" y="634181"/>
            <a:ext cx="8672051" cy="4493538"/>
          </a:xfrm>
          <a:prstGeom prst="rect">
            <a:avLst/>
          </a:prstGeom>
          <a:noFill/>
        </p:spPr>
        <p:txBody>
          <a:bodyPr wrap="square" rtlCol="0">
            <a:spAutoFit/>
          </a:bodyPr>
          <a:lstStyle/>
          <a:p>
            <a:r>
              <a:rPr lang="ru-RU" sz="2720" dirty="0" smtClean="0">
                <a:solidFill>
                  <a:schemeClr val="lt1"/>
                </a:solidFill>
                <a:latin typeface="Calibri"/>
                <a:ea typeface="Calibri"/>
                <a:cs typeface="Calibri"/>
                <a:sym typeface="Calibri"/>
              </a:rPr>
              <a:t>СОДЕРЖАНИЕ:</a:t>
            </a:r>
          </a:p>
          <a:p>
            <a:pPr marL="342900" indent="-342900">
              <a:buFont typeface="+mj-lt"/>
              <a:buAutoNum type="arabicPeriod"/>
            </a:pPr>
            <a:r>
              <a:rPr lang="ru-RU" sz="2720" dirty="0">
                <a:solidFill>
                  <a:schemeClr val="lt1"/>
                </a:solidFill>
                <a:latin typeface="Calibri"/>
                <a:sym typeface="Calibri"/>
              </a:rPr>
              <a:t>Актуальность;</a:t>
            </a:r>
          </a:p>
          <a:p>
            <a:pPr marL="342900" indent="-342900">
              <a:buFont typeface="+mj-lt"/>
              <a:buAutoNum type="arabicPeriod"/>
            </a:pPr>
            <a:r>
              <a:rPr lang="ru-RU" sz="2720" dirty="0" smtClean="0">
                <a:solidFill>
                  <a:schemeClr val="lt1"/>
                </a:solidFill>
                <a:latin typeface="Calibri"/>
              </a:rPr>
              <a:t>Появление машина </a:t>
            </a:r>
            <a:r>
              <a:rPr lang="ru-RU" sz="2720" dirty="0">
                <a:solidFill>
                  <a:schemeClr val="lt1"/>
                </a:solidFill>
                <a:latin typeface="Calibri"/>
              </a:rPr>
              <a:t>Поста;</a:t>
            </a:r>
          </a:p>
          <a:p>
            <a:pPr marL="342900" indent="-342900">
              <a:buFont typeface="+mj-lt"/>
              <a:buAutoNum type="arabicPeriod"/>
            </a:pPr>
            <a:r>
              <a:rPr lang="ru-RU" sz="2720" dirty="0" smtClean="0">
                <a:solidFill>
                  <a:schemeClr val="lt1"/>
                </a:solidFill>
                <a:latin typeface="Calibri"/>
              </a:rPr>
              <a:t>Внешний вид машины Поста;</a:t>
            </a:r>
          </a:p>
          <a:p>
            <a:pPr marL="342900" indent="-342900">
              <a:buFont typeface="+mj-lt"/>
              <a:buAutoNum type="arabicPeriod"/>
            </a:pPr>
            <a:r>
              <a:rPr lang="ru-RU" sz="2720" dirty="0" smtClean="0">
                <a:solidFill>
                  <a:schemeClr val="lt1"/>
                </a:solidFill>
                <a:latin typeface="Calibri"/>
              </a:rPr>
              <a:t>Возможность машины Поста;</a:t>
            </a:r>
          </a:p>
          <a:p>
            <a:pPr marL="342900" indent="-342900">
              <a:buFont typeface="+mj-lt"/>
              <a:buAutoNum type="arabicPeriod"/>
            </a:pPr>
            <a:r>
              <a:rPr lang="ru-RU" sz="2720" dirty="0" smtClean="0">
                <a:solidFill>
                  <a:schemeClr val="lt1"/>
                </a:solidFill>
                <a:latin typeface="Calibri"/>
              </a:rPr>
              <a:t>Пример программ на машине Поста;</a:t>
            </a:r>
          </a:p>
          <a:p>
            <a:pPr marL="342900" indent="-342900">
              <a:buFont typeface="+mj-lt"/>
              <a:buAutoNum type="arabicPeriod"/>
            </a:pPr>
            <a:r>
              <a:rPr lang="ru-RU" sz="2720" dirty="0" smtClean="0">
                <a:solidFill>
                  <a:schemeClr val="lt1"/>
                </a:solidFill>
                <a:latin typeface="Calibri"/>
              </a:rPr>
              <a:t>Вклад в развитие науки;</a:t>
            </a:r>
          </a:p>
          <a:p>
            <a:pPr marL="342900" indent="-342900">
              <a:buFont typeface="+mj-lt"/>
              <a:buAutoNum type="arabicPeriod"/>
            </a:pPr>
            <a:r>
              <a:rPr lang="ru-RU" sz="2720" dirty="0" smtClean="0">
                <a:solidFill>
                  <a:schemeClr val="lt1"/>
                </a:solidFill>
                <a:latin typeface="Calibri"/>
              </a:rPr>
              <a:t>Вывод</a:t>
            </a:r>
          </a:p>
          <a:p>
            <a:pPr marL="342900" indent="-342900">
              <a:buFont typeface="+mj-lt"/>
              <a:buAutoNum type="arabicPeriod"/>
            </a:pPr>
            <a:endParaRPr lang="ru-RU" sz="2720" dirty="0" smtClean="0">
              <a:solidFill>
                <a:schemeClr val="lt1"/>
              </a:solidFill>
              <a:latin typeface="Calibri"/>
            </a:endParaRPr>
          </a:p>
          <a:p>
            <a:pPr marL="342900" indent="-342900">
              <a:buFont typeface="+mj-lt"/>
              <a:buAutoNum type="arabicPeriod"/>
            </a:pPr>
            <a:endParaRPr lang="ru-RU" sz="2720" dirty="0">
              <a:solidFill>
                <a:schemeClr val="lt1"/>
              </a:solidFill>
              <a:latin typeface="Calibri"/>
            </a:endParaRPr>
          </a:p>
          <a:p>
            <a:endParaRPr lang="ru-RU" dirty="0"/>
          </a:p>
        </p:txBody>
      </p:sp>
    </p:spTree>
    <p:extLst>
      <p:ext uri="{BB962C8B-B14F-4D97-AF65-F5344CB8AC3E}">
        <p14:creationId xmlns:p14="http://schemas.microsoft.com/office/powerpoint/2010/main" val="4182565125"/>
      </p:ext>
    </p:extLst>
  </p:cSld>
  <p:clrMapOvr>
    <a:masterClrMapping/>
  </p:clrMapOvr>
  <p:transition spd="med">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ОБОЗНАЧЕНИЯ</a:t>
            </a:r>
            <a:endParaRPr sz="3600" b="0" i="0" u="none" strike="noStrike" cap="none">
              <a:solidFill>
                <a:schemeClr val="lt1"/>
              </a:solidFill>
              <a:latin typeface="Calibri"/>
              <a:ea typeface="Calibri"/>
              <a:cs typeface="Calibri"/>
              <a:sym typeface="Calibri"/>
            </a:endParaRPr>
          </a:p>
        </p:txBody>
      </p:sp>
      <p:sp>
        <p:nvSpPr>
          <p:cNvPr id="282" name="Shape 282"/>
          <p:cNvSpPr txBox="1"/>
          <p:nvPr/>
        </p:nvSpPr>
        <p:spPr>
          <a:xfrm>
            <a:off x="1371600" y="2171700"/>
            <a:ext cx="692707" cy="15696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9600">
                <a:solidFill>
                  <a:schemeClr val="lt1"/>
                </a:solidFill>
                <a:latin typeface="Calibri"/>
                <a:ea typeface="Calibri"/>
                <a:cs typeface="Calibri"/>
                <a:sym typeface="Calibri"/>
              </a:rPr>
              <a:t>i</a:t>
            </a:r>
            <a:endParaRPr sz="9600">
              <a:solidFill>
                <a:schemeClr val="lt1"/>
              </a:solidFill>
              <a:latin typeface="Calibri"/>
              <a:ea typeface="Calibri"/>
              <a:cs typeface="Calibri"/>
              <a:sym typeface="Calibri"/>
            </a:endParaRPr>
          </a:p>
        </p:txBody>
      </p:sp>
      <p:sp>
        <p:nvSpPr>
          <p:cNvPr id="283" name="Shape 283"/>
          <p:cNvSpPr txBox="1"/>
          <p:nvPr/>
        </p:nvSpPr>
        <p:spPr>
          <a:xfrm>
            <a:off x="1399596" y="4544706"/>
            <a:ext cx="636713" cy="15696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9600">
                <a:solidFill>
                  <a:schemeClr val="lt1"/>
                </a:solidFill>
                <a:latin typeface="Calibri"/>
                <a:ea typeface="Calibri"/>
                <a:cs typeface="Calibri"/>
                <a:sym typeface="Calibri"/>
              </a:rPr>
              <a:t>j</a:t>
            </a:r>
            <a:endParaRPr sz="9600">
              <a:solidFill>
                <a:schemeClr val="lt1"/>
              </a:solidFill>
              <a:latin typeface="Calibri"/>
              <a:ea typeface="Calibri"/>
              <a:cs typeface="Calibri"/>
              <a:sym typeface="Calibri"/>
            </a:endParaRPr>
          </a:p>
        </p:txBody>
      </p:sp>
      <p:sp>
        <p:nvSpPr>
          <p:cNvPr id="284" name="Shape 284"/>
          <p:cNvSpPr txBox="1"/>
          <p:nvPr/>
        </p:nvSpPr>
        <p:spPr>
          <a:xfrm>
            <a:off x="5299434" y="3195282"/>
            <a:ext cx="2949846" cy="14465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800">
                <a:solidFill>
                  <a:schemeClr val="lt1"/>
                </a:solidFill>
                <a:latin typeface="Calibri"/>
                <a:ea typeface="Calibri"/>
                <a:cs typeface="Calibri"/>
                <a:sym typeface="Calibri"/>
              </a:rPr>
              <a:t>j1, j2</a:t>
            </a:r>
            <a:endParaRPr sz="8800">
              <a:solidFill>
                <a:schemeClr val="lt1"/>
              </a:solidFill>
              <a:latin typeface="Calibri"/>
              <a:ea typeface="Calibri"/>
              <a:cs typeface="Calibri"/>
              <a:sym typeface="Calibri"/>
            </a:endParaRPr>
          </a:p>
        </p:txBody>
      </p:sp>
      <p:sp>
        <p:nvSpPr>
          <p:cNvPr id="285" name="Shape 285"/>
          <p:cNvSpPr/>
          <p:nvPr/>
        </p:nvSpPr>
        <p:spPr>
          <a:xfrm>
            <a:off x="2988859" y="5022461"/>
            <a:ext cx="2088107" cy="614149"/>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10000" y="22500"/>
                </a:moveTo>
                <a:lnTo>
                  <a:pt x="-30197" y="73166"/>
                </a:lnTo>
                <a:lnTo>
                  <a:pt x="-56000" y="135000"/>
                </a:lnTo>
              </a:path>
            </a:pathLst>
          </a:custGeom>
          <a:solidFill>
            <a:schemeClr val="accent1"/>
          </a:solidFill>
          <a:ln w="25400" cap="rnd"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ru-RU" sz="1800" dirty="0" smtClean="0">
              <a:solidFill>
                <a:schemeClr val="lt1"/>
              </a:solidFill>
              <a:latin typeface="Calibri"/>
              <a:ea typeface="Calibri"/>
              <a:cs typeface="Calibri"/>
              <a:sym typeface="Calibri"/>
            </a:endParaRP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r>
              <a:rPr lang="en-US" sz="1800" dirty="0" err="1" smtClean="0">
                <a:solidFill>
                  <a:schemeClr val="lt1"/>
                </a:solidFill>
                <a:latin typeface="Calibri"/>
                <a:ea typeface="Calibri"/>
                <a:cs typeface="Calibri"/>
                <a:sym typeface="Calibri"/>
              </a:rPr>
              <a:t>Отсылка</a:t>
            </a:r>
            <a:endParaRPr sz="1800" dirty="0">
              <a:solidFill>
                <a:schemeClr val="lt1"/>
              </a:solidFill>
              <a:latin typeface="Calibri"/>
              <a:ea typeface="Calibri"/>
              <a:cs typeface="Calibri"/>
              <a:sym typeface="Calibri"/>
            </a:endParaRPr>
          </a:p>
        </p:txBody>
      </p:sp>
      <p:sp>
        <p:nvSpPr>
          <p:cNvPr id="286" name="Shape 286"/>
          <p:cNvSpPr/>
          <p:nvPr/>
        </p:nvSpPr>
        <p:spPr>
          <a:xfrm>
            <a:off x="9200864" y="2787667"/>
            <a:ext cx="2088107" cy="1130890"/>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10000" y="22500"/>
                </a:moveTo>
                <a:lnTo>
                  <a:pt x="-30197" y="73166"/>
                </a:lnTo>
                <a:lnTo>
                  <a:pt x="-56000" y="135000"/>
                </a:lnTo>
              </a:path>
            </a:pathLst>
          </a:custGeom>
          <a:solidFill>
            <a:schemeClr val="accent1"/>
          </a:solidFill>
          <a:ln w="25400" cap="rnd"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ru-RU" sz="1800" dirty="0" smtClean="0">
                <a:solidFill>
                  <a:schemeClr val="lt1"/>
                </a:solidFill>
                <a:latin typeface="Calibri"/>
                <a:ea typeface="Calibri"/>
                <a:cs typeface="Calibri"/>
                <a:sym typeface="Calibri"/>
              </a:rPr>
              <a:t> </a:t>
            </a: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r>
              <a:rPr lang="en-US" sz="1800" dirty="0" err="1" smtClean="0">
                <a:solidFill>
                  <a:schemeClr val="lt1"/>
                </a:solidFill>
                <a:latin typeface="Calibri"/>
                <a:ea typeface="Calibri"/>
                <a:cs typeface="Calibri"/>
                <a:sym typeface="Calibri"/>
              </a:rPr>
              <a:t>Отсылка</a:t>
            </a:r>
            <a:r>
              <a:rPr lang="en-US" sz="1800" dirty="0" smtClean="0">
                <a:solidFill>
                  <a:schemeClr val="lt1"/>
                </a:solidFill>
                <a:latin typeface="Calibri"/>
                <a:ea typeface="Calibri"/>
                <a:cs typeface="Calibri"/>
                <a:sym typeface="Calibri"/>
              </a:rPr>
              <a:t> </a:t>
            </a:r>
            <a:r>
              <a:rPr lang="en-US" sz="1800" dirty="0">
                <a:solidFill>
                  <a:schemeClr val="lt1"/>
                </a:solidFill>
                <a:latin typeface="Calibri"/>
                <a:ea typeface="Calibri"/>
                <a:cs typeface="Calibri"/>
                <a:sym typeface="Calibri"/>
              </a:rPr>
              <a:t>у </a:t>
            </a:r>
            <a:r>
              <a:rPr lang="en-US" sz="1800" dirty="0" err="1">
                <a:solidFill>
                  <a:schemeClr val="lt1"/>
                </a:solidFill>
                <a:latin typeface="Calibri"/>
                <a:ea typeface="Calibri"/>
                <a:cs typeface="Calibri"/>
                <a:sym typeface="Calibri"/>
              </a:rPr>
              <a:t>команд</a:t>
            </a:r>
            <a:r>
              <a:rPr lang="en-US" sz="1800" dirty="0">
                <a:solidFill>
                  <a:schemeClr val="lt1"/>
                </a:solidFill>
                <a:latin typeface="Calibri"/>
                <a:ea typeface="Calibri"/>
                <a:cs typeface="Calibri"/>
                <a:sym typeface="Calibri"/>
              </a:rPr>
              <a:t> </a:t>
            </a:r>
            <a:endParaRPr lang="ru-RU" sz="1800" dirty="0" smtClean="0">
              <a:solidFill>
                <a:schemeClr val="lt1"/>
              </a:solidFill>
              <a:latin typeface="Calibri"/>
              <a:ea typeface="Calibri"/>
              <a:cs typeface="Calibri"/>
              <a:sym typeface="Calibri"/>
            </a:endParaRPr>
          </a:p>
          <a:p>
            <a:pPr marL="0" marR="0" lvl="0" indent="0" algn="ctr" rtl="0">
              <a:spcBef>
                <a:spcPts val="0"/>
              </a:spcBef>
              <a:spcAft>
                <a:spcPts val="0"/>
              </a:spcAft>
              <a:buNone/>
            </a:pPr>
            <a:r>
              <a:rPr lang="ru-RU" sz="1800" dirty="0" smtClean="0">
                <a:solidFill>
                  <a:schemeClr val="lt1"/>
                </a:solidFill>
                <a:latin typeface="Calibri"/>
                <a:ea typeface="Calibri"/>
                <a:cs typeface="Calibri"/>
                <a:sym typeface="Calibri"/>
              </a:rPr>
              <a:t>                                            </a:t>
            </a:r>
            <a:r>
              <a:rPr lang="en-US" sz="1800" dirty="0" err="1" smtClean="0">
                <a:solidFill>
                  <a:schemeClr val="lt1"/>
                </a:solidFill>
                <a:latin typeface="Calibri"/>
                <a:ea typeface="Calibri"/>
                <a:cs typeface="Calibri"/>
                <a:sym typeface="Calibri"/>
              </a:rPr>
              <a:t>передачи</a:t>
            </a:r>
            <a:r>
              <a:rPr lang="en-US" sz="1800" dirty="0" smtClean="0">
                <a:solidFill>
                  <a:schemeClr val="lt1"/>
                </a:solidFill>
                <a:latin typeface="Calibri"/>
                <a:ea typeface="Calibri"/>
                <a:cs typeface="Calibri"/>
                <a:sym typeface="Calibri"/>
              </a:rPr>
              <a:t> </a:t>
            </a:r>
            <a:endParaRPr lang="ru-RU" sz="1800" dirty="0" smtClean="0">
              <a:solidFill>
                <a:schemeClr val="lt1"/>
              </a:solidFill>
              <a:latin typeface="Calibri"/>
              <a:ea typeface="Calibri"/>
              <a:cs typeface="Calibri"/>
              <a:sym typeface="Calibri"/>
            </a:endParaRP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r>
              <a:rPr lang="en-US" sz="1800" dirty="0" err="1" smtClean="0">
                <a:solidFill>
                  <a:schemeClr val="lt1"/>
                </a:solidFill>
                <a:latin typeface="Calibri"/>
                <a:ea typeface="Calibri"/>
                <a:cs typeface="Calibri"/>
                <a:sym typeface="Calibri"/>
              </a:rPr>
              <a:t>управления</a:t>
            </a:r>
            <a:endParaRPr sz="1800" dirty="0">
              <a:solidFill>
                <a:schemeClr val="lt1"/>
              </a:solidFill>
              <a:latin typeface="Calibri"/>
              <a:ea typeface="Calibri"/>
              <a:cs typeface="Calibri"/>
              <a:sym typeface="Calibri"/>
            </a:endParaRPr>
          </a:p>
        </p:txBody>
      </p:sp>
      <p:sp>
        <p:nvSpPr>
          <p:cNvPr id="287" name="Shape 287"/>
          <p:cNvSpPr/>
          <p:nvPr/>
        </p:nvSpPr>
        <p:spPr>
          <a:xfrm>
            <a:off x="2975211" y="2581133"/>
            <a:ext cx="2088107" cy="614149"/>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10000" y="22500"/>
                </a:moveTo>
                <a:lnTo>
                  <a:pt x="-34118" y="83833"/>
                </a:lnTo>
                <a:lnTo>
                  <a:pt x="-56000" y="135000"/>
                </a:lnTo>
              </a:path>
            </a:pathLst>
          </a:custGeom>
          <a:solidFill>
            <a:schemeClr val="accent1"/>
          </a:solidFill>
          <a:ln w="25400" cap="rnd"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ru-RU" sz="1800" dirty="0" smtClean="0">
              <a:solidFill>
                <a:schemeClr val="lt1"/>
              </a:solidFill>
              <a:latin typeface="Calibri"/>
              <a:ea typeface="Calibri"/>
              <a:cs typeface="Calibri"/>
              <a:sym typeface="Calibri"/>
            </a:endParaRP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p>
          <a:p>
            <a:pPr marL="0" marR="0" lvl="0" indent="0" algn="ctr" rtl="0">
              <a:spcBef>
                <a:spcPts val="0"/>
              </a:spcBef>
              <a:spcAft>
                <a:spcPts val="0"/>
              </a:spcAft>
              <a:buNone/>
            </a:pPr>
            <a:r>
              <a:rPr lang="ru-RU" sz="1800" dirty="0">
                <a:solidFill>
                  <a:schemeClr val="lt1"/>
                </a:solidFill>
                <a:latin typeface="Calibri"/>
                <a:ea typeface="Calibri"/>
                <a:cs typeface="Calibri"/>
                <a:sym typeface="Calibri"/>
              </a:rPr>
              <a:t> </a:t>
            </a:r>
            <a:r>
              <a:rPr lang="ru-RU" sz="1800" dirty="0" smtClean="0">
                <a:solidFill>
                  <a:schemeClr val="lt1"/>
                </a:solidFill>
                <a:latin typeface="Calibri"/>
                <a:ea typeface="Calibri"/>
                <a:cs typeface="Calibri"/>
                <a:sym typeface="Calibri"/>
              </a:rPr>
              <a:t>                                        </a:t>
            </a:r>
            <a:r>
              <a:rPr lang="en-US" sz="1800" dirty="0" err="1" smtClean="0">
                <a:solidFill>
                  <a:schemeClr val="lt1"/>
                </a:solidFill>
                <a:latin typeface="Calibri"/>
                <a:ea typeface="Calibri"/>
                <a:cs typeface="Calibri"/>
                <a:sym typeface="Calibri"/>
              </a:rPr>
              <a:t>Номер</a:t>
            </a:r>
            <a:r>
              <a:rPr lang="en-US" sz="1800" dirty="0" smtClean="0">
                <a:solidFill>
                  <a:schemeClr val="lt1"/>
                </a:solidFill>
                <a:latin typeface="Calibri"/>
                <a:ea typeface="Calibri"/>
                <a:cs typeface="Calibri"/>
                <a:sym typeface="Calibri"/>
              </a:rPr>
              <a:t> </a:t>
            </a:r>
            <a:r>
              <a:rPr lang="en-US" sz="1800" dirty="0" err="1">
                <a:solidFill>
                  <a:schemeClr val="lt1"/>
                </a:solidFill>
                <a:latin typeface="Calibri"/>
                <a:ea typeface="Calibri"/>
                <a:cs typeface="Calibri"/>
                <a:sym typeface="Calibri"/>
              </a:rPr>
              <a:t>команды</a:t>
            </a:r>
            <a:endParaRPr sz="1800" dirty="0">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20</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2"/>
                                        </p:tgtEl>
                                        <p:attrNameLst>
                                          <p:attrName>style.visibility</p:attrName>
                                        </p:attrNameLst>
                                      </p:cBhvr>
                                      <p:to>
                                        <p:strVal val="visible"/>
                                      </p:to>
                                    </p:set>
                                    <p:anim calcmode="lin" valueType="num">
                                      <p:cBhvr additive="base">
                                        <p:cTn id="7" dur="500"/>
                                        <p:tgtEl>
                                          <p:spTgt spid="282"/>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7"/>
                                        </p:tgtEl>
                                        <p:attrNameLst>
                                          <p:attrName>style.visibility</p:attrName>
                                        </p:attrNameLst>
                                      </p:cBhvr>
                                      <p:to>
                                        <p:strVal val="visible"/>
                                      </p:to>
                                    </p:set>
                                    <p:animEffect transition="in" filter="fade">
                                      <p:cBhvr>
                                        <p:cTn id="12" dur="500"/>
                                        <p:tgtEl>
                                          <p:spTgt spid="28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83"/>
                                        </p:tgtEl>
                                        <p:attrNameLst>
                                          <p:attrName>style.visibility</p:attrName>
                                        </p:attrNameLst>
                                      </p:cBhvr>
                                      <p:to>
                                        <p:strVal val="visible"/>
                                      </p:to>
                                    </p:set>
                                    <p:anim calcmode="lin" valueType="num">
                                      <p:cBhvr additive="base">
                                        <p:cTn id="17" dur="500"/>
                                        <p:tgtEl>
                                          <p:spTgt spid="28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85"/>
                                        </p:tgtEl>
                                        <p:attrNameLst>
                                          <p:attrName>style.visibility</p:attrName>
                                        </p:attrNameLst>
                                      </p:cBhvr>
                                      <p:to>
                                        <p:strVal val="visible"/>
                                      </p:to>
                                    </p:set>
                                    <p:animEffect transition="in" filter="fade">
                                      <p:cBhvr>
                                        <p:cTn id="22" dur="500"/>
                                        <p:tgtEl>
                                          <p:spTgt spid="285"/>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84"/>
                                        </p:tgtEl>
                                        <p:attrNameLst>
                                          <p:attrName>style.visibility</p:attrName>
                                        </p:attrNameLst>
                                      </p:cBhvr>
                                      <p:to>
                                        <p:strVal val="visible"/>
                                      </p:to>
                                    </p:set>
                                    <p:anim calcmode="lin" valueType="num">
                                      <p:cBhvr additive="base">
                                        <p:cTn id="27" dur="500"/>
                                        <p:tgtEl>
                                          <p:spTgt spid="28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86"/>
                                        </p:tgtEl>
                                        <p:attrNameLst>
                                          <p:attrName>style.visibility</p:attrName>
                                        </p:attrNameLst>
                                      </p:cBhvr>
                                      <p:to>
                                        <p:strVal val="visible"/>
                                      </p:to>
                                    </p:set>
                                    <p:animEffect transition="in" filter="fade">
                                      <p:cBhvr>
                                        <p:cTn id="32" dur="500"/>
                                        <p:tgtEl>
                                          <p:spTgt spid="2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Shape 292"/>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СВОЙСТВА СПИСКА КОМАНД МАШИНЫ ПОСТА:</a:t>
            </a:r>
            <a:endParaRPr sz="3600" b="0" i="0" u="none" strike="noStrike" cap="none">
              <a:solidFill>
                <a:schemeClr val="lt1"/>
              </a:solidFill>
              <a:latin typeface="Calibri"/>
              <a:ea typeface="Calibri"/>
              <a:cs typeface="Calibri"/>
              <a:sym typeface="Calibri"/>
            </a:endParaRPr>
          </a:p>
        </p:txBody>
      </p:sp>
      <p:sp>
        <p:nvSpPr>
          <p:cNvPr id="293" name="Shape 293"/>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285750" marR="0" lvl="0" indent="-285750" algn="l" rtl="0">
              <a:spcBef>
                <a:spcPts val="0"/>
              </a:spcBef>
              <a:spcAft>
                <a:spcPts val="0"/>
              </a:spcAft>
              <a:buClr>
                <a:schemeClr val="lt1"/>
              </a:buClr>
              <a:buSzPts val="2800"/>
              <a:buFont typeface="Arial"/>
              <a:buChar char="•"/>
            </a:pPr>
            <a:r>
              <a:rPr lang="en-US" sz="2800" b="0" i="0" u="none" strike="noStrike" cap="none">
                <a:solidFill>
                  <a:schemeClr val="lt1"/>
                </a:solidFill>
                <a:latin typeface="Calibri"/>
                <a:ea typeface="Calibri"/>
                <a:cs typeface="Calibri"/>
                <a:sym typeface="Calibri"/>
              </a:rPr>
              <a:t>На первом месте в этом списке стоит команда с номером (i) 1, на втором месте (если оно есть) – команда с номером 2 и т.д.</a:t>
            </a:r>
            <a:endParaRPr/>
          </a:p>
          <a:p>
            <a:pPr marL="0" marR="0" lvl="0" indent="0" algn="l" rtl="0">
              <a:spcBef>
                <a:spcPts val="1000"/>
              </a:spcBef>
              <a:spcAft>
                <a:spcPts val="0"/>
              </a:spcAft>
              <a:buClr>
                <a:schemeClr val="lt1"/>
              </a:buClr>
              <a:buSzPts val="2800"/>
              <a:buFont typeface="Arial"/>
              <a:buNone/>
            </a:pPr>
            <a:r>
              <a:rPr lang="en-US" sz="2800" b="0" i="0" u="none" strike="noStrike" cap="none">
                <a:solidFill>
                  <a:schemeClr val="lt1"/>
                </a:solidFill>
                <a:latin typeface="Calibri"/>
                <a:ea typeface="Calibri"/>
                <a:cs typeface="Calibri"/>
                <a:sym typeface="Calibri"/>
              </a:rPr>
              <a:t>    На k месте стоит команда с номером k.</a:t>
            </a:r>
            <a:endParaRPr/>
          </a:p>
          <a:p>
            <a:pPr marL="285750" marR="0" lvl="0" indent="-285750" algn="l" rtl="0">
              <a:spcBef>
                <a:spcPts val="1000"/>
              </a:spcBef>
              <a:spcAft>
                <a:spcPts val="0"/>
              </a:spcAft>
              <a:buClr>
                <a:schemeClr val="lt1"/>
              </a:buClr>
              <a:buSzPts val="2800"/>
              <a:buFont typeface="Arial"/>
              <a:buChar char="•"/>
            </a:pPr>
            <a:r>
              <a:rPr lang="en-US" sz="2800" b="0" i="0" u="none" strike="noStrike" cap="none">
                <a:solidFill>
                  <a:schemeClr val="lt1"/>
                </a:solidFill>
                <a:latin typeface="Calibri"/>
                <a:ea typeface="Calibri"/>
                <a:cs typeface="Calibri"/>
                <a:sym typeface="Calibri"/>
              </a:rPr>
              <a:t>Для каждой отсылки каждой команды списка найдется в списке такая команда, номер которой равен рассматриваемой отсылке.</a:t>
            </a:r>
            <a:endParaRPr/>
          </a:p>
          <a:p>
            <a:pPr marL="0" marR="0" lvl="0" indent="0" algn="l" rtl="0">
              <a:spcBef>
                <a:spcPts val="1000"/>
              </a:spcBef>
              <a:spcAft>
                <a:spcPts val="0"/>
              </a:spcAft>
              <a:buClr>
                <a:schemeClr val="lt1"/>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21</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93">
                                            <p:txEl>
                                              <p:pRg st="0" end="0"/>
                                            </p:txEl>
                                          </p:spTgt>
                                        </p:tgtEl>
                                        <p:attrNameLst>
                                          <p:attrName>style.visibility</p:attrName>
                                        </p:attrNameLst>
                                      </p:cBhvr>
                                      <p:to>
                                        <p:strVal val="visible"/>
                                      </p:to>
                                    </p:set>
                                    <p:anim calcmode="lin" valueType="num">
                                      <p:cBhvr additive="base">
                                        <p:cTn id="7" dur="500"/>
                                        <p:tgtEl>
                                          <p:spTgt spid="293">
                                            <p:txEl>
                                              <p:pRg st="0" end="0"/>
                                            </p:txEl>
                                          </p:spTgt>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293">
                                            <p:txEl>
                                              <p:pRg st="1" end="1"/>
                                            </p:txEl>
                                          </p:spTgt>
                                        </p:tgtEl>
                                        <p:attrNameLst>
                                          <p:attrName>style.visibility</p:attrName>
                                        </p:attrNameLst>
                                      </p:cBhvr>
                                      <p:to>
                                        <p:strVal val="visible"/>
                                      </p:to>
                                    </p:set>
                                    <p:anim calcmode="lin" valueType="num">
                                      <p:cBhvr additive="base">
                                        <p:cTn id="10" dur="500"/>
                                        <p:tgtEl>
                                          <p:spTgt spid="293">
                                            <p:txEl>
                                              <p:pRg st="1" end="1"/>
                                            </p:txEl>
                                          </p:spTgt>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293">
                                            <p:txEl>
                                              <p:pRg st="2" end="2"/>
                                            </p:txEl>
                                          </p:spTgt>
                                        </p:tgtEl>
                                        <p:attrNameLst>
                                          <p:attrName>style.visibility</p:attrName>
                                        </p:attrNameLst>
                                      </p:cBhvr>
                                      <p:to>
                                        <p:strVal val="visible"/>
                                      </p:to>
                                    </p:set>
                                    <p:anim calcmode="lin" valueType="num">
                                      <p:cBhvr additive="base">
                                        <p:cTn id="13" dur="500"/>
                                        <p:tgtEl>
                                          <p:spTgt spid="293">
                                            <p:txEl>
                                              <p:pRg st="2" end="2"/>
                                            </p:txEl>
                                          </p:spTgt>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293">
                                            <p:txEl>
                                              <p:pRg st="3" end="3"/>
                                            </p:txEl>
                                          </p:spTgt>
                                        </p:tgtEl>
                                        <p:attrNameLst>
                                          <p:attrName>style.visibility</p:attrName>
                                        </p:attrNameLst>
                                      </p:cBhvr>
                                      <p:to>
                                        <p:strVal val="visible"/>
                                      </p:to>
                                    </p:set>
                                    <p:anim calcmode="lin" valueType="num">
                                      <p:cBhvr additive="base">
                                        <p:cTn id="16" dur="500"/>
                                        <p:tgtEl>
                                          <p:spTgt spid="29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Shape 298"/>
          <p:cNvSpPr txBox="1">
            <a:spLocks noGrp="1"/>
          </p:cNvSpPr>
          <p:nvPr>
            <p:ph type="title"/>
          </p:nvPr>
        </p:nvSpPr>
        <p:spPr>
          <a:xfrm>
            <a:off x="685800" y="3308581"/>
            <a:ext cx="10131427" cy="14688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4000"/>
              <a:buFont typeface="Calibri"/>
              <a:buNone/>
            </a:pPr>
            <a:r>
              <a:rPr lang="en-US" sz="4000" b="0" i="0" u="none" strike="noStrike" cap="none">
                <a:solidFill>
                  <a:schemeClr val="lt1"/>
                </a:solidFill>
                <a:latin typeface="Calibri"/>
                <a:ea typeface="Calibri"/>
                <a:cs typeface="Calibri"/>
                <a:sym typeface="Calibri"/>
              </a:rPr>
              <a:t>ВЫПОЛНЕНИЕ КОМАНД</a:t>
            </a:r>
            <a:endParaRPr sz="4000" b="0" i="0" u="none" strike="noStrike" cap="none">
              <a:solidFill>
                <a:schemeClr val="lt1"/>
              </a:solidFill>
              <a:latin typeface="Calibri"/>
              <a:ea typeface="Calibri"/>
              <a:cs typeface="Calibri"/>
              <a:sym typeface="Calibri"/>
            </a:endParaRPr>
          </a:p>
        </p:txBody>
      </p:sp>
      <p:sp>
        <p:nvSpPr>
          <p:cNvPr id="299" name="Shape 299"/>
          <p:cNvSpPr txBox="1">
            <a:spLocks noGrp="1"/>
          </p:cNvSpPr>
          <p:nvPr>
            <p:ph type="body" idx="1"/>
          </p:nvPr>
        </p:nvSpPr>
        <p:spPr>
          <a:xfrm>
            <a:off x="685799" y="4777381"/>
            <a:ext cx="10131428" cy="860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000"/>
              <a:buFont typeface="Arial"/>
              <a:buNone/>
            </a:pPr>
            <a:endParaRPr sz="2000" b="0" i="0" u="none" strike="noStrike" cap="none">
              <a:solidFill>
                <a:schemeClr val="lt1"/>
              </a:solidFill>
              <a:latin typeface="Calibri"/>
              <a:ea typeface="Calibri"/>
              <a:cs typeface="Calibri"/>
              <a:sym typeface="Calibri"/>
            </a:endParaRPr>
          </a:p>
        </p:txBody>
      </p:sp>
    </p:spTree>
  </p:cSld>
  <p:clrMapOvr>
    <a:masterClrMapping/>
  </p:clrMapOvr>
  <p:transition spd="med">
    <p:pu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Shape 304"/>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УСЛОВИЯ ДЛЯ РАБОТЫ ПРОГРАММЫ </a:t>
            </a:r>
            <a:endParaRPr sz="3600" b="0" i="0" u="none" strike="noStrike" cap="none">
              <a:solidFill>
                <a:schemeClr val="lt1"/>
              </a:solidFill>
              <a:latin typeface="Calibri"/>
              <a:ea typeface="Calibri"/>
              <a:cs typeface="Calibri"/>
              <a:sym typeface="Calibri"/>
            </a:endParaRPr>
          </a:p>
        </p:txBody>
      </p:sp>
      <p:sp>
        <p:nvSpPr>
          <p:cNvPr id="305" name="Shape 305"/>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285750" marR="0" lvl="0" indent="-285750" algn="l" rtl="0">
              <a:spcBef>
                <a:spcPts val="0"/>
              </a:spcBef>
              <a:spcAft>
                <a:spcPts val="0"/>
              </a:spcAft>
              <a:buClr>
                <a:schemeClr val="lt1"/>
              </a:buClr>
              <a:buSzPts val="2800"/>
              <a:buFont typeface="Arial"/>
              <a:buChar char="•"/>
            </a:pPr>
            <a:r>
              <a:rPr lang="en-US" sz="2800" b="0" i="0" u="none" strike="noStrike" cap="none">
                <a:solidFill>
                  <a:schemeClr val="lt1"/>
                </a:solidFill>
                <a:latin typeface="Calibri"/>
                <a:ea typeface="Calibri"/>
                <a:cs typeface="Calibri"/>
                <a:sym typeface="Calibri"/>
              </a:rPr>
              <a:t>Чтобы машина Поста начала работу нужно задать некоторую программу и некоторое состояние машины (расставить метки по секциям или оставить все пустыми и поставить каретку против одной из секций).</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23</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05">
                                            <p:txEl>
                                              <p:pRg st="0" end="0"/>
                                            </p:txEl>
                                          </p:spTgt>
                                        </p:tgtEl>
                                        <p:attrNameLst>
                                          <p:attrName>style.visibility</p:attrName>
                                        </p:attrNameLst>
                                      </p:cBhvr>
                                      <p:to>
                                        <p:strVal val="visible"/>
                                      </p:to>
                                    </p:set>
                                    <p:anim calcmode="lin" valueType="num">
                                      <p:cBhvr additive="base">
                                        <p:cTn id="7" dur="500"/>
                                        <p:tgtEl>
                                          <p:spTgt spid="30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Shape 310"/>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ПРАВИЛО ПЕРЕХОДА ОТ ВЫПОЛНЕНИЯ ОДНОЙ КОМАНДЫ К ВЫПОЛНЕНИЮ ДРУГОЙ:</a:t>
            </a:r>
            <a:endParaRPr sz="3600" b="0" i="0" u="none" strike="noStrike" cap="none">
              <a:solidFill>
                <a:schemeClr val="lt1"/>
              </a:solidFill>
              <a:latin typeface="Calibri"/>
              <a:ea typeface="Calibri"/>
              <a:cs typeface="Calibri"/>
              <a:sym typeface="Calibri"/>
            </a:endParaRPr>
          </a:p>
        </p:txBody>
      </p:sp>
      <p:sp>
        <p:nvSpPr>
          <p:cNvPr id="311" name="Shape 311"/>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80000"/>
              </a:lnSpc>
              <a:spcBef>
                <a:spcPts val="0"/>
              </a:spcBef>
              <a:spcAft>
                <a:spcPts val="0"/>
              </a:spcAft>
              <a:buClr>
                <a:schemeClr val="lt1"/>
              </a:buClr>
              <a:buSzPts val="2590"/>
              <a:buFont typeface="Arial"/>
              <a:buChar char="•"/>
            </a:pPr>
            <a:r>
              <a:rPr lang="en-US" sz="2590" b="0" i="0" u="none" strike="noStrike" cap="none">
                <a:solidFill>
                  <a:schemeClr val="lt1"/>
                </a:solidFill>
                <a:latin typeface="Calibri"/>
                <a:ea typeface="Calibri"/>
                <a:cs typeface="Calibri"/>
                <a:sym typeface="Calibri"/>
              </a:rPr>
              <a:t>Пусть на k-м шаге выполнялась команда с номером i, тогда, если эта команда имеет единственную отсылку j, то на k+1 шаге выполняется команда с номером j.</a:t>
            </a:r>
            <a:endParaRPr/>
          </a:p>
          <a:p>
            <a:pPr marL="285750" marR="0" lvl="0" indent="-285750" algn="l" rtl="0">
              <a:lnSpc>
                <a:spcPct val="80000"/>
              </a:lnSpc>
              <a:spcBef>
                <a:spcPts val="1000"/>
              </a:spcBef>
              <a:spcAft>
                <a:spcPts val="0"/>
              </a:spcAft>
              <a:buClr>
                <a:schemeClr val="lt1"/>
              </a:buClr>
              <a:buSzPts val="2590"/>
              <a:buFont typeface="Arial"/>
              <a:buChar char="•"/>
            </a:pPr>
            <a:r>
              <a:rPr lang="en-US" sz="2590" b="0" i="0" u="none" strike="noStrike" cap="none">
                <a:solidFill>
                  <a:schemeClr val="lt1"/>
                </a:solidFill>
                <a:latin typeface="Calibri"/>
                <a:ea typeface="Calibri"/>
                <a:cs typeface="Calibri"/>
                <a:sym typeface="Calibri"/>
              </a:rPr>
              <a:t>Если эта команда имеет две отсылки j1 и j2. То на k+1 шаге выполнится команда одна из двух команд – с номером j1 или с номером j2.</a:t>
            </a:r>
            <a:endParaRPr/>
          </a:p>
          <a:p>
            <a:pPr marL="285750" marR="0" lvl="0" indent="-285750" algn="l" rtl="0">
              <a:lnSpc>
                <a:spcPct val="80000"/>
              </a:lnSpc>
              <a:spcBef>
                <a:spcPts val="1000"/>
              </a:spcBef>
              <a:spcAft>
                <a:spcPts val="0"/>
              </a:spcAft>
              <a:buClr>
                <a:schemeClr val="lt1"/>
              </a:buClr>
              <a:buSzPts val="2590"/>
              <a:buFont typeface="Arial"/>
              <a:buChar char="•"/>
            </a:pPr>
            <a:r>
              <a:rPr lang="en-US" sz="2590" b="0" i="0" u="none" strike="noStrike" cap="none">
                <a:solidFill>
                  <a:schemeClr val="lt1"/>
                </a:solidFill>
                <a:latin typeface="Calibri"/>
                <a:ea typeface="Calibri"/>
                <a:cs typeface="Calibri"/>
                <a:sym typeface="Calibri"/>
              </a:rPr>
              <a:t>Если эта команда вовсе не имеет отсылки, то на k+1 шаге и на всех последующих шагах не выполняется никакая команда и машина останавливается.</a:t>
            </a:r>
            <a:endParaRPr/>
          </a:p>
          <a:p>
            <a:pPr marL="285750" marR="0" lvl="0" indent="-180022" algn="l" rtl="0">
              <a:lnSpc>
                <a:spcPct val="80000"/>
              </a:lnSpc>
              <a:spcBef>
                <a:spcPts val="1000"/>
              </a:spcBef>
              <a:spcAft>
                <a:spcPts val="0"/>
              </a:spcAft>
              <a:buClr>
                <a:schemeClr val="lt1"/>
              </a:buClr>
              <a:buSzPts val="1665"/>
              <a:buFont typeface="Arial"/>
              <a:buNone/>
            </a:pPr>
            <a:endParaRPr sz="1665" b="0" i="0" u="none" strike="noStrike" cap="none">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24</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11">
                                            <p:txEl>
                                              <p:pRg st="0" end="0"/>
                                            </p:txEl>
                                          </p:spTgt>
                                        </p:tgtEl>
                                        <p:attrNameLst>
                                          <p:attrName>style.visibility</p:attrName>
                                        </p:attrNameLst>
                                      </p:cBhvr>
                                      <p:to>
                                        <p:strVal val="visible"/>
                                      </p:to>
                                    </p:set>
                                    <p:anim calcmode="lin" valueType="num">
                                      <p:cBhvr additive="base">
                                        <p:cTn id="7" dur="500"/>
                                        <p:tgtEl>
                                          <p:spTgt spid="311">
                                            <p:txEl>
                                              <p:pRg st="0" end="0"/>
                                            </p:txEl>
                                          </p:spTgt>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11">
                                            <p:txEl>
                                              <p:pRg st="1" end="1"/>
                                            </p:txEl>
                                          </p:spTgt>
                                        </p:tgtEl>
                                        <p:attrNameLst>
                                          <p:attrName>style.visibility</p:attrName>
                                        </p:attrNameLst>
                                      </p:cBhvr>
                                      <p:to>
                                        <p:strVal val="visible"/>
                                      </p:to>
                                    </p:set>
                                    <p:anim calcmode="lin" valueType="num">
                                      <p:cBhvr additive="base">
                                        <p:cTn id="10" dur="500"/>
                                        <p:tgtEl>
                                          <p:spTgt spid="311">
                                            <p:txEl>
                                              <p:pRg st="1" end="1"/>
                                            </p:txEl>
                                          </p:spTgt>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311">
                                            <p:txEl>
                                              <p:pRg st="2" end="2"/>
                                            </p:txEl>
                                          </p:spTgt>
                                        </p:tgtEl>
                                        <p:attrNameLst>
                                          <p:attrName>style.visibility</p:attrName>
                                        </p:attrNameLst>
                                      </p:cBhvr>
                                      <p:to>
                                        <p:strVal val="visible"/>
                                      </p:to>
                                    </p:set>
                                    <p:anim calcmode="lin" valueType="num">
                                      <p:cBhvr additive="base">
                                        <p:cTn id="13" dur="500"/>
                                        <p:tgtEl>
                                          <p:spTgt spid="311">
                                            <p:txEl>
                                              <p:pRg st="2" end="2"/>
                                            </p:txEl>
                                          </p:spTgt>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11">
                                            <p:txEl>
                                              <p:pRg st="3" end="3"/>
                                            </p:txEl>
                                          </p:spTgt>
                                        </p:tgtEl>
                                        <p:attrNameLst>
                                          <p:attrName>style.visibility</p:attrName>
                                        </p:attrNameLst>
                                      </p:cBhvr>
                                      <p:to>
                                        <p:strVal val="visible"/>
                                      </p:to>
                                    </p:set>
                                    <p:anim calcmode="lin" valueType="num">
                                      <p:cBhvr additive="base">
                                        <p:cTn id="16" dur="500"/>
                                        <p:tgtEl>
                                          <p:spTgt spid="3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Shape 316"/>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ОДИН ИЗ ТРЕХ ВОЗМОЖНЫХ ИСХОДОВ</a:t>
            </a:r>
            <a:endParaRPr sz="3600" b="0" i="0" u="none" strike="noStrike" cap="none">
              <a:solidFill>
                <a:schemeClr val="lt1"/>
              </a:solidFill>
              <a:latin typeface="Calibri"/>
              <a:ea typeface="Calibri"/>
              <a:cs typeface="Calibri"/>
              <a:sym typeface="Calibri"/>
            </a:endParaRPr>
          </a:p>
        </p:txBody>
      </p:sp>
      <p:sp>
        <p:nvSpPr>
          <p:cNvPr id="317" name="Shape 317"/>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285750" marR="0" lvl="0" indent="-285750" algn="l" rtl="0">
              <a:spcBef>
                <a:spcPts val="0"/>
              </a:spcBef>
              <a:spcAft>
                <a:spcPts val="0"/>
              </a:spcAft>
              <a:buClr>
                <a:schemeClr val="lt1"/>
              </a:buClr>
              <a:buSzPts val="2400"/>
              <a:buFont typeface="Arial"/>
              <a:buChar char="•"/>
            </a:pPr>
            <a:r>
              <a:rPr lang="en-US" sz="2400" b="1" i="0" u="none" strike="noStrike" cap="none">
                <a:solidFill>
                  <a:schemeClr val="lt1"/>
                </a:solidFill>
                <a:latin typeface="Calibri"/>
                <a:ea typeface="Calibri"/>
                <a:cs typeface="Calibri"/>
                <a:sym typeface="Calibri"/>
              </a:rPr>
              <a:t>1. </a:t>
            </a:r>
            <a:r>
              <a:rPr lang="en-US" sz="2400" b="0" i="0" u="none" strike="noStrike" cap="none">
                <a:solidFill>
                  <a:schemeClr val="lt1"/>
                </a:solidFill>
                <a:latin typeface="Calibri"/>
                <a:ea typeface="Calibri"/>
                <a:cs typeface="Calibri"/>
                <a:sym typeface="Calibri"/>
              </a:rPr>
              <a:t>В ходе выполнения программы машина дойдет до выполнения невыполнимой команды. Происходит безрезультатная остановка – выполнение программы прекращается, машина останавливается.</a:t>
            </a:r>
            <a:endParaRPr/>
          </a:p>
          <a:p>
            <a:pPr marL="285750" marR="0" lvl="0" indent="-285750" algn="l" rtl="0">
              <a:spcBef>
                <a:spcPts val="1000"/>
              </a:spcBef>
              <a:spcAft>
                <a:spcPts val="0"/>
              </a:spcAft>
              <a:buClr>
                <a:schemeClr val="lt1"/>
              </a:buClr>
              <a:buSzPts val="2400"/>
              <a:buFont typeface="Arial"/>
              <a:buChar char="•"/>
            </a:pPr>
            <a:r>
              <a:rPr lang="en-US" sz="2400" b="1" i="0" u="none" strike="noStrike" cap="none">
                <a:solidFill>
                  <a:schemeClr val="lt1"/>
                </a:solidFill>
                <a:latin typeface="Calibri"/>
                <a:ea typeface="Calibri"/>
                <a:cs typeface="Calibri"/>
                <a:sym typeface="Calibri"/>
              </a:rPr>
              <a:t>2. </a:t>
            </a:r>
            <a:r>
              <a:rPr lang="en-US" sz="2400" b="0" i="0" u="none" strike="noStrike" cap="none">
                <a:solidFill>
                  <a:schemeClr val="lt1"/>
                </a:solidFill>
                <a:latin typeface="Calibri"/>
                <a:ea typeface="Calibri"/>
                <a:cs typeface="Calibri"/>
                <a:sym typeface="Calibri"/>
              </a:rPr>
              <a:t>В ходе выполнения программы машина дойдет до выполнения команды остановки. Происходит результативная остановка -  программа считается выполненной, машина останавливается.</a:t>
            </a:r>
            <a:endParaRPr/>
          </a:p>
          <a:p>
            <a:pPr marL="285750" marR="0" lvl="0" indent="-285750" algn="l" rtl="0">
              <a:spcBef>
                <a:spcPts val="1000"/>
              </a:spcBef>
              <a:spcAft>
                <a:spcPts val="0"/>
              </a:spcAft>
              <a:buClr>
                <a:schemeClr val="lt1"/>
              </a:buClr>
              <a:buSzPts val="2400"/>
              <a:buFont typeface="Arial"/>
              <a:buChar char="•"/>
            </a:pPr>
            <a:r>
              <a:rPr lang="en-US" sz="2400" b="1" i="0" u="none" strike="noStrike" cap="none">
                <a:solidFill>
                  <a:schemeClr val="lt1"/>
                </a:solidFill>
                <a:latin typeface="Calibri"/>
                <a:ea typeface="Calibri"/>
                <a:cs typeface="Calibri"/>
                <a:sym typeface="Calibri"/>
              </a:rPr>
              <a:t>3. </a:t>
            </a:r>
            <a:r>
              <a:rPr lang="en-US" sz="2400" b="0" i="0" u="none" strike="noStrike" cap="none">
                <a:solidFill>
                  <a:schemeClr val="lt1"/>
                </a:solidFill>
                <a:latin typeface="Calibri"/>
                <a:ea typeface="Calibri"/>
                <a:cs typeface="Calibri"/>
                <a:sym typeface="Calibri"/>
              </a:rPr>
              <a:t>В ходе выполнения программы машина не дойдет до выполнения ни одной из команд, указанных первых двух вариантах. Выполнение команды никогда не прекращается, а машина никогда не останавливается – процесс происходит бесконечно.</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25</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17">
                                            <p:txEl>
                                              <p:pRg st="0" end="0"/>
                                            </p:txEl>
                                          </p:spTgt>
                                        </p:tgtEl>
                                        <p:attrNameLst>
                                          <p:attrName>style.visibility</p:attrName>
                                        </p:attrNameLst>
                                      </p:cBhvr>
                                      <p:to>
                                        <p:strVal val="visible"/>
                                      </p:to>
                                    </p:set>
                                    <p:anim calcmode="lin" valueType="num">
                                      <p:cBhvr additive="base">
                                        <p:cTn id="7" dur="500"/>
                                        <p:tgtEl>
                                          <p:spTgt spid="317">
                                            <p:txEl>
                                              <p:pRg st="0" end="0"/>
                                            </p:txEl>
                                          </p:spTgt>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17">
                                            <p:txEl>
                                              <p:pRg st="1" end="1"/>
                                            </p:txEl>
                                          </p:spTgt>
                                        </p:tgtEl>
                                        <p:attrNameLst>
                                          <p:attrName>style.visibility</p:attrName>
                                        </p:attrNameLst>
                                      </p:cBhvr>
                                      <p:to>
                                        <p:strVal val="visible"/>
                                      </p:to>
                                    </p:set>
                                    <p:anim calcmode="lin" valueType="num">
                                      <p:cBhvr additive="base">
                                        <p:cTn id="10" dur="500"/>
                                        <p:tgtEl>
                                          <p:spTgt spid="317">
                                            <p:txEl>
                                              <p:pRg st="1" end="1"/>
                                            </p:txEl>
                                          </p:spTgt>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317">
                                            <p:txEl>
                                              <p:pRg st="2" end="2"/>
                                            </p:txEl>
                                          </p:spTgt>
                                        </p:tgtEl>
                                        <p:attrNameLst>
                                          <p:attrName>style.visibility</p:attrName>
                                        </p:attrNameLst>
                                      </p:cBhvr>
                                      <p:to>
                                        <p:strVal val="visible"/>
                                      </p:to>
                                    </p:set>
                                    <p:anim calcmode="lin" valueType="num">
                                      <p:cBhvr additive="base">
                                        <p:cTn id="13" dur="500"/>
                                        <p:tgtEl>
                                          <p:spTgt spid="31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Shape 322"/>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a:t>ВОЗМОЖНОСТИ МАШИНЫ ПОСТА</a:t>
            </a:r>
            <a:endParaRPr sz="3600" b="0" i="0" u="none" strike="noStrike" cap="none">
              <a:solidFill>
                <a:schemeClr val="lt1"/>
              </a:solidFill>
              <a:latin typeface="Calibri"/>
              <a:ea typeface="Calibri"/>
              <a:cs typeface="Calibri"/>
              <a:sym typeface="Calibri"/>
            </a:endParaRPr>
          </a:p>
        </p:txBody>
      </p:sp>
      <p:sp>
        <p:nvSpPr>
          <p:cNvPr id="323" name="Shape 323"/>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2400"/>
              <a:buFont typeface="Arial"/>
              <a:buNone/>
            </a:pPr>
            <a:r>
              <a:rPr lang="en-US" sz="3000" b="0" i="0" u="none" strike="noStrike" cap="none">
                <a:solidFill>
                  <a:schemeClr val="lt1"/>
                </a:solidFill>
                <a:latin typeface="Calibri"/>
                <a:ea typeface="Calibri"/>
                <a:cs typeface="Calibri"/>
                <a:sym typeface="Calibri"/>
              </a:rPr>
              <a:t>- Сложение натуральных чисел. </a:t>
            </a:r>
            <a:br>
              <a:rPr lang="en-US" sz="3000" b="0" i="0" u="none" strike="noStrike" cap="none">
                <a:solidFill>
                  <a:schemeClr val="lt1"/>
                </a:solidFill>
                <a:latin typeface="Calibri"/>
                <a:ea typeface="Calibri"/>
                <a:cs typeface="Calibri"/>
                <a:sym typeface="Calibri"/>
              </a:rPr>
            </a:br>
            <a:r>
              <a:rPr lang="en-US" sz="3000" b="0" i="0" u="none" strike="noStrike" cap="none">
                <a:solidFill>
                  <a:schemeClr val="lt1"/>
                </a:solidFill>
                <a:latin typeface="Calibri"/>
                <a:ea typeface="Calibri"/>
                <a:cs typeface="Calibri"/>
                <a:sym typeface="Calibri"/>
              </a:rPr>
              <a:t>- Умножение натуральных чисел. </a:t>
            </a:r>
            <a:br>
              <a:rPr lang="en-US" sz="3000" b="0" i="0" u="none" strike="noStrike" cap="none">
                <a:solidFill>
                  <a:schemeClr val="lt1"/>
                </a:solidFill>
                <a:latin typeface="Calibri"/>
                <a:ea typeface="Calibri"/>
                <a:cs typeface="Calibri"/>
                <a:sym typeface="Calibri"/>
              </a:rPr>
            </a:br>
            <a:r>
              <a:rPr lang="en-US" sz="3000" b="0" i="0" u="none" strike="noStrike" cap="none">
                <a:solidFill>
                  <a:schemeClr val="lt1"/>
                </a:solidFill>
                <a:latin typeface="Calibri"/>
                <a:ea typeface="Calibri"/>
                <a:cs typeface="Calibri"/>
                <a:sym typeface="Calibri"/>
              </a:rPr>
              <a:t>- Деление чисел (аналог команды div в Паскале). </a:t>
            </a:r>
            <a:br>
              <a:rPr lang="en-US" sz="3000" b="0" i="0" u="none" strike="noStrike" cap="none">
                <a:solidFill>
                  <a:schemeClr val="lt1"/>
                </a:solidFill>
                <a:latin typeface="Calibri"/>
                <a:ea typeface="Calibri"/>
                <a:cs typeface="Calibri"/>
                <a:sym typeface="Calibri"/>
              </a:rPr>
            </a:br>
            <a:r>
              <a:rPr lang="en-US" sz="3000" b="0" i="0" u="none" strike="noStrike" cap="none">
                <a:solidFill>
                  <a:schemeClr val="lt1"/>
                </a:solidFill>
                <a:latin typeface="Calibri"/>
                <a:ea typeface="Calibri"/>
                <a:cs typeface="Calibri"/>
                <a:sym typeface="Calibri"/>
              </a:rPr>
              <a:t>- Вычитание из большего натурального числа меньшего натурального числа и многие другие. </a:t>
            </a:r>
            <a:endParaRPr sz="3000"/>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26</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3">
                                            <p:txEl>
                                              <p:pRg st="0" end="0"/>
                                            </p:txEl>
                                          </p:spTgt>
                                        </p:tgtEl>
                                        <p:attrNameLst>
                                          <p:attrName>style.visibility</p:attrName>
                                        </p:attrNameLst>
                                      </p:cBhvr>
                                      <p:to>
                                        <p:strVal val="visible"/>
                                      </p:to>
                                    </p:set>
                                    <p:animEffect transition="in" filter="fade">
                                      <p:cBhvr>
                                        <p:cTn id="7" dur="1000"/>
                                        <p:tgtEl>
                                          <p:spTgt spid="3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Shape 328"/>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ПРИМЕР ПРОГРА</a:t>
            </a:r>
            <a:r>
              <a:rPr lang="en-US"/>
              <a:t>ММ НА МАШИНЕ ПОСТА</a:t>
            </a:r>
            <a:endParaRPr sz="3600" b="0" i="0" u="none" strike="noStrike" cap="none">
              <a:solidFill>
                <a:schemeClr val="lt1"/>
              </a:solidFill>
              <a:latin typeface="Calibri"/>
              <a:ea typeface="Calibri"/>
              <a:cs typeface="Calibri"/>
              <a:sym typeface="Calibri"/>
            </a:endParaRPr>
          </a:p>
        </p:txBody>
      </p:sp>
      <p:sp>
        <p:nvSpPr>
          <p:cNvPr id="329" name="Shape 329"/>
          <p:cNvSpPr txBox="1">
            <a:spLocks noGrp="1"/>
          </p:cNvSpPr>
          <p:nvPr>
            <p:ph type="body" idx="1"/>
          </p:nvPr>
        </p:nvSpPr>
        <p:spPr>
          <a:xfrm>
            <a:off x="973670" y="2218267"/>
            <a:ext cx="4709054" cy="576262"/>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800"/>
              <a:buFont typeface="Arial"/>
              <a:buNone/>
            </a:pPr>
            <a:r>
              <a:rPr lang="en-US" sz="2800" b="0" i="0" u="none" strike="noStrike" cap="none">
                <a:solidFill>
                  <a:schemeClr val="lt1"/>
                </a:solidFill>
                <a:latin typeface="Calibri"/>
                <a:ea typeface="Calibri"/>
                <a:cs typeface="Calibri"/>
                <a:sym typeface="Calibri"/>
              </a:rPr>
              <a:t>Начальное положение</a:t>
            </a:r>
            <a:endParaRPr sz="2800" b="0" i="0" u="none" strike="noStrike" cap="none">
              <a:solidFill>
                <a:schemeClr val="lt1"/>
              </a:solidFill>
              <a:latin typeface="Calibri"/>
              <a:ea typeface="Calibri"/>
              <a:cs typeface="Calibri"/>
              <a:sym typeface="Calibri"/>
            </a:endParaRPr>
          </a:p>
        </p:txBody>
      </p:sp>
      <p:sp>
        <p:nvSpPr>
          <p:cNvPr id="330" name="Shape 330"/>
          <p:cNvSpPr txBox="1">
            <a:spLocks noGrp="1"/>
          </p:cNvSpPr>
          <p:nvPr>
            <p:ph type="body" idx="3"/>
          </p:nvPr>
        </p:nvSpPr>
        <p:spPr>
          <a:xfrm>
            <a:off x="6096003" y="2226734"/>
            <a:ext cx="4722813" cy="576262"/>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800"/>
              <a:buFont typeface="Arial"/>
              <a:buNone/>
            </a:pPr>
            <a:r>
              <a:rPr lang="en-US" sz="2800" b="0" i="0" u="none" strike="noStrike" cap="none">
                <a:solidFill>
                  <a:schemeClr val="lt1"/>
                </a:solidFill>
                <a:latin typeface="Calibri"/>
                <a:ea typeface="Calibri"/>
                <a:cs typeface="Calibri"/>
                <a:sym typeface="Calibri"/>
              </a:rPr>
              <a:t>Программа</a:t>
            </a:r>
            <a:endParaRPr sz="2800" b="0" i="0" u="none" strike="noStrike" cap="none">
              <a:solidFill>
                <a:schemeClr val="lt1"/>
              </a:solidFill>
              <a:latin typeface="Calibri"/>
              <a:ea typeface="Calibri"/>
              <a:cs typeface="Calibri"/>
              <a:sym typeface="Calibri"/>
            </a:endParaRPr>
          </a:p>
        </p:txBody>
      </p:sp>
      <p:pic>
        <p:nvPicPr>
          <p:cNvPr id="331" name="Shape 331"/>
          <p:cNvPicPr preferRelativeResize="0"/>
          <p:nvPr/>
        </p:nvPicPr>
        <p:blipFill rotWithShape="1">
          <a:blip r:embed="rId3">
            <a:alphaModFix/>
          </a:blip>
          <a:srcRect t="4762"/>
          <a:stretch/>
        </p:blipFill>
        <p:spPr>
          <a:xfrm>
            <a:off x="973670" y="3370997"/>
            <a:ext cx="4581599" cy="2181704"/>
          </a:xfrm>
          <a:prstGeom prst="rect">
            <a:avLst/>
          </a:prstGeom>
          <a:noFill/>
          <a:ln>
            <a:noFill/>
          </a:ln>
        </p:spPr>
      </p:pic>
      <p:pic>
        <p:nvPicPr>
          <p:cNvPr id="332" name="Shape 332"/>
          <p:cNvPicPr preferRelativeResize="0"/>
          <p:nvPr/>
        </p:nvPicPr>
        <p:blipFill rotWithShape="1">
          <a:blip r:embed="rId4">
            <a:alphaModFix/>
          </a:blip>
          <a:srcRect/>
          <a:stretch/>
        </p:blipFill>
        <p:spPr>
          <a:xfrm>
            <a:off x="6096003" y="3370997"/>
            <a:ext cx="4270230" cy="1985745"/>
          </a:xfrm>
          <a:prstGeom prst="rect">
            <a:avLst/>
          </a:prstGeom>
          <a:noFill/>
          <a:ln>
            <a:noFill/>
          </a:ln>
        </p:spPr>
      </p:pic>
      <p:sp>
        <p:nvSpPr>
          <p:cNvPr id="333" name="Shape 333"/>
          <p:cNvSpPr txBox="1"/>
          <p:nvPr/>
        </p:nvSpPr>
        <p:spPr>
          <a:xfrm>
            <a:off x="776723" y="5552700"/>
            <a:ext cx="4975500" cy="923400"/>
          </a:xfrm>
          <a:prstGeom prst="rect">
            <a:avLst/>
          </a:prstGeom>
          <a:noFill/>
          <a:ln>
            <a:noFill/>
          </a:ln>
        </p:spPr>
        <p:txBody>
          <a:bodyPr spcFirstLastPara="1" wrap="square" lIns="91425" tIns="45700" rIns="91425" bIns="45700" anchor="t" anchorCtr="0">
            <a:noAutofit/>
          </a:bodyPr>
          <a:lstStyle/>
          <a:p>
            <a:pPr marL="285750" marR="0" lvl="0" indent="-323850" algn="l" rtl="0">
              <a:spcBef>
                <a:spcPts val="0"/>
              </a:spcBef>
              <a:spcAft>
                <a:spcPts val="0"/>
              </a:spcAft>
              <a:buClr>
                <a:schemeClr val="lt1"/>
              </a:buClr>
              <a:buSzPts val="2400"/>
              <a:buFont typeface="Arial"/>
              <a:buChar char="•"/>
            </a:pPr>
            <a:r>
              <a:rPr lang="en-US" sz="2400" i="1">
                <a:solidFill>
                  <a:schemeClr val="lt1"/>
                </a:solidFill>
                <a:latin typeface="Calibri"/>
                <a:ea typeface="Calibri"/>
                <a:cs typeface="Calibri"/>
                <a:sym typeface="Calibri"/>
              </a:rPr>
              <a:t>Одно и тоже начальное положение может привести к различным исходам</a:t>
            </a:r>
            <a:endParaRPr sz="2400" i="1">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27</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9">
                                            <p:txEl>
                                              <p:pRg st="0" end="0"/>
                                            </p:txEl>
                                          </p:spTgt>
                                        </p:tgtEl>
                                        <p:attrNameLst>
                                          <p:attrName>style.visibility</p:attrName>
                                        </p:attrNameLst>
                                      </p:cBhvr>
                                      <p:to>
                                        <p:strVal val="visible"/>
                                      </p:to>
                                    </p:set>
                                    <p:animEffect transition="in" filter="fade">
                                      <p:cBhvr>
                                        <p:cTn id="7" dur="1000"/>
                                        <p:tgtEl>
                                          <p:spTgt spid="32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31"/>
                                        </p:tgtEl>
                                        <p:attrNameLst>
                                          <p:attrName>style.visibility</p:attrName>
                                        </p:attrNameLst>
                                      </p:cBhvr>
                                      <p:to>
                                        <p:strVal val="visible"/>
                                      </p:to>
                                    </p:set>
                                    <p:animEffect transition="in" filter="fade">
                                      <p:cBhvr>
                                        <p:cTn id="10" dur="1000"/>
                                        <p:tgtEl>
                                          <p:spTgt spid="33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30">
                                            <p:txEl>
                                              <p:pRg st="0" end="0"/>
                                            </p:txEl>
                                          </p:spTgt>
                                        </p:tgtEl>
                                        <p:attrNameLst>
                                          <p:attrName>style.visibility</p:attrName>
                                        </p:attrNameLst>
                                      </p:cBhvr>
                                      <p:to>
                                        <p:strVal val="visible"/>
                                      </p:to>
                                    </p:set>
                                    <p:animEffect transition="in" filter="fade">
                                      <p:cBhvr>
                                        <p:cTn id="15" dur="1000"/>
                                        <p:tgtEl>
                                          <p:spTgt spid="330">
                                            <p:txEl>
                                              <p:pRg st="0" end="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32"/>
                                        </p:tgtEl>
                                        <p:attrNameLst>
                                          <p:attrName>style.visibility</p:attrName>
                                        </p:attrNameLst>
                                      </p:cBhvr>
                                      <p:to>
                                        <p:strVal val="visible"/>
                                      </p:to>
                                    </p:set>
                                    <p:animEffect transition="in" filter="fade">
                                      <p:cBhvr>
                                        <p:cTn id="18" dur="1000"/>
                                        <p:tgtEl>
                                          <p:spTgt spid="33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33"/>
                                        </p:tgtEl>
                                        <p:attrNameLst>
                                          <p:attrName>style.visibility</p:attrName>
                                        </p:attrNameLst>
                                      </p:cBhvr>
                                      <p:to>
                                        <p:strVal val="visible"/>
                                      </p:to>
                                    </p:set>
                                    <p:animEffect transition="in" filter="fade">
                                      <p:cBhvr>
                                        <p:cTn id="23" dur="1000"/>
                                        <p:tgtEl>
                                          <p:spTgt spid="3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Shape 338"/>
          <p:cNvSpPr txBox="1">
            <a:spLocks noGrp="1"/>
          </p:cNvSpPr>
          <p:nvPr>
            <p:ph type="title"/>
          </p:nvPr>
        </p:nvSpPr>
        <p:spPr>
          <a:xfrm>
            <a:off x="645626" y="114895"/>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ВЫПОЛНЕНИЕ ПРОГРАММЫ</a:t>
            </a:r>
            <a:endParaRPr sz="3600" b="0" i="0" u="none" strike="noStrike" cap="none">
              <a:solidFill>
                <a:schemeClr val="lt1"/>
              </a:solidFill>
              <a:latin typeface="Calibri"/>
              <a:ea typeface="Calibri"/>
              <a:cs typeface="Calibri"/>
              <a:sym typeface="Calibri"/>
            </a:endParaRPr>
          </a:p>
        </p:txBody>
      </p:sp>
      <p:pic>
        <p:nvPicPr>
          <p:cNvPr id="339" name="Shape 339"/>
          <p:cNvPicPr preferRelativeResize="0"/>
          <p:nvPr/>
        </p:nvPicPr>
        <p:blipFill rotWithShape="1">
          <a:blip r:embed="rId3">
            <a:alphaModFix/>
          </a:blip>
          <a:srcRect/>
          <a:stretch/>
        </p:blipFill>
        <p:spPr>
          <a:xfrm>
            <a:off x="1371600" y="3045847"/>
            <a:ext cx="2316408" cy="1126901"/>
          </a:xfrm>
          <a:prstGeom prst="rect">
            <a:avLst/>
          </a:prstGeom>
          <a:noFill/>
          <a:ln w="9525" cap="flat" cmpd="sng">
            <a:solidFill>
              <a:schemeClr val="lt1"/>
            </a:solidFill>
            <a:prstDash val="solid"/>
            <a:round/>
            <a:headEnd type="none" w="sm" len="sm"/>
            <a:tailEnd type="none" w="sm" len="sm"/>
          </a:ln>
        </p:spPr>
      </p:pic>
      <p:pic>
        <p:nvPicPr>
          <p:cNvPr id="340" name="Shape 340"/>
          <p:cNvPicPr preferRelativeResize="0"/>
          <p:nvPr/>
        </p:nvPicPr>
        <p:blipFill rotWithShape="1">
          <a:blip r:embed="rId4">
            <a:alphaModFix/>
          </a:blip>
          <a:srcRect/>
          <a:stretch/>
        </p:blipFill>
        <p:spPr>
          <a:xfrm>
            <a:off x="4797740" y="3017450"/>
            <a:ext cx="2316408" cy="1171992"/>
          </a:xfrm>
          <a:prstGeom prst="rect">
            <a:avLst/>
          </a:prstGeom>
          <a:noFill/>
          <a:ln w="9525" cap="flat" cmpd="sng">
            <a:solidFill>
              <a:schemeClr val="lt1"/>
            </a:solidFill>
            <a:prstDash val="solid"/>
            <a:round/>
            <a:headEnd type="none" w="sm" len="sm"/>
            <a:tailEnd type="none" w="sm" len="sm"/>
          </a:ln>
        </p:spPr>
      </p:pic>
      <p:pic>
        <p:nvPicPr>
          <p:cNvPr id="341" name="Shape 341"/>
          <p:cNvPicPr preferRelativeResize="0"/>
          <p:nvPr/>
        </p:nvPicPr>
        <p:blipFill rotWithShape="1">
          <a:blip r:embed="rId4">
            <a:alphaModFix/>
          </a:blip>
          <a:srcRect/>
          <a:stretch/>
        </p:blipFill>
        <p:spPr>
          <a:xfrm>
            <a:off x="8285230" y="3020088"/>
            <a:ext cx="2316410" cy="1171993"/>
          </a:xfrm>
          <a:prstGeom prst="rect">
            <a:avLst/>
          </a:prstGeom>
          <a:noFill/>
          <a:ln w="9525" cap="flat" cmpd="sng">
            <a:solidFill>
              <a:schemeClr val="lt1"/>
            </a:solidFill>
            <a:prstDash val="solid"/>
            <a:round/>
            <a:headEnd type="none" w="sm" len="sm"/>
            <a:tailEnd type="none" w="sm" len="sm"/>
          </a:ln>
        </p:spPr>
      </p:pic>
      <p:pic>
        <p:nvPicPr>
          <p:cNvPr id="342" name="Shape 342"/>
          <p:cNvPicPr preferRelativeResize="0"/>
          <p:nvPr/>
        </p:nvPicPr>
        <p:blipFill rotWithShape="1">
          <a:blip r:embed="rId5">
            <a:alphaModFix/>
          </a:blip>
          <a:srcRect/>
          <a:stretch/>
        </p:blipFill>
        <p:spPr>
          <a:xfrm>
            <a:off x="1374263" y="4836547"/>
            <a:ext cx="2313745" cy="1126902"/>
          </a:xfrm>
          <a:prstGeom prst="rect">
            <a:avLst/>
          </a:prstGeom>
          <a:noFill/>
          <a:ln w="9525" cap="flat" cmpd="sng">
            <a:solidFill>
              <a:schemeClr val="lt1"/>
            </a:solidFill>
            <a:prstDash val="solid"/>
            <a:round/>
            <a:headEnd type="none" w="sm" len="sm"/>
            <a:tailEnd type="none" w="sm" len="sm"/>
          </a:ln>
        </p:spPr>
      </p:pic>
      <p:pic>
        <p:nvPicPr>
          <p:cNvPr id="343" name="Shape 343"/>
          <p:cNvPicPr preferRelativeResize="0"/>
          <p:nvPr/>
        </p:nvPicPr>
        <p:blipFill rotWithShape="1">
          <a:blip r:embed="rId6">
            <a:alphaModFix/>
          </a:blip>
          <a:srcRect/>
          <a:stretch/>
        </p:blipFill>
        <p:spPr>
          <a:xfrm>
            <a:off x="6314504" y="4847819"/>
            <a:ext cx="2545964" cy="1126902"/>
          </a:xfrm>
          <a:prstGeom prst="rect">
            <a:avLst/>
          </a:prstGeom>
          <a:noFill/>
          <a:ln w="9525" cap="flat" cmpd="sng">
            <a:solidFill>
              <a:schemeClr val="lt1"/>
            </a:solidFill>
            <a:prstDash val="solid"/>
            <a:round/>
            <a:headEnd type="none" w="sm" len="sm"/>
            <a:tailEnd type="none" w="sm" len="sm"/>
          </a:ln>
        </p:spPr>
      </p:pic>
      <p:sp>
        <p:nvSpPr>
          <p:cNvPr id="344" name="Shape 344"/>
          <p:cNvSpPr txBox="1"/>
          <p:nvPr/>
        </p:nvSpPr>
        <p:spPr>
          <a:xfrm>
            <a:off x="9729102" y="5076824"/>
            <a:ext cx="2313600" cy="716400"/>
          </a:xfrm>
          <a:prstGeom prst="rect">
            <a:avLst/>
          </a:prstGeom>
          <a:no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chemeClr val="lt1"/>
                </a:solidFill>
                <a:latin typeface="Calibri"/>
                <a:ea typeface="Calibri"/>
                <a:cs typeface="Calibri"/>
                <a:sym typeface="Calibri"/>
              </a:rPr>
              <a:t>Безрезультатная</a:t>
            </a:r>
            <a:endParaRPr/>
          </a:p>
          <a:p>
            <a:pPr marL="0" marR="0" lvl="0" indent="0" algn="ctr" rtl="0">
              <a:spcBef>
                <a:spcPts val="0"/>
              </a:spcBef>
              <a:spcAft>
                <a:spcPts val="0"/>
              </a:spcAft>
              <a:buNone/>
            </a:pPr>
            <a:r>
              <a:rPr lang="en-US" sz="1800" b="1">
                <a:solidFill>
                  <a:schemeClr val="lt1"/>
                </a:solidFill>
                <a:latin typeface="Calibri"/>
                <a:ea typeface="Calibri"/>
                <a:cs typeface="Calibri"/>
                <a:sym typeface="Calibri"/>
              </a:rPr>
              <a:t>остановка!</a:t>
            </a:r>
            <a:endParaRPr sz="1800" b="1">
              <a:solidFill>
                <a:schemeClr val="lt1"/>
              </a:solidFill>
              <a:latin typeface="Calibri"/>
              <a:ea typeface="Calibri"/>
              <a:cs typeface="Calibri"/>
              <a:sym typeface="Calibri"/>
            </a:endParaRPr>
          </a:p>
        </p:txBody>
      </p:sp>
      <p:sp>
        <p:nvSpPr>
          <p:cNvPr id="345" name="Shape 345"/>
          <p:cNvSpPr txBox="1"/>
          <p:nvPr/>
        </p:nvSpPr>
        <p:spPr>
          <a:xfrm>
            <a:off x="837127" y="3024395"/>
            <a:ext cx="184731"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pic>
        <p:nvPicPr>
          <p:cNvPr id="346" name="Shape 346"/>
          <p:cNvPicPr preferRelativeResize="0"/>
          <p:nvPr/>
        </p:nvPicPr>
        <p:blipFill rotWithShape="1">
          <a:blip r:embed="rId7">
            <a:alphaModFix/>
          </a:blip>
          <a:srcRect t="6641"/>
          <a:stretch/>
        </p:blipFill>
        <p:spPr>
          <a:xfrm>
            <a:off x="1371600" y="1506828"/>
            <a:ext cx="2316408" cy="1081282"/>
          </a:xfrm>
          <a:prstGeom prst="rect">
            <a:avLst/>
          </a:prstGeom>
          <a:noFill/>
          <a:ln w="9525" cap="flat" cmpd="sng">
            <a:solidFill>
              <a:schemeClr val="lt1"/>
            </a:solidFill>
            <a:prstDash val="solid"/>
            <a:round/>
            <a:headEnd type="none" w="sm" len="sm"/>
            <a:tailEnd type="none" w="sm" len="sm"/>
          </a:ln>
        </p:spPr>
      </p:pic>
      <p:cxnSp>
        <p:nvCxnSpPr>
          <p:cNvPr id="347" name="Shape 347"/>
          <p:cNvCxnSpPr>
            <a:stCxn id="346" idx="2"/>
            <a:endCxn id="339" idx="0"/>
          </p:cNvCxnSpPr>
          <p:nvPr/>
        </p:nvCxnSpPr>
        <p:spPr>
          <a:xfrm>
            <a:off x="2529804" y="2588110"/>
            <a:ext cx="0" cy="457800"/>
          </a:xfrm>
          <a:prstGeom prst="straightConnector1">
            <a:avLst/>
          </a:prstGeom>
          <a:noFill/>
          <a:ln w="9525" cap="rnd" cmpd="sng">
            <a:solidFill>
              <a:schemeClr val="lt1"/>
            </a:solidFill>
            <a:prstDash val="solid"/>
            <a:round/>
            <a:headEnd type="none" w="sm" len="sm"/>
            <a:tailEnd type="triangle" w="med" len="med"/>
          </a:ln>
        </p:spPr>
      </p:cxnSp>
      <p:cxnSp>
        <p:nvCxnSpPr>
          <p:cNvPr id="348" name="Shape 348"/>
          <p:cNvCxnSpPr>
            <a:stCxn id="339" idx="3"/>
            <a:endCxn id="340" idx="1"/>
          </p:cNvCxnSpPr>
          <p:nvPr/>
        </p:nvCxnSpPr>
        <p:spPr>
          <a:xfrm rot="10800000" flipH="1">
            <a:off x="3688008" y="3603298"/>
            <a:ext cx="1109700" cy="6000"/>
          </a:xfrm>
          <a:prstGeom prst="straightConnector1">
            <a:avLst/>
          </a:prstGeom>
          <a:noFill/>
          <a:ln w="9525" cap="rnd" cmpd="sng">
            <a:solidFill>
              <a:schemeClr val="lt1"/>
            </a:solidFill>
            <a:prstDash val="solid"/>
            <a:round/>
            <a:headEnd type="none" w="sm" len="sm"/>
            <a:tailEnd type="triangle" w="med" len="med"/>
          </a:ln>
        </p:spPr>
      </p:cxnSp>
      <p:cxnSp>
        <p:nvCxnSpPr>
          <p:cNvPr id="349" name="Shape 349"/>
          <p:cNvCxnSpPr>
            <a:stCxn id="340" idx="3"/>
            <a:endCxn id="341" idx="1"/>
          </p:cNvCxnSpPr>
          <p:nvPr/>
        </p:nvCxnSpPr>
        <p:spPr>
          <a:xfrm>
            <a:off x="7114148" y="3603446"/>
            <a:ext cx="1171200" cy="2700"/>
          </a:xfrm>
          <a:prstGeom prst="straightConnector1">
            <a:avLst/>
          </a:prstGeom>
          <a:noFill/>
          <a:ln w="9525" cap="rnd" cmpd="sng">
            <a:solidFill>
              <a:schemeClr val="lt1"/>
            </a:solidFill>
            <a:prstDash val="solid"/>
            <a:round/>
            <a:headEnd type="none" w="sm" len="sm"/>
            <a:tailEnd type="triangle" w="med" len="med"/>
          </a:ln>
        </p:spPr>
      </p:cxnSp>
      <p:cxnSp>
        <p:nvCxnSpPr>
          <p:cNvPr id="350" name="Shape 350"/>
          <p:cNvCxnSpPr>
            <a:stCxn id="341" idx="2"/>
            <a:endCxn id="342" idx="0"/>
          </p:cNvCxnSpPr>
          <p:nvPr/>
        </p:nvCxnSpPr>
        <p:spPr>
          <a:xfrm flipH="1">
            <a:off x="2531135" y="4192081"/>
            <a:ext cx="6912300" cy="644400"/>
          </a:xfrm>
          <a:prstGeom prst="straightConnector1">
            <a:avLst/>
          </a:prstGeom>
          <a:noFill/>
          <a:ln w="9525" cap="rnd" cmpd="sng">
            <a:solidFill>
              <a:schemeClr val="lt1"/>
            </a:solidFill>
            <a:prstDash val="solid"/>
            <a:round/>
            <a:headEnd type="none" w="sm" len="sm"/>
            <a:tailEnd type="triangle" w="med" len="med"/>
          </a:ln>
        </p:spPr>
      </p:cxnSp>
      <p:cxnSp>
        <p:nvCxnSpPr>
          <p:cNvPr id="351" name="Shape 351"/>
          <p:cNvCxnSpPr>
            <a:stCxn id="342" idx="3"/>
            <a:endCxn id="352" idx="1"/>
          </p:cNvCxnSpPr>
          <p:nvPr/>
        </p:nvCxnSpPr>
        <p:spPr>
          <a:xfrm>
            <a:off x="3688008" y="5399998"/>
            <a:ext cx="784200" cy="7200"/>
          </a:xfrm>
          <a:prstGeom prst="straightConnector1">
            <a:avLst/>
          </a:prstGeom>
          <a:noFill/>
          <a:ln w="9525" cap="rnd" cmpd="sng">
            <a:solidFill>
              <a:schemeClr val="dk1"/>
            </a:solidFill>
            <a:prstDash val="solid"/>
            <a:round/>
            <a:headEnd type="none" w="sm" len="sm"/>
            <a:tailEnd type="triangle" w="med" len="med"/>
          </a:ln>
        </p:spPr>
      </p:cxnSp>
      <p:cxnSp>
        <p:nvCxnSpPr>
          <p:cNvPr id="353" name="Shape 353"/>
          <p:cNvCxnSpPr>
            <a:stCxn id="343" idx="3"/>
            <a:endCxn id="344" idx="1"/>
          </p:cNvCxnSpPr>
          <p:nvPr/>
        </p:nvCxnSpPr>
        <p:spPr>
          <a:xfrm>
            <a:off x="8860468" y="5411270"/>
            <a:ext cx="868500" cy="23700"/>
          </a:xfrm>
          <a:prstGeom prst="straightConnector1">
            <a:avLst/>
          </a:prstGeom>
          <a:noFill/>
          <a:ln w="9525" cap="rnd" cmpd="sng">
            <a:solidFill>
              <a:schemeClr val="dk1"/>
            </a:solidFill>
            <a:prstDash val="solid"/>
            <a:round/>
            <a:headEnd type="none" w="sm" len="sm"/>
            <a:tailEnd type="triangle" w="med" len="med"/>
          </a:ln>
        </p:spPr>
      </p:cxnSp>
      <p:sp>
        <p:nvSpPr>
          <p:cNvPr id="354" name="Shape 354"/>
          <p:cNvSpPr txBox="1"/>
          <p:nvPr/>
        </p:nvSpPr>
        <p:spPr>
          <a:xfrm>
            <a:off x="2512198" y="2632312"/>
            <a:ext cx="1385316"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lt1"/>
                </a:solidFill>
                <a:latin typeface="Calibri"/>
                <a:ea typeface="Calibri"/>
                <a:cs typeface="Calibri"/>
                <a:sym typeface="Calibri"/>
              </a:rPr>
              <a:t>Первый шаг</a:t>
            </a:r>
            <a:endParaRPr sz="1800">
              <a:solidFill>
                <a:schemeClr val="lt1"/>
              </a:solidFill>
              <a:latin typeface="Calibri"/>
              <a:ea typeface="Calibri"/>
              <a:cs typeface="Calibri"/>
              <a:sym typeface="Calibri"/>
            </a:endParaRPr>
          </a:p>
        </p:txBody>
      </p:sp>
      <p:sp>
        <p:nvSpPr>
          <p:cNvPr id="355" name="Shape 355"/>
          <p:cNvSpPr txBox="1"/>
          <p:nvPr/>
        </p:nvSpPr>
        <p:spPr>
          <a:xfrm>
            <a:off x="3742649" y="3010125"/>
            <a:ext cx="1171200" cy="584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600">
                <a:solidFill>
                  <a:schemeClr val="lt1"/>
                </a:solidFill>
                <a:latin typeface="Calibri"/>
                <a:ea typeface="Calibri"/>
                <a:cs typeface="Calibri"/>
                <a:sym typeface="Calibri"/>
              </a:rPr>
              <a:t>Второй</a:t>
            </a:r>
            <a:endParaRPr/>
          </a:p>
          <a:p>
            <a:pPr marL="0" marR="0" lvl="0" indent="0" algn="ctr" rtl="0">
              <a:spcBef>
                <a:spcPts val="0"/>
              </a:spcBef>
              <a:spcAft>
                <a:spcPts val="0"/>
              </a:spcAft>
              <a:buNone/>
            </a:pPr>
            <a:r>
              <a:rPr lang="en-US" sz="1600">
                <a:solidFill>
                  <a:schemeClr val="lt1"/>
                </a:solidFill>
                <a:latin typeface="Calibri"/>
                <a:ea typeface="Calibri"/>
                <a:cs typeface="Calibri"/>
                <a:sym typeface="Calibri"/>
              </a:rPr>
              <a:t>шаг</a:t>
            </a:r>
            <a:endParaRPr sz="1600">
              <a:solidFill>
                <a:schemeClr val="lt1"/>
              </a:solidFill>
              <a:latin typeface="Calibri"/>
              <a:ea typeface="Calibri"/>
              <a:cs typeface="Calibri"/>
              <a:sym typeface="Calibri"/>
            </a:endParaRPr>
          </a:p>
        </p:txBody>
      </p:sp>
      <p:sp>
        <p:nvSpPr>
          <p:cNvPr id="356" name="Shape 356"/>
          <p:cNvSpPr txBox="1"/>
          <p:nvPr/>
        </p:nvSpPr>
        <p:spPr>
          <a:xfrm>
            <a:off x="7186536" y="3065650"/>
            <a:ext cx="1026300" cy="584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600">
                <a:solidFill>
                  <a:schemeClr val="lt1"/>
                </a:solidFill>
                <a:latin typeface="Calibri"/>
                <a:ea typeface="Calibri"/>
                <a:cs typeface="Calibri"/>
                <a:sym typeface="Calibri"/>
              </a:rPr>
              <a:t>Третий</a:t>
            </a:r>
            <a:endParaRPr/>
          </a:p>
          <a:p>
            <a:pPr marL="0" marR="0" lvl="0" indent="0" algn="ctr" rtl="0">
              <a:spcBef>
                <a:spcPts val="0"/>
              </a:spcBef>
              <a:spcAft>
                <a:spcPts val="0"/>
              </a:spcAft>
              <a:buNone/>
            </a:pPr>
            <a:r>
              <a:rPr lang="en-US" sz="1600">
                <a:solidFill>
                  <a:schemeClr val="lt1"/>
                </a:solidFill>
                <a:latin typeface="Calibri"/>
                <a:ea typeface="Calibri"/>
                <a:cs typeface="Calibri"/>
                <a:sym typeface="Calibri"/>
              </a:rPr>
              <a:t>шаг</a:t>
            </a:r>
            <a:endParaRPr sz="1600">
              <a:solidFill>
                <a:schemeClr val="lt1"/>
              </a:solidFill>
              <a:latin typeface="Calibri"/>
              <a:ea typeface="Calibri"/>
              <a:cs typeface="Calibri"/>
              <a:sym typeface="Calibri"/>
            </a:endParaRPr>
          </a:p>
        </p:txBody>
      </p:sp>
      <p:sp>
        <p:nvSpPr>
          <p:cNvPr id="357" name="Shape 357"/>
          <p:cNvSpPr txBox="1"/>
          <p:nvPr/>
        </p:nvSpPr>
        <p:spPr>
          <a:xfrm rot="-248652">
            <a:off x="3696429" y="4275577"/>
            <a:ext cx="3766628" cy="338554"/>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600">
                <a:solidFill>
                  <a:schemeClr val="lt1"/>
                </a:solidFill>
                <a:latin typeface="Calibri"/>
                <a:ea typeface="Calibri"/>
                <a:cs typeface="Calibri"/>
                <a:sym typeface="Calibri"/>
              </a:rPr>
              <a:t>Четвертый шаг</a:t>
            </a:r>
            <a:endParaRPr sz="1600">
              <a:solidFill>
                <a:schemeClr val="lt1"/>
              </a:solidFill>
              <a:latin typeface="Calibri"/>
              <a:ea typeface="Calibri"/>
              <a:cs typeface="Calibri"/>
              <a:sym typeface="Calibri"/>
            </a:endParaRPr>
          </a:p>
        </p:txBody>
      </p:sp>
      <p:sp>
        <p:nvSpPr>
          <p:cNvPr id="358" name="Shape 358"/>
          <p:cNvSpPr txBox="1"/>
          <p:nvPr/>
        </p:nvSpPr>
        <p:spPr>
          <a:xfrm>
            <a:off x="3600200" y="4831988"/>
            <a:ext cx="1109700" cy="584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600">
                <a:solidFill>
                  <a:schemeClr val="lt1"/>
                </a:solidFill>
                <a:latin typeface="Calibri"/>
                <a:ea typeface="Calibri"/>
                <a:cs typeface="Calibri"/>
                <a:sym typeface="Calibri"/>
              </a:rPr>
              <a:t>Пятый</a:t>
            </a:r>
            <a:endParaRPr sz="1800">
              <a:solidFill>
                <a:schemeClr val="lt1"/>
              </a:solidFill>
              <a:latin typeface="Calibri"/>
              <a:ea typeface="Calibri"/>
              <a:cs typeface="Calibri"/>
              <a:sym typeface="Calibri"/>
            </a:endParaRPr>
          </a:p>
          <a:p>
            <a:pPr marL="0" marR="0" lvl="0" indent="0" algn="ctr" rtl="0">
              <a:spcBef>
                <a:spcPts val="0"/>
              </a:spcBef>
              <a:spcAft>
                <a:spcPts val="0"/>
              </a:spcAft>
              <a:buNone/>
            </a:pPr>
            <a:r>
              <a:rPr lang="en-US" sz="1600">
                <a:solidFill>
                  <a:schemeClr val="lt1"/>
                </a:solidFill>
                <a:latin typeface="Calibri"/>
                <a:ea typeface="Calibri"/>
                <a:cs typeface="Calibri"/>
                <a:sym typeface="Calibri"/>
              </a:rPr>
              <a:t>шаг</a:t>
            </a:r>
            <a:endParaRPr sz="1800">
              <a:solidFill>
                <a:schemeClr val="lt1"/>
              </a:solidFill>
              <a:latin typeface="Calibri"/>
              <a:ea typeface="Calibri"/>
              <a:cs typeface="Calibri"/>
              <a:sym typeface="Calibri"/>
            </a:endParaRPr>
          </a:p>
        </p:txBody>
      </p:sp>
      <p:sp>
        <p:nvSpPr>
          <p:cNvPr id="359" name="Shape 359"/>
          <p:cNvSpPr txBox="1"/>
          <p:nvPr/>
        </p:nvSpPr>
        <p:spPr>
          <a:xfrm>
            <a:off x="5355674" y="4767100"/>
            <a:ext cx="1021200" cy="584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600">
                <a:solidFill>
                  <a:schemeClr val="lt1"/>
                </a:solidFill>
                <a:latin typeface="Calibri"/>
                <a:ea typeface="Calibri"/>
                <a:cs typeface="Calibri"/>
                <a:sym typeface="Calibri"/>
              </a:rPr>
              <a:t>Шестой</a:t>
            </a:r>
            <a:endParaRPr sz="1600">
              <a:solidFill>
                <a:schemeClr val="lt1"/>
              </a:solidFill>
              <a:latin typeface="Calibri"/>
              <a:ea typeface="Calibri"/>
              <a:cs typeface="Calibri"/>
              <a:sym typeface="Calibri"/>
            </a:endParaRPr>
          </a:p>
          <a:p>
            <a:pPr marL="0" marR="0" lvl="0" indent="0" algn="ctr" rtl="0">
              <a:spcBef>
                <a:spcPts val="0"/>
              </a:spcBef>
              <a:spcAft>
                <a:spcPts val="0"/>
              </a:spcAft>
              <a:buNone/>
            </a:pPr>
            <a:r>
              <a:rPr lang="en-US" sz="1600">
                <a:solidFill>
                  <a:schemeClr val="lt1"/>
                </a:solidFill>
                <a:latin typeface="Calibri"/>
                <a:ea typeface="Calibri"/>
                <a:cs typeface="Calibri"/>
                <a:sym typeface="Calibri"/>
              </a:rPr>
              <a:t>шаг</a:t>
            </a:r>
            <a:endParaRPr/>
          </a:p>
        </p:txBody>
      </p:sp>
      <p:cxnSp>
        <p:nvCxnSpPr>
          <p:cNvPr id="360" name="Shape 360"/>
          <p:cNvCxnSpPr>
            <a:stCxn id="352" idx="3"/>
            <a:endCxn id="343" idx="1"/>
          </p:cNvCxnSpPr>
          <p:nvPr/>
        </p:nvCxnSpPr>
        <p:spPr>
          <a:xfrm>
            <a:off x="5493461" y="5407154"/>
            <a:ext cx="821100" cy="4200"/>
          </a:xfrm>
          <a:prstGeom prst="straightConnector1">
            <a:avLst/>
          </a:prstGeom>
          <a:noFill/>
          <a:ln w="9525" cap="rnd" cmpd="sng">
            <a:solidFill>
              <a:schemeClr val="dk1"/>
            </a:solidFill>
            <a:prstDash val="solid"/>
            <a:round/>
            <a:headEnd type="none" w="sm" len="sm"/>
            <a:tailEnd type="triangle" w="med" len="med"/>
          </a:ln>
        </p:spPr>
      </p:cxnSp>
      <p:sp>
        <p:nvSpPr>
          <p:cNvPr id="352" name="Shape 352"/>
          <p:cNvSpPr txBox="1"/>
          <p:nvPr/>
        </p:nvSpPr>
        <p:spPr>
          <a:xfrm>
            <a:off x="4472311" y="5191710"/>
            <a:ext cx="1021150" cy="430887"/>
          </a:xfrm>
          <a:prstGeom prst="rect">
            <a:avLst/>
          </a:prstGeom>
          <a:no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100" b="1">
                <a:solidFill>
                  <a:schemeClr val="lt1"/>
                </a:solidFill>
                <a:latin typeface="Calibri"/>
                <a:ea typeface="Calibri"/>
                <a:cs typeface="Calibri"/>
                <a:sym typeface="Calibri"/>
              </a:rPr>
              <a:t>секция V,</a:t>
            </a:r>
            <a:endParaRPr/>
          </a:p>
          <a:p>
            <a:pPr marL="0" marR="0" lvl="0" indent="0" algn="ctr" rtl="0">
              <a:spcBef>
                <a:spcPts val="0"/>
              </a:spcBef>
              <a:spcAft>
                <a:spcPts val="0"/>
              </a:spcAft>
              <a:buNone/>
            </a:pPr>
            <a:r>
              <a:rPr lang="en-US" sz="1100" b="1">
                <a:solidFill>
                  <a:schemeClr val="lt1"/>
                </a:solidFill>
                <a:latin typeface="Calibri"/>
                <a:ea typeface="Calibri"/>
                <a:cs typeface="Calibri"/>
                <a:sym typeface="Calibri"/>
              </a:rPr>
              <a:t>значит i = 3</a:t>
            </a:r>
            <a:endParaRPr sz="1100" b="1">
              <a:solidFill>
                <a:schemeClr val="lt1"/>
              </a:solidFill>
              <a:latin typeface="Calibri"/>
              <a:ea typeface="Calibri"/>
              <a:cs typeface="Calibri"/>
              <a:sym typeface="Calibri"/>
            </a:endParaRPr>
          </a:p>
        </p:txBody>
      </p:sp>
      <p:sp>
        <p:nvSpPr>
          <p:cNvPr id="361" name="Shape 361"/>
          <p:cNvSpPr txBox="1"/>
          <p:nvPr/>
        </p:nvSpPr>
        <p:spPr>
          <a:xfrm>
            <a:off x="8806575" y="4797525"/>
            <a:ext cx="1109700" cy="584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600">
                <a:solidFill>
                  <a:schemeClr val="lt1"/>
                </a:solidFill>
                <a:latin typeface="Calibri"/>
                <a:ea typeface="Calibri"/>
                <a:cs typeface="Calibri"/>
                <a:sym typeface="Calibri"/>
              </a:rPr>
              <a:t>Седьмой</a:t>
            </a:r>
            <a:endParaRPr/>
          </a:p>
          <a:p>
            <a:pPr marL="0" marR="0" lvl="0" indent="0" algn="ctr" rtl="0">
              <a:spcBef>
                <a:spcPts val="0"/>
              </a:spcBef>
              <a:spcAft>
                <a:spcPts val="0"/>
              </a:spcAft>
              <a:buNone/>
            </a:pPr>
            <a:r>
              <a:rPr lang="en-US" sz="1600">
                <a:solidFill>
                  <a:schemeClr val="lt1"/>
                </a:solidFill>
                <a:latin typeface="Calibri"/>
                <a:ea typeface="Calibri"/>
                <a:cs typeface="Calibri"/>
                <a:sym typeface="Calibri"/>
              </a:rPr>
              <a:t>шаг</a:t>
            </a:r>
            <a:endParaRPr sz="1600">
              <a:solidFill>
                <a:schemeClr val="lt1"/>
              </a:solidFill>
              <a:latin typeface="Calibri"/>
              <a:ea typeface="Calibri"/>
              <a:cs typeface="Calibri"/>
              <a:sym typeface="Calibri"/>
            </a:endParaRPr>
          </a:p>
        </p:txBody>
      </p:sp>
      <p:sp>
        <p:nvSpPr>
          <p:cNvPr id="362" name="Shape 362"/>
          <p:cNvSpPr txBox="1"/>
          <p:nvPr/>
        </p:nvSpPr>
        <p:spPr>
          <a:xfrm>
            <a:off x="1021850" y="1093325"/>
            <a:ext cx="3781200" cy="369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lt1"/>
                </a:solidFill>
                <a:latin typeface="Calibri"/>
                <a:ea typeface="Calibri"/>
                <a:cs typeface="Calibri"/>
                <a:sym typeface="Calibri"/>
              </a:rPr>
              <a:t>Начальное положение</a:t>
            </a:r>
            <a:endParaRPr sz="1800" b="1">
              <a:solidFill>
                <a:schemeClr val="lt1"/>
              </a:solidFill>
              <a:latin typeface="Calibri"/>
              <a:ea typeface="Calibri"/>
              <a:cs typeface="Calibri"/>
              <a:sym typeface="Calibri"/>
            </a:endParaRPr>
          </a:p>
        </p:txBody>
      </p:sp>
      <p:pic>
        <p:nvPicPr>
          <p:cNvPr id="363" name="Shape 363"/>
          <p:cNvPicPr preferRelativeResize="0"/>
          <p:nvPr/>
        </p:nvPicPr>
        <p:blipFill rotWithShape="1">
          <a:blip r:embed="rId8">
            <a:alphaModFix/>
          </a:blip>
          <a:srcRect/>
          <a:stretch/>
        </p:blipFill>
        <p:spPr>
          <a:xfrm>
            <a:off x="1525892" y="2661780"/>
            <a:ext cx="849620" cy="326777"/>
          </a:xfrm>
          <a:prstGeom prst="rect">
            <a:avLst/>
          </a:prstGeom>
          <a:noFill/>
          <a:ln w="9525" cap="flat" cmpd="sng">
            <a:solidFill>
              <a:schemeClr val="lt1"/>
            </a:solidFill>
            <a:prstDash val="solid"/>
            <a:round/>
            <a:headEnd type="none" w="sm" len="sm"/>
            <a:tailEnd type="none" w="sm" len="sm"/>
          </a:ln>
        </p:spPr>
      </p:pic>
      <p:pic>
        <p:nvPicPr>
          <p:cNvPr id="364" name="Shape 364"/>
          <p:cNvPicPr preferRelativeResize="0"/>
          <p:nvPr/>
        </p:nvPicPr>
        <p:blipFill rotWithShape="1">
          <a:blip r:embed="rId9">
            <a:alphaModFix/>
          </a:blip>
          <a:srcRect/>
          <a:stretch/>
        </p:blipFill>
        <p:spPr>
          <a:xfrm>
            <a:off x="5592684" y="5533496"/>
            <a:ext cx="645489" cy="259599"/>
          </a:xfrm>
          <a:prstGeom prst="rect">
            <a:avLst/>
          </a:prstGeom>
          <a:noFill/>
          <a:ln w="9525" cap="flat" cmpd="sng">
            <a:solidFill>
              <a:schemeClr val="lt1"/>
            </a:solidFill>
            <a:prstDash val="solid"/>
            <a:round/>
            <a:headEnd type="none" w="sm" len="sm"/>
            <a:tailEnd type="none" w="sm" len="sm"/>
          </a:ln>
        </p:spPr>
      </p:pic>
      <p:pic>
        <p:nvPicPr>
          <p:cNvPr id="365" name="Shape 365"/>
          <p:cNvPicPr preferRelativeResize="0"/>
          <p:nvPr/>
        </p:nvPicPr>
        <p:blipFill rotWithShape="1">
          <a:blip r:embed="rId10">
            <a:alphaModFix/>
          </a:blip>
          <a:srcRect/>
          <a:stretch/>
        </p:blipFill>
        <p:spPr>
          <a:xfrm>
            <a:off x="7320664" y="3673481"/>
            <a:ext cx="762754" cy="495465"/>
          </a:xfrm>
          <a:prstGeom prst="rect">
            <a:avLst/>
          </a:prstGeom>
          <a:noFill/>
          <a:ln w="9525" cap="flat" cmpd="sng">
            <a:solidFill>
              <a:schemeClr val="lt1"/>
            </a:solidFill>
            <a:prstDash val="solid"/>
            <a:round/>
            <a:headEnd type="none" w="sm" len="sm"/>
            <a:tailEnd type="none" w="sm" len="sm"/>
          </a:ln>
        </p:spPr>
      </p:pic>
      <p:pic>
        <p:nvPicPr>
          <p:cNvPr id="366" name="Shape 366"/>
          <p:cNvPicPr preferRelativeResize="0"/>
          <p:nvPr/>
        </p:nvPicPr>
        <p:blipFill rotWithShape="1">
          <a:blip r:embed="rId11">
            <a:alphaModFix/>
          </a:blip>
          <a:srcRect/>
          <a:stretch/>
        </p:blipFill>
        <p:spPr>
          <a:xfrm rot="-324129">
            <a:off x="3753089" y="4418104"/>
            <a:ext cx="803906" cy="259849"/>
          </a:xfrm>
          <a:prstGeom prst="rect">
            <a:avLst/>
          </a:prstGeom>
          <a:noFill/>
          <a:ln w="9525" cap="flat" cmpd="sng">
            <a:solidFill>
              <a:schemeClr val="lt1"/>
            </a:solidFill>
            <a:prstDash val="solid"/>
            <a:round/>
            <a:headEnd type="none" w="sm" len="sm"/>
            <a:tailEnd type="none" w="sm" len="sm"/>
          </a:ln>
        </p:spPr>
      </p:pic>
      <p:pic>
        <p:nvPicPr>
          <p:cNvPr id="367" name="Shape 367"/>
          <p:cNvPicPr preferRelativeResize="0"/>
          <p:nvPr/>
        </p:nvPicPr>
        <p:blipFill rotWithShape="1">
          <a:blip r:embed="rId10">
            <a:alphaModFix/>
          </a:blip>
          <a:srcRect/>
          <a:stretch/>
        </p:blipFill>
        <p:spPr>
          <a:xfrm>
            <a:off x="3742642" y="5533450"/>
            <a:ext cx="715192" cy="464570"/>
          </a:xfrm>
          <a:prstGeom prst="rect">
            <a:avLst/>
          </a:prstGeom>
          <a:noFill/>
          <a:ln w="9525" cap="flat" cmpd="sng">
            <a:solidFill>
              <a:schemeClr val="lt1"/>
            </a:solidFill>
            <a:prstDash val="solid"/>
            <a:round/>
            <a:headEnd type="none" w="sm" len="sm"/>
            <a:tailEnd type="none" w="sm" len="sm"/>
          </a:ln>
        </p:spPr>
      </p:pic>
      <p:pic>
        <p:nvPicPr>
          <p:cNvPr id="368" name="Shape 368"/>
          <p:cNvPicPr preferRelativeResize="0"/>
          <p:nvPr/>
        </p:nvPicPr>
        <p:blipFill rotWithShape="1">
          <a:blip r:embed="rId12">
            <a:alphaModFix/>
          </a:blip>
          <a:srcRect/>
          <a:stretch/>
        </p:blipFill>
        <p:spPr>
          <a:xfrm>
            <a:off x="8903751" y="5500390"/>
            <a:ext cx="777760" cy="292705"/>
          </a:xfrm>
          <a:prstGeom prst="rect">
            <a:avLst/>
          </a:prstGeom>
          <a:noFill/>
          <a:ln w="9525" cap="flat" cmpd="sng">
            <a:solidFill>
              <a:schemeClr val="lt1"/>
            </a:solidFill>
            <a:prstDash val="solid"/>
            <a:round/>
            <a:headEnd type="none" w="sm" len="sm"/>
            <a:tailEnd type="none" w="sm" len="sm"/>
          </a:ln>
        </p:spPr>
      </p:pic>
      <p:grpSp>
        <p:nvGrpSpPr>
          <p:cNvPr id="369" name="Shape 369"/>
          <p:cNvGrpSpPr/>
          <p:nvPr/>
        </p:nvGrpSpPr>
        <p:grpSpPr>
          <a:xfrm>
            <a:off x="8640643" y="245911"/>
            <a:ext cx="2384432" cy="1478142"/>
            <a:chOff x="8640643" y="245911"/>
            <a:chExt cx="2384432" cy="1478142"/>
          </a:xfrm>
        </p:grpSpPr>
        <p:pic>
          <p:nvPicPr>
            <p:cNvPr id="370" name="Shape 370"/>
            <p:cNvPicPr preferRelativeResize="0"/>
            <p:nvPr/>
          </p:nvPicPr>
          <p:blipFill rotWithShape="1">
            <a:blip r:embed="rId13">
              <a:alphaModFix/>
            </a:blip>
            <a:srcRect/>
            <a:stretch/>
          </p:blipFill>
          <p:spPr>
            <a:xfrm>
              <a:off x="8640643" y="615243"/>
              <a:ext cx="2384432" cy="1108810"/>
            </a:xfrm>
            <a:prstGeom prst="rect">
              <a:avLst/>
            </a:prstGeom>
            <a:noFill/>
            <a:ln>
              <a:noFill/>
            </a:ln>
          </p:spPr>
        </p:pic>
        <p:sp>
          <p:nvSpPr>
            <p:cNvPr id="371" name="Shape 371"/>
            <p:cNvSpPr txBox="1"/>
            <p:nvPr/>
          </p:nvSpPr>
          <p:spPr>
            <a:xfrm>
              <a:off x="8903751" y="245911"/>
              <a:ext cx="1340432"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lt1"/>
                  </a:solidFill>
                  <a:latin typeface="Calibri"/>
                  <a:ea typeface="Calibri"/>
                  <a:cs typeface="Calibri"/>
                  <a:sym typeface="Calibri"/>
                </a:rPr>
                <a:t>Программfа</a:t>
              </a:r>
              <a:endParaRPr sz="1800" b="1">
                <a:solidFill>
                  <a:schemeClr val="lt1"/>
                </a:solidFill>
                <a:latin typeface="Calibri"/>
                <a:ea typeface="Calibri"/>
                <a:cs typeface="Calibri"/>
                <a:sym typeface="Calibri"/>
              </a:endParaRPr>
            </a:p>
          </p:txBody>
        </p:sp>
      </p:grpSp>
      <p:pic>
        <p:nvPicPr>
          <p:cNvPr id="372" name="Shape 372"/>
          <p:cNvPicPr preferRelativeResize="0"/>
          <p:nvPr/>
        </p:nvPicPr>
        <p:blipFill rotWithShape="1">
          <a:blip r:embed="rId14">
            <a:alphaModFix/>
          </a:blip>
          <a:srcRect/>
          <a:stretch/>
        </p:blipFill>
        <p:spPr>
          <a:xfrm>
            <a:off x="3796591" y="3661730"/>
            <a:ext cx="869944" cy="293747"/>
          </a:xfrm>
          <a:prstGeom prst="rect">
            <a:avLst/>
          </a:prstGeom>
          <a:noFill/>
          <a:ln>
            <a:noFill/>
          </a:ln>
        </p:spPr>
      </p:pic>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28</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6"/>
                                        </p:tgtEl>
                                        <p:attrNameLst>
                                          <p:attrName>style.visibility</p:attrName>
                                        </p:attrNameLst>
                                      </p:cBhvr>
                                      <p:to>
                                        <p:strVal val="visible"/>
                                      </p:to>
                                    </p:set>
                                    <p:animEffect transition="in" filter="fade">
                                      <p:cBhvr>
                                        <p:cTn id="7" dur="1000"/>
                                        <p:tgtEl>
                                          <p:spTgt spid="346"/>
                                        </p:tgtEl>
                                      </p:cBhvr>
                                    </p:animEffect>
                                  </p:childTnLst>
                                </p:cTn>
                              </p:par>
                              <p:par>
                                <p:cTn id="8" presetID="10" presetClass="entr" presetSubtype="0" fill="hold" nodeType="withEffect">
                                  <p:stCondLst>
                                    <p:cond delay="0"/>
                                  </p:stCondLst>
                                  <p:childTnLst>
                                    <p:set>
                                      <p:cBhvr>
                                        <p:cTn id="9" dur="1" fill="hold">
                                          <p:stCondLst>
                                            <p:cond delay="0"/>
                                          </p:stCondLst>
                                        </p:cTn>
                                        <p:tgtEl>
                                          <p:spTgt spid="362"/>
                                        </p:tgtEl>
                                        <p:attrNameLst>
                                          <p:attrName>style.visibility</p:attrName>
                                        </p:attrNameLst>
                                      </p:cBhvr>
                                      <p:to>
                                        <p:strVal val="visible"/>
                                      </p:to>
                                    </p:set>
                                    <p:animEffect transition="in" filter="fade">
                                      <p:cBhvr>
                                        <p:cTn id="10" dur="1000"/>
                                        <p:tgtEl>
                                          <p:spTgt spid="362"/>
                                        </p:tgtEl>
                                      </p:cBhvr>
                                    </p:animEffect>
                                  </p:childTnLst>
                                </p:cTn>
                              </p:par>
                              <p:par>
                                <p:cTn id="11" presetID="10" presetClass="entr" presetSubtype="0" fill="hold" nodeType="withEffect">
                                  <p:stCondLst>
                                    <p:cond delay="0"/>
                                  </p:stCondLst>
                                  <p:childTnLst>
                                    <p:set>
                                      <p:cBhvr>
                                        <p:cTn id="12" dur="1" fill="hold">
                                          <p:stCondLst>
                                            <p:cond delay="0"/>
                                          </p:stCondLst>
                                        </p:cTn>
                                        <p:tgtEl>
                                          <p:spTgt spid="369"/>
                                        </p:tgtEl>
                                        <p:attrNameLst>
                                          <p:attrName>style.visibility</p:attrName>
                                        </p:attrNameLst>
                                      </p:cBhvr>
                                      <p:to>
                                        <p:strVal val="visible"/>
                                      </p:to>
                                    </p:set>
                                    <p:animEffect transition="in" filter="fade">
                                      <p:cBhvr>
                                        <p:cTn id="13" dur="1000"/>
                                        <p:tgtEl>
                                          <p:spTgt spid="36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47"/>
                                        </p:tgtEl>
                                        <p:attrNameLst>
                                          <p:attrName>style.visibility</p:attrName>
                                        </p:attrNameLst>
                                      </p:cBhvr>
                                      <p:to>
                                        <p:strVal val="visible"/>
                                      </p:to>
                                    </p:set>
                                    <p:animEffect transition="in" filter="fade">
                                      <p:cBhvr>
                                        <p:cTn id="18" dur="500"/>
                                        <p:tgtEl>
                                          <p:spTgt spid="347"/>
                                        </p:tgtEl>
                                      </p:cBhvr>
                                    </p:animEffect>
                                  </p:childTnLst>
                                </p:cTn>
                              </p:par>
                              <p:par>
                                <p:cTn id="19" presetID="10" presetClass="entr" presetSubtype="0" fill="hold" nodeType="withEffect">
                                  <p:stCondLst>
                                    <p:cond delay="0"/>
                                  </p:stCondLst>
                                  <p:childTnLst>
                                    <p:set>
                                      <p:cBhvr>
                                        <p:cTn id="20" dur="1" fill="hold">
                                          <p:stCondLst>
                                            <p:cond delay="0"/>
                                          </p:stCondLst>
                                        </p:cTn>
                                        <p:tgtEl>
                                          <p:spTgt spid="354"/>
                                        </p:tgtEl>
                                        <p:attrNameLst>
                                          <p:attrName>style.visibility</p:attrName>
                                        </p:attrNameLst>
                                      </p:cBhvr>
                                      <p:to>
                                        <p:strVal val="visible"/>
                                      </p:to>
                                    </p:set>
                                    <p:animEffect transition="in" filter="fade">
                                      <p:cBhvr>
                                        <p:cTn id="21" dur="500"/>
                                        <p:tgtEl>
                                          <p:spTgt spid="354"/>
                                        </p:tgtEl>
                                      </p:cBhvr>
                                    </p:animEffect>
                                  </p:childTnLst>
                                </p:cTn>
                              </p:par>
                              <p:par>
                                <p:cTn id="22" presetID="10" presetClass="entr" presetSubtype="0" fill="hold" nodeType="withEffect">
                                  <p:stCondLst>
                                    <p:cond delay="0"/>
                                  </p:stCondLst>
                                  <p:childTnLst>
                                    <p:set>
                                      <p:cBhvr>
                                        <p:cTn id="23" dur="1" fill="hold">
                                          <p:stCondLst>
                                            <p:cond delay="0"/>
                                          </p:stCondLst>
                                        </p:cTn>
                                        <p:tgtEl>
                                          <p:spTgt spid="363"/>
                                        </p:tgtEl>
                                        <p:attrNameLst>
                                          <p:attrName>style.visibility</p:attrName>
                                        </p:attrNameLst>
                                      </p:cBhvr>
                                      <p:to>
                                        <p:strVal val="visible"/>
                                      </p:to>
                                    </p:set>
                                    <p:animEffect transition="in" filter="fade">
                                      <p:cBhvr>
                                        <p:cTn id="24" dur="500"/>
                                        <p:tgtEl>
                                          <p:spTgt spid="36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39"/>
                                        </p:tgtEl>
                                        <p:attrNameLst>
                                          <p:attrName>style.visibility</p:attrName>
                                        </p:attrNameLst>
                                      </p:cBhvr>
                                      <p:to>
                                        <p:strVal val="visible"/>
                                      </p:to>
                                    </p:set>
                                    <p:animEffect transition="in" filter="fade">
                                      <p:cBhvr>
                                        <p:cTn id="29" dur="500"/>
                                        <p:tgtEl>
                                          <p:spTgt spid="33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55"/>
                                        </p:tgtEl>
                                        <p:attrNameLst>
                                          <p:attrName>style.visibility</p:attrName>
                                        </p:attrNameLst>
                                      </p:cBhvr>
                                      <p:to>
                                        <p:strVal val="visible"/>
                                      </p:to>
                                    </p:set>
                                    <p:animEffect transition="in" filter="fade">
                                      <p:cBhvr>
                                        <p:cTn id="34" dur="500"/>
                                        <p:tgtEl>
                                          <p:spTgt spid="355"/>
                                        </p:tgtEl>
                                      </p:cBhvr>
                                    </p:animEffect>
                                  </p:childTnLst>
                                </p:cTn>
                              </p:par>
                              <p:par>
                                <p:cTn id="35" presetID="10" presetClass="entr" presetSubtype="0" fill="hold" nodeType="withEffect">
                                  <p:stCondLst>
                                    <p:cond delay="0"/>
                                  </p:stCondLst>
                                  <p:childTnLst>
                                    <p:set>
                                      <p:cBhvr>
                                        <p:cTn id="36" dur="1" fill="hold">
                                          <p:stCondLst>
                                            <p:cond delay="0"/>
                                          </p:stCondLst>
                                        </p:cTn>
                                        <p:tgtEl>
                                          <p:spTgt spid="348"/>
                                        </p:tgtEl>
                                        <p:attrNameLst>
                                          <p:attrName>style.visibility</p:attrName>
                                        </p:attrNameLst>
                                      </p:cBhvr>
                                      <p:to>
                                        <p:strVal val="visible"/>
                                      </p:to>
                                    </p:set>
                                    <p:animEffect transition="in" filter="fade">
                                      <p:cBhvr>
                                        <p:cTn id="37" dur="500"/>
                                        <p:tgtEl>
                                          <p:spTgt spid="348"/>
                                        </p:tgtEl>
                                      </p:cBhvr>
                                    </p:animEffect>
                                  </p:childTnLst>
                                </p:cTn>
                              </p:par>
                              <p:par>
                                <p:cTn id="38" presetID="10" presetClass="entr" presetSubtype="0" fill="hold" nodeType="withEffect">
                                  <p:stCondLst>
                                    <p:cond delay="0"/>
                                  </p:stCondLst>
                                  <p:childTnLst>
                                    <p:set>
                                      <p:cBhvr>
                                        <p:cTn id="39" dur="1" fill="hold">
                                          <p:stCondLst>
                                            <p:cond delay="0"/>
                                          </p:stCondLst>
                                        </p:cTn>
                                        <p:tgtEl>
                                          <p:spTgt spid="372"/>
                                        </p:tgtEl>
                                        <p:attrNameLst>
                                          <p:attrName>style.visibility</p:attrName>
                                        </p:attrNameLst>
                                      </p:cBhvr>
                                      <p:to>
                                        <p:strVal val="visible"/>
                                      </p:to>
                                    </p:set>
                                    <p:animEffect transition="in" filter="fade">
                                      <p:cBhvr>
                                        <p:cTn id="40" dur="500"/>
                                        <p:tgtEl>
                                          <p:spTgt spid="37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40"/>
                                        </p:tgtEl>
                                        <p:attrNameLst>
                                          <p:attrName>style.visibility</p:attrName>
                                        </p:attrNameLst>
                                      </p:cBhvr>
                                      <p:to>
                                        <p:strVal val="visible"/>
                                      </p:to>
                                    </p:set>
                                    <p:animEffect transition="in" filter="fade">
                                      <p:cBhvr>
                                        <p:cTn id="45" dur="500"/>
                                        <p:tgtEl>
                                          <p:spTgt spid="34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56"/>
                                        </p:tgtEl>
                                        <p:attrNameLst>
                                          <p:attrName>style.visibility</p:attrName>
                                        </p:attrNameLst>
                                      </p:cBhvr>
                                      <p:to>
                                        <p:strVal val="visible"/>
                                      </p:to>
                                    </p:set>
                                    <p:animEffect transition="in" filter="fade">
                                      <p:cBhvr>
                                        <p:cTn id="50" dur="500"/>
                                        <p:tgtEl>
                                          <p:spTgt spid="356"/>
                                        </p:tgtEl>
                                      </p:cBhvr>
                                    </p:animEffect>
                                  </p:childTnLst>
                                </p:cTn>
                              </p:par>
                              <p:par>
                                <p:cTn id="51" presetID="10" presetClass="entr" presetSubtype="0" fill="hold" nodeType="withEffect">
                                  <p:stCondLst>
                                    <p:cond delay="0"/>
                                  </p:stCondLst>
                                  <p:childTnLst>
                                    <p:set>
                                      <p:cBhvr>
                                        <p:cTn id="52" dur="1" fill="hold">
                                          <p:stCondLst>
                                            <p:cond delay="0"/>
                                          </p:stCondLst>
                                        </p:cTn>
                                        <p:tgtEl>
                                          <p:spTgt spid="349"/>
                                        </p:tgtEl>
                                        <p:attrNameLst>
                                          <p:attrName>style.visibility</p:attrName>
                                        </p:attrNameLst>
                                      </p:cBhvr>
                                      <p:to>
                                        <p:strVal val="visible"/>
                                      </p:to>
                                    </p:set>
                                    <p:animEffect transition="in" filter="fade">
                                      <p:cBhvr>
                                        <p:cTn id="53" dur="500"/>
                                        <p:tgtEl>
                                          <p:spTgt spid="349"/>
                                        </p:tgtEl>
                                      </p:cBhvr>
                                    </p:animEffect>
                                  </p:childTnLst>
                                </p:cTn>
                              </p:par>
                              <p:par>
                                <p:cTn id="54" presetID="10" presetClass="entr" presetSubtype="0" fill="hold" nodeType="withEffect">
                                  <p:stCondLst>
                                    <p:cond delay="0"/>
                                  </p:stCondLst>
                                  <p:childTnLst>
                                    <p:set>
                                      <p:cBhvr>
                                        <p:cTn id="55" dur="1" fill="hold">
                                          <p:stCondLst>
                                            <p:cond delay="0"/>
                                          </p:stCondLst>
                                        </p:cTn>
                                        <p:tgtEl>
                                          <p:spTgt spid="365"/>
                                        </p:tgtEl>
                                        <p:attrNameLst>
                                          <p:attrName>style.visibility</p:attrName>
                                        </p:attrNameLst>
                                      </p:cBhvr>
                                      <p:to>
                                        <p:strVal val="visible"/>
                                      </p:to>
                                    </p:set>
                                    <p:animEffect transition="in" filter="fade">
                                      <p:cBhvr>
                                        <p:cTn id="56" dur="500"/>
                                        <p:tgtEl>
                                          <p:spTgt spid="365"/>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341"/>
                                        </p:tgtEl>
                                        <p:attrNameLst>
                                          <p:attrName>style.visibility</p:attrName>
                                        </p:attrNameLst>
                                      </p:cBhvr>
                                      <p:to>
                                        <p:strVal val="visible"/>
                                      </p:to>
                                    </p:set>
                                    <p:animEffect transition="in" filter="fade">
                                      <p:cBhvr>
                                        <p:cTn id="61" dur="500"/>
                                        <p:tgtEl>
                                          <p:spTgt spid="341"/>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357"/>
                                        </p:tgtEl>
                                        <p:attrNameLst>
                                          <p:attrName>style.visibility</p:attrName>
                                        </p:attrNameLst>
                                      </p:cBhvr>
                                      <p:to>
                                        <p:strVal val="visible"/>
                                      </p:to>
                                    </p:set>
                                    <p:animEffect transition="in" filter="fade">
                                      <p:cBhvr>
                                        <p:cTn id="66" dur="500"/>
                                        <p:tgtEl>
                                          <p:spTgt spid="357"/>
                                        </p:tgtEl>
                                      </p:cBhvr>
                                    </p:animEffect>
                                  </p:childTnLst>
                                </p:cTn>
                              </p:par>
                              <p:par>
                                <p:cTn id="67" presetID="10" presetClass="entr" presetSubtype="0" fill="hold" nodeType="withEffect">
                                  <p:stCondLst>
                                    <p:cond delay="0"/>
                                  </p:stCondLst>
                                  <p:childTnLst>
                                    <p:set>
                                      <p:cBhvr>
                                        <p:cTn id="68" dur="1" fill="hold">
                                          <p:stCondLst>
                                            <p:cond delay="0"/>
                                          </p:stCondLst>
                                        </p:cTn>
                                        <p:tgtEl>
                                          <p:spTgt spid="350"/>
                                        </p:tgtEl>
                                        <p:attrNameLst>
                                          <p:attrName>style.visibility</p:attrName>
                                        </p:attrNameLst>
                                      </p:cBhvr>
                                      <p:to>
                                        <p:strVal val="visible"/>
                                      </p:to>
                                    </p:set>
                                    <p:animEffect transition="in" filter="fade">
                                      <p:cBhvr>
                                        <p:cTn id="69" dur="500"/>
                                        <p:tgtEl>
                                          <p:spTgt spid="350"/>
                                        </p:tgtEl>
                                      </p:cBhvr>
                                    </p:animEffect>
                                  </p:childTnLst>
                                </p:cTn>
                              </p:par>
                              <p:par>
                                <p:cTn id="70" presetID="10" presetClass="entr" presetSubtype="0" fill="hold" nodeType="withEffect">
                                  <p:stCondLst>
                                    <p:cond delay="0"/>
                                  </p:stCondLst>
                                  <p:childTnLst>
                                    <p:set>
                                      <p:cBhvr>
                                        <p:cTn id="71" dur="1" fill="hold">
                                          <p:stCondLst>
                                            <p:cond delay="0"/>
                                          </p:stCondLst>
                                        </p:cTn>
                                        <p:tgtEl>
                                          <p:spTgt spid="366"/>
                                        </p:tgtEl>
                                        <p:attrNameLst>
                                          <p:attrName>style.visibility</p:attrName>
                                        </p:attrNameLst>
                                      </p:cBhvr>
                                      <p:to>
                                        <p:strVal val="visible"/>
                                      </p:to>
                                    </p:set>
                                    <p:animEffect transition="in" filter="fade">
                                      <p:cBhvr>
                                        <p:cTn id="72" dur="500"/>
                                        <p:tgtEl>
                                          <p:spTgt spid="36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42"/>
                                        </p:tgtEl>
                                        <p:attrNameLst>
                                          <p:attrName>style.visibility</p:attrName>
                                        </p:attrNameLst>
                                      </p:cBhvr>
                                      <p:to>
                                        <p:strVal val="visible"/>
                                      </p:to>
                                    </p:set>
                                    <p:animEffect transition="in" filter="fade">
                                      <p:cBhvr>
                                        <p:cTn id="77" dur="500"/>
                                        <p:tgtEl>
                                          <p:spTgt spid="342"/>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351"/>
                                        </p:tgtEl>
                                        <p:attrNameLst>
                                          <p:attrName>style.visibility</p:attrName>
                                        </p:attrNameLst>
                                      </p:cBhvr>
                                      <p:to>
                                        <p:strVal val="visible"/>
                                      </p:to>
                                    </p:set>
                                    <p:animEffect transition="in" filter="fade">
                                      <p:cBhvr>
                                        <p:cTn id="82" dur="500"/>
                                        <p:tgtEl>
                                          <p:spTgt spid="351"/>
                                        </p:tgtEl>
                                      </p:cBhvr>
                                    </p:animEffect>
                                  </p:childTnLst>
                                </p:cTn>
                              </p:par>
                              <p:par>
                                <p:cTn id="83" presetID="10" presetClass="entr" presetSubtype="0" fill="hold" nodeType="withEffect">
                                  <p:stCondLst>
                                    <p:cond delay="0"/>
                                  </p:stCondLst>
                                  <p:childTnLst>
                                    <p:set>
                                      <p:cBhvr>
                                        <p:cTn id="84" dur="1" fill="hold">
                                          <p:stCondLst>
                                            <p:cond delay="0"/>
                                          </p:stCondLst>
                                        </p:cTn>
                                        <p:tgtEl>
                                          <p:spTgt spid="358"/>
                                        </p:tgtEl>
                                        <p:attrNameLst>
                                          <p:attrName>style.visibility</p:attrName>
                                        </p:attrNameLst>
                                      </p:cBhvr>
                                      <p:to>
                                        <p:strVal val="visible"/>
                                      </p:to>
                                    </p:set>
                                    <p:animEffect transition="in" filter="fade">
                                      <p:cBhvr>
                                        <p:cTn id="85" dur="500"/>
                                        <p:tgtEl>
                                          <p:spTgt spid="358"/>
                                        </p:tgtEl>
                                      </p:cBhvr>
                                    </p:animEffect>
                                  </p:childTnLst>
                                </p:cTn>
                              </p:par>
                              <p:par>
                                <p:cTn id="86" presetID="10" presetClass="entr" presetSubtype="0" fill="hold" nodeType="withEffect">
                                  <p:stCondLst>
                                    <p:cond delay="0"/>
                                  </p:stCondLst>
                                  <p:childTnLst>
                                    <p:set>
                                      <p:cBhvr>
                                        <p:cTn id="87" dur="1" fill="hold">
                                          <p:stCondLst>
                                            <p:cond delay="0"/>
                                          </p:stCondLst>
                                        </p:cTn>
                                        <p:tgtEl>
                                          <p:spTgt spid="367"/>
                                        </p:tgtEl>
                                        <p:attrNameLst>
                                          <p:attrName>style.visibility</p:attrName>
                                        </p:attrNameLst>
                                      </p:cBhvr>
                                      <p:to>
                                        <p:strVal val="visible"/>
                                      </p:to>
                                    </p:set>
                                    <p:animEffect transition="in" filter="fade">
                                      <p:cBhvr>
                                        <p:cTn id="88" dur="500"/>
                                        <p:tgtEl>
                                          <p:spTgt spid="36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352"/>
                                        </p:tgtEl>
                                        <p:attrNameLst>
                                          <p:attrName>style.visibility</p:attrName>
                                        </p:attrNameLst>
                                      </p:cBhvr>
                                      <p:to>
                                        <p:strVal val="visible"/>
                                      </p:to>
                                    </p:set>
                                    <p:animEffect transition="in" filter="fade">
                                      <p:cBhvr>
                                        <p:cTn id="93" dur="500"/>
                                        <p:tgtEl>
                                          <p:spTgt spid="352"/>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nodeType="clickEffect">
                                  <p:stCondLst>
                                    <p:cond delay="0"/>
                                  </p:stCondLst>
                                  <p:childTnLst>
                                    <p:set>
                                      <p:cBhvr>
                                        <p:cTn id="97" dur="1" fill="hold">
                                          <p:stCondLst>
                                            <p:cond delay="0"/>
                                          </p:stCondLst>
                                        </p:cTn>
                                        <p:tgtEl>
                                          <p:spTgt spid="359"/>
                                        </p:tgtEl>
                                        <p:attrNameLst>
                                          <p:attrName>style.visibility</p:attrName>
                                        </p:attrNameLst>
                                      </p:cBhvr>
                                      <p:to>
                                        <p:strVal val="visible"/>
                                      </p:to>
                                    </p:set>
                                    <p:animEffect transition="in" filter="fade">
                                      <p:cBhvr>
                                        <p:cTn id="98" dur="500"/>
                                        <p:tgtEl>
                                          <p:spTgt spid="359"/>
                                        </p:tgtEl>
                                      </p:cBhvr>
                                    </p:animEffect>
                                  </p:childTnLst>
                                </p:cTn>
                              </p:par>
                              <p:par>
                                <p:cTn id="99" presetID="10" presetClass="entr" presetSubtype="0" fill="hold" nodeType="withEffect">
                                  <p:stCondLst>
                                    <p:cond delay="0"/>
                                  </p:stCondLst>
                                  <p:childTnLst>
                                    <p:set>
                                      <p:cBhvr>
                                        <p:cTn id="100" dur="1" fill="hold">
                                          <p:stCondLst>
                                            <p:cond delay="0"/>
                                          </p:stCondLst>
                                        </p:cTn>
                                        <p:tgtEl>
                                          <p:spTgt spid="360"/>
                                        </p:tgtEl>
                                        <p:attrNameLst>
                                          <p:attrName>style.visibility</p:attrName>
                                        </p:attrNameLst>
                                      </p:cBhvr>
                                      <p:to>
                                        <p:strVal val="visible"/>
                                      </p:to>
                                    </p:set>
                                    <p:animEffect transition="in" filter="fade">
                                      <p:cBhvr>
                                        <p:cTn id="101" dur="500"/>
                                        <p:tgtEl>
                                          <p:spTgt spid="360"/>
                                        </p:tgtEl>
                                      </p:cBhvr>
                                    </p:animEffect>
                                  </p:childTnLst>
                                </p:cTn>
                              </p:par>
                              <p:par>
                                <p:cTn id="102" presetID="10" presetClass="entr" presetSubtype="0" fill="hold" nodeType="withEffect">
                                  <p:stCondLst>
                                    <p:cond delay="0"/>
                                  </p:stCondLst>
                                  <p:childTnLst>
                                    <p:set>
                                      <p:cBhvr>
                                        <p:cTn id="103" dur="1" fill="hold">
                                          <p:stCondLst>
                                            <p:cond delay="0"/>
                                          </p:stCondLst>
                                        </p:cTn>
                                        <p:tgtEl>
                                          <p:spTgt spid="364"/>
                                        </p:tgtEl>
                                        <p:attrNameLst>
                                          <p:attrName>style.visibility</p:attrName>
                                        </p:attrNameLst>
                                      </p:cBhvr>
                                      <p:to>
                                        <p:strVal val="visible"/>
                                      </p:to>
                                    </p:set>
                                    <p:animEffect transition="in" filter="fade">
                                      <p:cBhvr>
                                        <p:cTn id="104" dur="500"/>
                                        <p:tgtEl>
                                          <p:spTgt spid="364"/>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343"/>
                                        </p:tgtEl>
                                        <p:attrNameLst>
                                          <p:attrName>style.visibility</p:attrName>
                                        </p:attrNameLst>
                                      </p:cBhvr>
                                      <p:to>
                                        <p:strVal val="visible"/>
                                      </p:to>
                                    </p:set>
                                    <p:animEffect transition="in" filter="fade">
                                      <p:cBhvr>
                                        <p:cTn id="109" dur="500"/>
                                        <p:tgtEl>
                                          <p:spTgt spid="343"/>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nodeType="clickEffect">
                                  <p:stCondLst>
                                    <p:cond delay="0"/>
                                  </p:stCondLst>
                                  <p:childTnLst>
                                    <p:set>
                                      <p:cBhvr>
                                        <p:cTn id="113" dur="1" fill="hold">
                                          <p:stCondLst>
                                            <p:cond delay="0"/>
                                          </p:stCondLst>
                                        </p:cTn>
                                        <p:tgtEl>
                                          <p:spTgt spid="353"/>
                                        </p:tgtEl>
                                        <p:attrNameLst>
                                          <p:attrName>style.visibility</p:attrName>
                                        </p:attrNameLst>
                                      </p:cBhvr>
                                      <p:to>
                                        <p:strVal val="visible"/>
                                      </p:to>
                                    </p:set>
                                    <p:animEffect transition="in" filter="fade">
                                      <p:cBhvr>
                                        <p:cTn id="114" dur="500"/>
                                        <p:tgtEl>
                                          <p:spTgt spid="353"/>
                                        </p:tgtEl>
                                      </p:cBhvr>
                                    </p:animEffect>
                                  </p:childTnLst>
                                </p:cTn>
                              </p:par>
                              <p:par>
                                <p:cTn id="115" presetID="10" presetClass="entr" presetSubtype="0" fill="hold" nodeType="withEffect">
                                  <p:stCondLst>
                                    <p:cond delay="0"/>
                                  </p:stCondLst>
                                  <p:childTnLst>
                                    <p:set>
                                      <p:cBhvr>
                                        <p:cTn id="116" dur="1" fill="hold">
                                          <p:stCondLst>
                                            <p:cond delay="0"/>
                                          </p:stCondLst>
                                        </p:cTn>
                                        <p:tgtEl>
                                          <p:spTgt spid="361"/>
                                        </p:tgtEl>
                                        <p:attrNameLst>
                                          <p:attrName>style.visibility</p:attrName>
                                        </p:attrNameLst>
                                      </p:cBhvr>
                                      <p:to>
                                        <p:strVal val="visible"/>
                                      </p:to>
                                    </p:set>
                                    <p:animEffect transition="in" filter="fade">
                                      <p:cBhvr>
                                        <p:cTn id="117" dur="500"/>
                                        <p:tgtEl>
                                          <p:spTgt spid="361"/>
                                        </p:tgtEl>
                                      </p:cBhvr>
                                    </p:animEffect>
                                  </p:childTnLst>
                                </p:cTn>
                              </p:par>
                              <p:par>
                                <p:cTn id="118" presetID="10" presetClass="entr" presetSubtype="0" fill="hold" nodeType="withEffect">
                                  <p:stCondLst>
                                    <p:cond delay="0"/>
                                  </p:stCondLst>
                                  <p:childTnLst>
                                    <p:set>
                                      <p:cBhvr>
                                        <p:cTn id="119" dur="1" fill="hold">
                                          <p:stCondLst>
                                            <p:cond delay="0"/>
                                          </p:stCondLst>
                                        </p:cTn>
                                        <p:tgtEl>
                                          <p:spTgt spid="368"/>
                                        </p:tgtEl>
                                        <p:attrNameLst>
                                          <p:attrName>style.visibility</p:attrName>
                                        </p:attrNameLst>
                                      </p:cBhvr>
                                      <p:to>
                                        <p:strVal val="visible"/>
                                      </p:to>
                                    </p:set>
                                    <p:animEffect transition="in" filter="fade">
                                      <p:cBhvr>
                                        <p:cTn id="120" dur="500"/>
                                        <p:tgtEl>
                                          <p:spTgt spid="368"/>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344"/>
                                        </p:tgtEl>
                                        <p:attrNameLst>
                                          <p:attrName>style.visibility</p:attrName>
                                        </p:attrNameLst>
                                      </p:cBhvr>
                                      <p:to>
                                        <p:strVal val="visible"/>
                                      </p:to>
                                    </p:set>
                                    <p:animEffect transition="in" filter="fade">
                                      <p:cBhvr>
                                        <p:cTn id="125" dur="500"/>
                                        <p:tgtEl>
                                          <p:spTgt spid="3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Shape 377"/>
          <p:cNvSpPr txBox="1">
            <a:spLocks noGrp="1"/>
          </p:cNvSpPr>
          <p:nvPr>
            <p:ph type="title"/>
          </p:nvPr>
        </p:nvSpPr>
        <p:spPr>
          <a:xfrm>
            <a:off x="685800" y="3308581"/>
            <a:ext cx="10131300" cy="14688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НАГЛЯДНЫЙ ПРИМЕР ПРОГРАММ НА ТРЕНАЖЕРЕ</a:t>
            </a:r>
            <a:endParaRPr/>
          </a:p>
        </p:txBody>
      </p:sp>
      <p:sp>
        <p:nvSpPr>
          <p:cNvPr id="378" name="Shape 378"/>
          <p:cNvSpPr txBox="1">
            <a:spLocks noGrp="1"/>
          </p:cNvSpPr>
          <p:nvPr>
            <p:ph type="body" idx="1"/>
          </p:nvPr>
        </p:nvSpPr>
        <p:spPr>
          <a:xfrm>
            <a:off x="685799" y="4777381"/>
            <a:ext cx="10131300" cy="860400"/>
          </a:xfrm>
          <a:prstGeom prst="rect">
            <a:avLst/>
          </a:prstGeom>
        </p:spPr>
        <p:txBody>
          <a:bodyPr spcFirstLastPara="1" wrap="square" lIns="91425" tIns="91425" rIns="91425" bIns="91425" anchor="t" anchorCtr="0">
            <a:noAutofit/>
          </a:bodyPr>
          <a:lstStyle/>
          <a:p>
            <a:pPr marL="0" lvl="0" indent="0">
              <a:spcBef>
                <a:spcPts val="0"/>
              </a:spcBef>
              <a:spcAft>
                <a:spcPts val="1000"/>
              </a:spcAft>
              <a:buNone/>
            </a:pP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АКТУАЛЬНОСТЬ</a:t>
            </a:r>
            <a:endParaRPr sz="3600" b="0" i="0" u="none" strike="noStrike" cap="none">
              <a:solidFill>
                <a:schemeClr val="lt1"/>
              </a:solidFill>
              <a:latin typeface="Calibri"/>
              <a:ea typeface="Calibri"/>
              <a:cs typeface="Calibri"/>
              <a:sym typeface="Calibri"/>
            </a:endParaRPr>
          </a:p>
        </p:txBody>
      </p:sp>
      <p:sp>
        <p:nvSpPr>
          <p:cNvPr id="157" name="Shape 157"/>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80000"/>
              </a:lnSpc>
              <a:spcBef>
                <a:spcPts val="0"/>
              </a:spcBef>
              <a:spcAft>
                <a:spcPts val="0"/>
              </a:spcAft>
              <a:buClr>
                <a:schemeClr val="lt1"/>
              </a:buClr>
              <a:buSzPts val="2720"/>
              <a:buFont typeface="Arial"/>
              <a:buChar char="•"/>
            </a:pPr>
            <a:r>
              <a:rPr lang="en-US" sz="2720" b="0" i="0" u="none" strike="noStrike" cap="none" dirty="0" err="1">
                <a:solidFill>
                  <a:schemeClr val="lt1"/>
                </a:solidFill>
                <a:latin typeface="Calibri"/>
                <a:ea typeface="Calibri"/>
                <a:cs typeface="Calibri"/>
                <a:sym typeface="Calibri"/>
              </a:rPr>
              <a:t>Изучение</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машины</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Поста</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полезно</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как</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школьникам</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так</a:t>
            </a:r>
            <a:r>
              <a:rPr lang="en-US" sz="2720" b="0" i="0" u="none" strike="noStrike" cap="none" dirty="0">
                <a:solidFill>
                  <a:schemeClr val="lt1"/>
                </a:solidFill>
                <a:latin typeface="Calibri"/>
                <a:ea typeface="Calibri"/>
                <a:cs typeface="Calibri"/>
                <a:sym typeface="Calibri"/>
              </a:rPr>
              <a:t> и </a:t>
            </a:r>
            <a:r>
              <a:rPr lang="en-US" sz="2720" b="0" i="0" u="none" strike="noStrike" cap="none" dirty="0" err="1">
                <a:solidFill>
                  <a:schemeClr val="lt1"/>
                </a:solidFill>
                <a:latin typeface="Calibri"/>
                <a:ea typeface="Calibri"/>
                <a:cs typeface="Calibri"/>
                <a:sym typeface="Calibri"/>
              </a:rPr>
              <a:t>студентам</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При</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этом</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теоретический</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материал</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доступен</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даже</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школьникам</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младших</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классов</a:t>
            </a:r>
            <a:r>
              <a:rPr lang="en-US" sz="2720" b="0" i="0" u="none" strike="noStrike" cap="none" dirty="0">
                <a:solidFill>
                  <a:schemeClr val="lt1"/>
                </a:solidFill>
                <a:latin typeface="Calibri"/>
                <a:ea typeface="Calibri"/>
                <a:cs typeface="Calibri"/>
                <a:sym typeface="Calibri"/>
              </a:rPr>
              <a:t>. </a:t>
            </a:r>
            <a:endParaRPr sz="2720" b="0" i="0" u="none" strike="noStrike" cap="none" dirty="0">
              <a:solidFill>
                <a:schemeClr val="lt1"/>
              </a:solidFill>
              <a:latin typeface="Calibri"/>
              <a:ea typeface="Calibri"/>
              <a:cs typeface="Calibri"/>
              <a:sym typeface="Calibri"/>
            </a:endParaRPr>
          </a:p>
          <a:p>
            <a:pPr marL="285750" marR="0" lvl="0" indent="-285750" algn="l" rtl="0">
              <a:lnSpc>
                <a:spcPct val="80000"/>
              </a:lnSpc>
              <a:spcBef>
                <a:spcPts val="1000"/>
              </a:spcBef>
              <a:spcAft>
                <a:spcPts val="0"/>
              </a:spcAft>
              <a:buClr>
                <a:schemeClr val="lt1"/>
              </a:buClr>
              <a:buSzPts val="2720"/>
              <a:buFont typeface="Arial"/>
              <a:buChar char="•"/>
            </a:pPr>
            <a:r>
              <a:rPr lang="en-US" sz="2720" b="0" i="0" u="none" strike="noStrike" cap="none" dirty="0" err="1">
                <a:solidFill>
                  <a:schemeClr val="lt1"/>
                </a:solidFill>
                <a:latin typeface="Calibri"/>
                <a:ea typeface="Calibri"/>
                <a:cs typeface="Calibri"/>
                <a:sym typeface="Calibri"/>
              </a:rPr>
              <a:t>Машина</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обладает</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большой</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наглядностью</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возможностью</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легко</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осуществлять</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различные</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композиции</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элементарностью</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шагов</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работы</a:t>
            </a:r>
            <a:r>
              <a:rPr lang="en-US" sz="2720" b="0" i="0" u="none" strike="noStrike" cap="none" dirty="0">
                <a:solidFill>
                  <a:schemeClr val="lt1"/>
                </a:solidFill>
                <a:latin typeface="Calibri"/>
                <a:ea typeface="Calibri"/>
                <a:cs typeface="Calibri"/>
                <a:sym typeface="Calibri"/>
              </a:rPr>
              <a:t>.</a:t>
            </a:r>
            <a:endParaRPr sz="2720" b="0" i="0" u="none" strike="noStrike" cap="none" dirty="0">
              <a:solidFill>
                <a:schemeClr val="lt1"/>
              </a:solidFill>
              <a:latin typeface="Calibri"/>
              <a:ea typeface="Calibri"/>
              <a:cs typeface="Calibri"/>
              <a:sym typeface="Calibri"/>
            </a:endParaRPr>
          </a:p>
          <a:p>
            <a:pPr marL="285750" marR="0" lvl="0" indent="-285750" algn="l" rtl="0">
              <a:lnSpc>
                <a:spcPct val="80000"/>
              </a:lnSpc>
              <a:spcBef>
                <a:spcPts val="1000"/>
              </a:spcBef>
              <a:spcAft>
                <a:spcPts val="0"/>
              </a:spcAft>
              <a:buClr>
                <a:schemeClr val="lt1"/>
              </a:buClr>
              <a:buSzPts val="2720"/>
              <a:buFont typeface="Arial"/>
              <a:buChar char="•"/>
            </a:pPr>
            <a:r>
              <a:rPr lang="en-US" sz="2720" b="0" i="0" u="none" strike="noStrike" cap="none" dirty="0">
                <a:solidFill>
                  <a:schemeClr val="lt1"/>
                </a:solidFill>
                <a:latin typeface="Calibri"/>
                <a:ea typeface="Calibri"/>
                <a:cs typeface="Calibri"/>
                <a:sym typeface="Calibri"/>
              </a:rPr>
              <a:t>С </a:t>
            </a:r>
            <a:r>
              <a:rPr lang="en-US" sz="2720" b="0" i="0" u="none" strike="noStrike" cap="none" dirty="0" err="1">
                <a:solidFill>
                  <a:schemeClr val="lt1"/>
                </a:solidFill>
                <a:latin typeface="Calibri"/>
                <a:ea typeface="Calibri"/>
                <a:cs typeface="Calibri"/>
                <a:sym typeface="Calibri"/>
              </a:rPr>
              <a:t>помощью</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простейших</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операций</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которыми</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располагает</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машина</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Поста</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можно</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выполнять</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арифметические</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операции</a:t>
            </a:r>
            <a:r>
              <a:rPr lang="en-US" sz="2720" b="0" i="0" u="none" strike="noStrike" cap="none" dirty="0">
                <a:solidFill>
                  <a:schemeClr val="lt1"/>
                </a:solidFill>
                <a:latin typeface="Calibri"/>
                <a:ea typeface="Calibri"/>
                <a:cs typeface="Calibri"/>
                <a:sym typeface="Calibri"/>
              </a:rPr>
              <a:t> — </a:t>
            </a:r>
            <a:r>
              <a:rPr lang="en-US" sz="2720" b="0" i="0" u="none" strike="noStrike" cap="none" dirty="0" err="1">
                <a:solidFill>
                  <a:schemeClr val="lt1"/>
                </a:solidFill>
                <a:latin typeface="Calibri"/>
                <a:ea typeface="Calibri"/>
                <a:cs typeface="Calibri"/>
                <a:sym typeface="Calibri"/>
              </a:rPr>
              <a:t>основу</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любого</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современного</a:t>
            </a:r>
            <a:r>
              <a:rPr lang="en-US" sz="2720" b="0" i="0" u="none" strike="noStrike" cap="none" dirty="0">
                <a:solidFill>
                  <a:schemeClr val="lt1"/>
                </a:solidFill>
                <a:latin typeface="Calibri"/>
                <a:ea typeface="Calibri"/>
                <a:cs typeface="Calibri"/>
                <a:sym typeface="Calibri"/>
              </a:rPr>
              <a:t> </a:t>
            </a:r>
            <a:r>
              <a:rPr lang="en-US" sz="2720" b="0" i="0" u="none" strike="noStrike" cap="none" dirty="0" err="1">
                <a:solidFill>
                  <a:schemeClr val="lt1"/>
                </a:solidFill>
                <a:latin typeface="Calibri"/>
                <a:ea typeface="Calibri"/>
                <a:cs typeface="Calibri"/>
                <a:sym typeface="Calibri"/>
              </a:rPr>
              <a:t>процессора</a:t>
            </a:r>
            <a:r>
              <a:rPr lang="en-US" sz="2720" b="0" i="0" u="none" strike="noStrike" cap="none" dirty="0">
                <a:solidFill>
                  <a:schemeClr val="lt1"/>
                </a:solidFill>
                <a:latin typeface="Calibri"/>
                <a:ea typeface="Calibri"/>
                <a:cs typeface="Calibri"/>
                <a:sym typeface="Calibri"/>
              </a:rPr>
              <a:t>.</a:t>
            </a:r>
            <a:endParaRPr dirty="0"/>
          </a:p>
          <a:p>
            <a:pPr marL="285750" marR="0" lvl="0" indent="-113029" algn="l" rtl="0">
              <a:lnSpc>
                <a:spcPct val="80000"/>
              </a:lnSpc>
              <a:spcBef>
                <a:spcPts val="1000"/>
              </a:spcBef>
              <a:spcAft>
                <a:spcPts val="0"/>
              </a:spcAft>
              <a:buClr>
                <a:schemeClr val="lt1"/>
              </a:buClr>
              <a:buSzPts val="2720"/>
              <a:buFont typeface="Arial"/>
              <a:buNone/>
            </a:pPr>
            <a:endParaRPr sz="2720" b="0" i="0" u="none" strike="noStrike" cap="none" dirty="0">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57">
                                            <p:txEl>
                                              <p:pRg st="0" end="0"/>
                                            </p:txEl>
                                          </p:spTgt>
                                        </p:tgtEl>
                                        <p:attrNameLst>
                                          <p:attrName>style.visibility</p:attrName>
                                        </p:attrNameLst>
                                      </p:cBhvr>
                                      <p:to>
                                        <p:strVal val="visible"/>
                                      </p:to>
                                    </p:set>
                                    <p:anim calcmode="lin" valueType="num">
                                      <p:cBhvr additive="base">
                                        <p:cTn id="7" dur="500"/>
                                        <p:tgtEl>
                                          <p:spTgt spid="157">
                                            <p:txEl>
                                              <p:pRg st="0" end="0"/>
                                            </p:txEl>
                                          </p:spTgt>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57">
                                            <p:txEl>
                                              <p:pRg st="1" end="1"/>
                                            </p:txEl>
                                          </p:spTgt>
                                        </p:tgtEl>
                                        <p:attrNameLst>
                                          <p:attrName>style.visibility</p:attrName>
                                        </p:attrNameLst>
                                      </p:cBhvr>
                                      <p:to>
                                        <p:strVal val="visible"/>
                                      </p:to>
                                    </p:set>
                                    <p:anim calcmode="lin" valueType="num">
                                      <p:cBhvr additive="base">
                                        <p:cTn id="10" dur="500"/>
                                        <p:tgtEl>
                                          <p:spTgt spid="157">
                                            <p:txEl>
                                              <p:pRg st="1" end="1"/>
                                            </p:txEl>
                                          </p:spTgt>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157">
                                            <p:txEl>
                                              <p:pRg st="2" end="2"/>
                                            </p:txEl>
                                          </p:spTgt>
                                        </p:tgtEl>
                                        <p:attrNameLst>
                                          <p:attrName>style.visibility</p:attrName>
                                        </p:attrNameLst>
                                      </p:cBhvr>
                                      <p:to>
                                        <p:strVal val="visible"/>
                                      </p:to>
                                    </p:set>
                                    <p:anim calcmode="lin" valueType="num">
                                      <p:cBhvr additive="base">
                                        <p:cTn id="13" dur="500"/>
                                        <p:tgtEl>
                                          <p:spTgt spid="157">
                                            <p:txEl>
                                              <p:pRg st="2" end="2"/>
                                            </p:txEl>
                                          </p:spTgt>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57">
                                            <p:txEl>
                                              <p:pRg st="3" end="3"/>
                                            </p:txEl>
                                          </p:spTgt>
                                        </p:tgtEl>
                                        <p:attrNameLst>
                                          <p:attrName>style.visibility</p:attrName>
                                        </p:attrNameLst>
                                      </p:cBhvr>
                                      <p:to>
                                        <p:strVal val="visible"/>
                                      </p:to>
                                    </p:set>
                                    <p:anim calcmode="lin" valueType="num">
                                      <p:cBhvr additive="base">
                                        <p:cTn id="16" dur="500"/>
                                        <p:tgtEl>
                                          <p:spTgt spid="15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Shape 383"/>
          <p:cNvSpPr txBox="1">
            <a:spLocks noGrp="1"/>
          </p:cNvSpPr>
          <p:nvPr>
            <p:ph type="title"/>
          </p:nvPr>
        </p:nvSpPr>
        <p:spPr>
          <a:xfrm>
            <a:off x="685801" y="1066800"/>
            <a:ext cx="10131300" cy="1456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ВЫЧИТАНИЕ ЕДИНИЦЫ</a:t>
            </a:r>
            <a:endParaRPr sz="3600" b="0" i="0" u="none" strike="noStrike" cap="none">
              <a:solidFill>
                <a:schemeClr val="lt1"/>
              </a:solidFill>
              <a:latin typeface="Calibri"/>
              <a:ea typeface="Calibri"/>
              <a:cs typeface="Calibri"/>
              <a:sym typeface="Calibri"/>
            </a:endParaRPr>
          </a:p>
        </p:txBody>
      </p:sp>
      <p:sp>
        <p:nvSpPr>
          <p:cNvPr id="384" name="Shape 384" title="1.wmv">
            <a:hlinkClick r:id="rId3"/>
          </p:cNvPr>
          <p:cNvSpPr/>
          <p:nvPr/>
        </p:nvSpPr>
        <p:spPr>
          <a:xfrm>
            <a:off x="1778150" y="2288675"/>
            <a:ext cx="7946725" cy="3847725"/>
          </a:xfrm>
          <a:prstGeom prst="rect">
            <a:avLst/>
          </a:prstGeom>
          <a:noFill/>
          <a:ln>
            <a:noFill/>
          </a:ln>
        </p:spPr>
      </p:sp>
      <p:pic>
        <p:nvPicPr>
          <p:cNvPr id="385" name="Shape 385"/>
          <p:cNvPicPr preferRelativeResize="0"/>
          <p:nvPr/>
        </p:nvPicPr>
        <p:blipFill>
          <a:blip r:embed="rId4">
            <a:alphaModFix/>
          </a:blip>
          <a:stretch>
            <a:fillRect/>
          </a:stretch>
        </p:blipFill>
        <p:spPr>
          <a:xfrm>
            <a:off x="472250" y="254600"/>
            <a:ext cx="11247500" cy="1168275"/>
          </a:xfrm>
          <a:prstGeom prst="rect">
            <a:avLst/>
          </a:prstGeom>
          <a:noFill/>
          <a:ln>
            <a:noFill/>
          </a:ln>
        </p:spPr>
      </p:pic>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30</a:t>
            </a:fld>
            <a:endParaRPr lang="en-US"/>
          </a:p>
        </p:txBody>
      </p:sp>
    </p:spTree>
  </p:cSld>
  <p:clrMapOvr>
    <a:masterClrMapping/>
  </p:clrMapOvr>
  <p:transition spd="med">
    <p:push/>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Shape 390"/>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ПРИБАВЛЕНИЕ ЕДИНИЦЫ</a:t>
            </a:r>
            <a:endParaRPr sz="3600" b="0" i="0" u="none" strike="noStrike" cap="none">
              <a:solidFill>
                <a:schemeClr val="lt1"/>
              </a:solidFill>
              <a:latin typeface="Calibri"/>
              <a:ea typeface="Calibri"/>
              <a:cs typeface="Calibri"/>
              <a:sym typeface="Calibri"/>
            </a:endParaRPr>
          </a:p>
        </p:txBody>
      </p:sp>
      <p:sp>
        <p:nvSpPr>
          <p:cNvPr id="391" name="Shape 391" title="bandicam 2018-03-18 23-07-10-666.mp4">
            <a:hlinkClick r:id="rId3"/>
          </p:cNvPr>
          <p:cNvSpPr/>
          <p:nvPr/>
        </p:nvSpPr>
        <p:spPr>
          <a:xfrm>
            <a:off x="1819645" y="1983325"/>
            <a:ext cx="7548925" cy="4265075"/>
          </a:xfrm>
          <a:prstGeom prst="rect">
            <a:avLst/>
          </a:prstGeom>
          <a:noFill/>
          <a:ln>
            <a:noFill/>
          </a:ln>
        </p:spPr>
      </p:sp>
      <p:pic>
        <p:nvPicPr>
          <p:cNvPr id="392" name="Shape 392"/>
          <p:cNvPicPr preferRelativeResize="0"/>
          <p:nvPr/>
        </p:nvPicPr>
        <p:blipFill rotWithShape="1">
          <a:blip r:embed="rId4">
            <a:alphaModFix/>
          </a:blip>
          <a:srcRect b="32111"/>
          <a:stretch/>
        </p:blipFill>
        <p:spPr>
          <a:xfrm>
            <a:off x="279700" y="143725"/>
            <a:ext cx="11504650" cy="874625"/>
          </a:xfrm>
          <a:prstGeom prst="rect">
            <a:avLst/>
          </a:prstGeom>
          <a:noFill/>
          <a:ln>
            <a:noFill/>
          </a:ln>
        </p:spPr>
      </p:pic>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31</a:t>
            </a:fld>
            <a:endParaRPr lang="en-US"/>
          </a:p>
        </p:txBody>
      </p:sp>
    </p:spTree>
  </p:cSld>
  <p:clrMapOvr>
    <a:masterClrMapping/>
  </p:clrMapOvr>
  <p:transition spd="med">
    <p:push/>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Shape 397"/>
          <p:cNvSpPr txBox="1">
            <a:spLocks noGrp="1"/>
          </p:cNvSpPr>
          <p:nvPr>
            <p:ph type="title"/>
          </p:nvPr>
        </p:nvSpPr>
        <p:spPr>
          <a:xfrm>
            <a:off x="685801" y="990600"/>
            <a:ext cx="10131300" cy="1456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ЧЕТНОСТЬ ИЛИ НЕЧЕТНОСТЬ ЧИСЛА</a:t>
            </a:r>
            <a:endParaRPr sz="3600" b="0" i="0" u="none" strike="noStrike" cap="none">
              <a:solidFill>
                <a:schemeClr val="lt1"/>
              </a:solidFill>
              <a:latin typeface="Calibri"/>
              <a:ea typeface="Calibri"/>
              <a:cs typeface="Calibri"/>
              <a:sym typeface="Calibri"/>
            </a:endParaRPr>
          </a:p>
        </p:txBody>
      </p:sp>
      <p:sp>
        <p:nvSpPr>
          <p:cNvPr id="398" name="Shape 398" title="3.wmv">
            <a:hlinkClick r:id="rId3"/>
          </p:cNvPr>
          <p:cNvSpPr/>
          <p:nvPr/>
        </p:nvSpPr>
        <p:spPr>
          <a:xfrm>
            <a:off x="2085713" y="2030700"/>
            <a:ext cx="7331600" cy="4521625"/>
          </a:xfrm>
          <a:prstGeom prst="rect">
            <a:avLst/>
          </a:prstGeom>
          <a:blipFill>
            <a:blip r:embed="rId4">
              <a:alphaModFix/>
            </a:blip>
            <a:stretch>
              <a:fillRect/>
            </a:stretch>
          </a:blipFill>
          <a:ln>
            <a:noFill/>
          </a:ln>
        </p:spPr>
      </p:sp>
      <p:pic>
        <p:nvPicPr>
          <p:cNvPr id="399" name="Shape 399"/>
          <p:cNvPicPr preferRelativeResize="0"/>
          <p:nvPr/>
        </p:nvPicPr>
        <p:blipFill>
          <a:blip r:embed="rId5">
            <a:alphaModFix/>
          </a:blip>
          <a:stretch>
            <a:fillRect/>
          </a:stretch>
        </p:blipFill>
        <p:spPr>
          <a:xfrm>
            <a:off x="82925" y="180875"/>
            <a:ext cx="12002200" cy="977325"/>
          </a:xfrm>
          <a:prstGeom prst="rect">
            <a:avLst/>
          </a:prstGeom>
          <a:noFill/>
          <a:ln>
            <a:noFill/>
          </a:ln>
        </p:spPr>
      </p:pic>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32</a:t>
            </a:fld>
            <a:endParaRPr lang="en-US"/>
          </a:p>
        </p:txBody>
      </p:sp>
    </p:spTree>
  </p:cSld>
  <p:clrMapOvr>
    <a:masterClrMapping/>
  </p:clrMapOvr>
  <p:transition spd="med">
    <p:push/>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Shape 404"/>
          <p:cNvSpPr txBox="1">
            <a:spLocks noGrp="1"/>
          </p:cNvSpPr>
          <p:nvPr>
            <p:ph type="title"/>
          </p:nvPr>
        </p:nvSpPr>
        <p:spPr>
          <a:xfrm>
            <a:off x="685801" y="762000"/>
            <a:ext cx="10131300" cy="1456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ПРОГРАММА СЛОЖЕНИЯ ДВУХ ЧИСЕЛ</a:t>
            </a:r>
            <a:endParaRPr sz="3600" b="0" i="0" u="none" strike="noStrike" cap="none">
              <a:solidFill>
                <a:schemeClr val="lt1"/>
              </a:solidFill>
              <a:latin typeface="Calibri"/>
              <a:ea typeface="Calibri"/>
              <a:cs typeface="Calibri"/>
              <a:sym typeface="Calibri"/>
            </a:endParaRPr>
          </a:p>
        </p:txBody>
      </p:sp>
      <p:sp>
        <p:nvSpPr>
          <p:cNvPr id="405" name="Shape 405" title="bandicam 2018-03-17 21-24-31-932.mp4">
            <a:hlinkClick r:id="rId3"/>
          </p:cNvPr>
          <p:cNvSpPr/>
          <p:nvPr/>
        </p:nvSpPr>
        <p:spPr>
          <a:xfrm>
            <a:off x="1855000" y="1963675"/>
            <a:ext cx="6848776" cy="4575675"/>
          </a:xfrm>
          <a:prstGeom prst="rect">
            <a:avLst/>
          </a:prstGeom>
          <a:noFill/>
          <a:ln>
            <a:noFill/>
          </a:ln>
        </p:spPr>
      </p:sp>
      <p:pic>
        <p:nvPicPr>
          <p:cNvPr id="406" name="Shape 406"/>
          <p:cNvPicPr preferRelativeResize="0"/>
          <p:nvPr/>
        </p:nvPicPr>
        <p:blipFill rotWithShape="1">
          <a:blip r:embed="rId4">
            <a:alphaModFix/>
          </a:blip>
          <a:srcRect t="25821"/>
          <a:stretch/>
        </p:blipFill>
        <p:spPr>
          <a:xfrm>
            <a:off x="157350" y="139850"/>
            <a:ext cx="11952400" cy="1066100"/>
          </a:xfrm>
          <a:prstGeom prst="rect">
            <a:avLst/>
          </a:prstGeom>
          <a:noFill/>
          <a:ln>
            <a:noFill/>
          </a:ln>
        </p:spPr>
      </p:pic>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33</a:t>
            </a:fld>
            <a:endParaRPr lang="en-US"/>
          </a:p>
        </p:txBody>
      </p:sp>
    </p:spTree>
  </p:cSld>
  <p:clrMapOvr>
    <a:masterClrMapping/>
  </p:clrMapOvr>
  <p:transition spd="med">
    <p:push/>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1" name="Shape 411"/>
          <p:cNvSpPr txBox="1">
            <a:spLocks noGrp="1"/>
          </p:cNvSpPr>
          <p:nvPr>
            <p:ph type="title"/>
          </p:nvPr>
        </p:nvSpPr>
        <p:spPr>
          <a:xfrm>
            <a:off x="685800" y="3308581"/>
            <a:ext cx="10131427" cy="14688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4000"/>
              <a:buFont typeface="Calibri"/>
              <a:buNone/>
            </a:pPr>
            <a:r>
              <a:rPr lang="en-US" sz="4000" b="0" i="0" u="none" strike="noStrike" cap="none">
                <a:solidFill>
                  <a:schemeClr val="lt1"/>
                </a:solidFill>
                <a:latin typeface="Calibri"/>
                <a:ea typeface="Calibri"/>
                <a:cs typeface="Calibri"/>
                <a:sym typeface="Calibri"/>
              </a:rPr>
              <a:t>ВКЛАД В РАЗВИТИЕ ИНФОРМАТИКИ</a:t>
            </a:r>
            <a:endParaRPr sz="4000" b="0" i="0" u="none" strike="noStrike" cap="none">
              <a:solidFill>
                <a:schemeClr val="lt1"/>
              </a:solidFill>
              <a:latin typeface="Calibri"/>
              <a:ea typeface="Calibri"/>
              <a:cs typeface="Calibri"/>
              <a:sym typeface="Calibri"/>
            </a:endParaRPr>
          </a:p>
        </p:txBody>
      </p:sp>
      <p:sp>
        <p:nvSpPr>
          <p:cNvPr id="412" name="Shape 412"/>
          <p:cNvSpPr txBox="1">
            <a:spLocks noGrp="1"/>
          </p:cNvSpPr>
          <p:nvPr>
            <p:ph type="body" idx="1"/>
          </p:nvPr>
        </p:nvSpPr>
        <p:spPr>
          <a:xfrm>
            <a:off x="685799" y="4777381"/>
            <a:ext cx="10131428" cy="860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000"/>
              <a:buFont typeface="Arial"/>
              <a:buNone/>
            </a:pPr>
            <a:r>
              <a:rPr lang="en-US" sz="2000" b="0" i="0" u="none" strike="noStrike" cap="none">
                <a:solidFill>
                  <a:schemeClr val="lt1"/>
                </a:solidFill>
                <a:latin typeface="Calibri"/>
                <a:ea typeface="Calibri"/>
                <a:cs typeface="Calibri"/>
                <a:sym typeface="Calibri"/>
              </a:rPr>
              <a:t>ВЫВОД</a:t>
            </a:r>
            <a:endParaRPr sz="2000" b="0" i="0" u="none" strike="noStrike" cap="none">
              <a:solidFill>
                <a:schemeClr val="lt1"/>
              </a:solidFill>
              <a:latin typeface="Calibri"/>
              <a:ea typeface="Calibri"/>
              <a:cs typeface="Calibri"/>
              <a:sym typeface="Calibri"/>
            </a:endParaRPr>
          </a:p>
        </p:txBody>
      </p:sp>
    </p:spTree>
  </p:cSld>
  <p:clrMapOvr>
    <a:masterClrMapping/>
  </p:clrMapOvr>
  <p:transition spd="med">
    <p:push/>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17" name="Shape 417"/>
          <p:cNvSpPr txBox="1">
            <a:spLocks noGrp="1"/>
          </p:cNvSpPr>
          <p:nvPr>
            <p:ph type="title"/>
          </p:nvPr>
        </p:nvSpPr>
        <p:spPr>
          <a:xfrm>
            <a:off x="2932994" y="-376327"/>
            <a:ext cx="10178322" cy="14921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dirty="0">
                <a:solidFill>
                  <a:schemeClr val="lt1"/>
                </a:solidFill>
                <a:latin typeface="Calibri"/>
                <a:ea typeface="Calibri"/>
                <a:cs typeface="Calibri"/>
                <a:sym typeface="Calibri"/>
              </a:rPr>
              <a:t>ВКЛАД В РАЗВИТИЕ НАУКИ</a:t>
            </a:r>
            <a:endParaRPr sz="3600" b="0" i="0" u="none" strike="noStrike" cap="none" dirty="0">
              <a:solidFill>
                <a:schemeClr val="lt1"/>
              </a:solidFill>
              <a:latin typeface="Calibri"/>
              <a:ea typeface="Calibri"/>
              <a:cs typeface="Calibri"/>
              <a:sym typeface="Calibri"/>
            </a:endParaRPr>
          </a:p>
        </p:txBody>
      </p:sp>
      <p:sp>
        <p:nvSpPr>
          <p:cNvPr id="418" name="Shape 418"/>
          <p:cNvSpPr txBox="1">
            <a:spLocks noGrp="1"/>
          </p:cNvSpPr>
          <p:nvPr>
            <p:ph type="body" idx="1"/>
          </p:nvPr>
        </p:nvSpPr>
        <p:spPr>
          <a:xfrm>
            <a:off x="520115" y="0"/>
            <a:ext cx="11558814" cy="4026310"/>
          </a:xfrm>
          <a:prstGeom prst="rect">
            <a:avLst/>
          </a:prstGeom>
          <a:noFill/>
          <a:ln>
            <a:noFill/>
          </a:ln>
        </p:spPr>
        <p:txBody>
          <a:bodyPr spcFirstLastPara="1" wrap="square" lIns="91425" tIns="45700" rIns="91425" bIns="45700" anchor="ctr" anchorCtr="0">
            <a:noAutofit/>
          </a:bodyPr>
          <a:lstStyle/>
          <a:p>
            <a:pPr marL="457200" marR="0" lvl="0" indent="-457200" algn="l" rtl="0">
              <a:spcBef>
                <a:spcPts val="0"/>
              </a:spcBef>
              <a:spcAft>
                <a:spcPts val="0"/>
              </a:spcAft>
              <a:buClr>
                <a:schemeClr val="lt1"/>
              </a:buClr>
              <a:buSzPts val="2400"/>
              <a:buFont typeface="Calibri"/>
              <a:buAutoNum type="arabicPeriod"/>
            </a:pPr>
            <a:r>
              <a:rPr lang="en-US" sz="2400" b="0" i="0" u="none" strike="noStrike" cap="none" dirty="0" err="1">
                <a:solidFill>
                  <a:schemeClr val="lt1"/>
                </a:solidFill>
                <a:latin typeface="Calibri"/>
                <a:ea typeface="Calibri"/>
                <a:cs typeface="Calibri"/>
                <a:sym typeface="Calibri"/>
              </a:rPr>
              <a:t>Машина</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представляет</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собой</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универсальный</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исполнитель</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позволяющий</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вводить</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начальные</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данные</a:t>
            </a:r>
            <a:r>
              <a:rPr lang="en-US" sz="2400" b="0" i="0" u="none" strike="noStrike" cap="none" dirty="0">
                <a:solidFill>
                  <a:schemeClr val="lt1"/>
                </a:solidFill>
                <a:latin typeface="Calibri"/>
                <a:ea typeface="Calibri"/>
                <a:cs typeface="Calibri"/>
                <a:sym typeface="Calibri"/>
              </a:rPr>
              <a:t>, и </a:t>
            </a:r>
            <a:r>
              <a:rPr lang="en-US" sz="2400" b="0" i="0" u="none" strike="noStrike" cap="none" dirty="0" err="1">
                <a:solidFill>
                  <a:schemeClr val="lt1"/>
                </a:solidFill>
                <a:latin typeface="Calibri"/>
                <a:ea typeface="Calibri"/>
                <a:cs typeface="Calibri"/>
                <a:sym typeface="Calibri"/>
              </a:rPr>
              <a:t>после</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выполнения</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программ</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читать</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результат</a:t>
            </a:r>
            <a:r>
              <a:rPr lang="en-US" sz="2400" b="0" i="0" u="none" strike="noStrike" cap="none" dirty="0">
                <a:solidFill>
                  <a:schemeClr val="lt1"/>
                </a:solidFill>
                <a:latin typeface="Calibri"/>
                <a:ea typeface="Calibri"/>
                <a:cs typeface="Calibri"/>
                <a:sym typeface="Calibri"/>
              </a:rPr>
              <a:t>.</a:t>
            </a:r>
            <a:endParaRPr dirty="0"/>
          </a:p>
          <a:p>
            <a:pPr marL="457200" marR="0" lvl="0" indent="-457200" algn="l" rtl="0">
              <a:spcBef>
                <a:spcPts val="1000"/>
              </a:spcBef>
              <a:spcAft>
                <a:spcPts val="0"/>
              </a:spcAft>
              <a:buClr>
                <a:schemeClr val="lt1"/>
              </a:buClr>
              <a:buSzPts val="2400"/>
              <a:buFont typeface="Calibri"/>
              <a:buAutoNum type="arabicPeriod"/>
            </a:pPr>
            <a:r>
              <a:rPr lang="en-US" sz="2400" b="0" i="0" u="none" strike="noStrike" cap="none" dirty="0">
                <a:solidFill>
                  <a:schemeClr val="lt1"/>
                </a:solidFill>
                <a:latin typeface="Calibri"/>
                <a:ea typeface="Calibri"/>
                <a:cs typeface="Calibri"/>
                <a:sym typeface="Calibri"/>
              </a:rPr>
              <a:t>С </a:t>
            </a:r>
            <a:r>
              <a:rPr lang="en-US" sz="2400" b="0" i="0" u="none" strike="noStrike" cap="none" dirty="0" err="1">
                <a:solidFill>
                  <a:schemeClr val="lt1"/>
                </a:solidFill>
                <a:latin typeface="Calibri"/>
                <a:ea typeface="Calibri"/>
                <a:cs typeface="Calibri"/>
                <a:sym typeface="Calibri"/>
              </a:rPr>
              <a:t>помощью</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простейших</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операций</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которыми</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располагает</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машина</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Поста</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можно</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выполнять</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арифметические</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операции</a:t>
            </a:r>
            <a:r>
              <a:rPr lang="en-US" sz="2400" b="0" i="0" u="none" strike="noStrike" cap="none" dirty="0">
                <a:solidFill>
                  <a:schemeClr val="lt1"/>
                </a:solidFill>
                <a:latin typeface="Calibri"/>
                <a:ea typeface="Calibri"/>
                <a:cs typeface="Calibri"/>
                <a:sym typeface="Calibri"/>
              </a:rPr>
              <a:t> — </a:t>
            </a:r>
            <a:r>
              <a:rPr lang="en-US" sz="2400" b="0" i="0" u="none" strike="noStrike" cap="none" dirty="0" err="1">
                <a:solidFill>
                  <a:schemeClr val="lt1"/>
                </a:solidFill>
                <a:latin typeface="Calibri"/>
                <a:ea typeface="Calibri"/>
                <a:cs typeface="Calibri"/>
                <a:sym typeface="Calibri"/>
              </a:rPr>
              <a:t>основу</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любого</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современного</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процессора</a:t>
            </a:r>
            <a:r>
              <a:rPr lang="en-US" sz="2400" b="0" i="0" u="none" strike="noStrike" cap="none" dirty="0">
                <a:solidFill>
                  <a:schemeClr val="lt1"/>
                </a:solidFill>
                <a:latin typeface="Calibri"/>
                <a:ea typeface="Calibri"/>
                <a:cs typeface="Calibri"/>
                <a:sym typeface="Calibri"/>
              </a:rPr>
              <a:t>. С </a:t>
            </a:r>
            <a:r>
              <a:rPr lang="en-US" sz="2400" b="0" i="0" u="none" strike="noStrike" cap="none" dirty="0" err="1">
                <a:solidFill>
                  <a:schemeClr val="lt1"/>
                </a:solidFill>
                <a:latin typeface="Calibri"/>
                <a:ea typeface="Calibri"/>
                <a:cs typeface="Calibri"/>
                <a:sym typeface="Calibri"/>
              </a:rPr>
              <a:t>помощью</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машины</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Поста</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можно</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вести</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обучение</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первым</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навыкам</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составления</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программ</a:t>
            </a:r>
            <a:r>
              <a:rPr lang="en-US" sz="2400" b="0" i="0" u="none" strike="noStrike" cap="none" dirty="0">
                <a:solidFill>
                  <a:schemeClr val="lt1"/>
                </a:solidFill>
                <a:latin typeface="Calibri"/>
                <a:ea typeface="Calibri"/>
                <a:cs typeface="Calibri"/>
                <a:sym typeface="Calibri"/>
              </a:rPr>
              <a:t> </a:t>
            </a:r>
            <a:r>
              <a:rPr lang="en-US" sz="2400" b="0" i="0" u="none" strike="noStrike" cap="none" dirty="0" err="1">
                <a:solidFill>
                  <a:schemeClr val="lt1"/>
                </a:solidFill>
                <a:latin typeface="Calibri"/>
                <a:ea typeface="Calibri"/>
                <a:cs typeface="Calibri"/>
                <a:sym typeface="Calibri"/>
              </a:rPr>
              <a:t>для</a:t>
            </a:r>
            <a:r>
              <a:rPr lang="en-US" sz="2400" b="0" i="0" u="none" strike="noStrike" cap="none" dirty="0">
                <a:solidFill>
                  <a:schemeClr val="lt1"/>
                </a:solidFill>
                <a:latin typeface="Calibri"/>
                <a:ea typeface="Calibri"/>
                <a:cs typeface="Calibri"/>
                <a:sym typeface="Calibri"/>
              </a:rPr>
              <a:t> ЭВМ.</a:t>
            </a:r>
            <a:endParaRPr sz="2400" b="0" i="0" u="none" strike="noStrike" cap="none" dirty="0">
              <a:solidFill>
                <a:schemeClr val="lt1"/>
              </a:solidFill>
              <a:latin typeface="Calibri"/>
              <a:ea typeface="Calibri"/>
              <a:cs typeface="Calibri"/>
              <a:sym typeface="Calibri"/>
            </a:endParaRPr>
          </a:p>
        </p:txBody>
      </p:sp>
      <p:sp>
        <p:nvSpPr>
          <p:cNvPr id="419" name="Shape 419"/>
          <p:cNvSpPr txBox="1"/>
          <p:nvPr/>
        </p:nvSpPr>
        <p:spPr>
          <a:xfrm>
            <a:off x="520115" y="3072300"/>
            <a:ext cx="11671885" cy="3785700"/>
          </a:xfrm>
          <a:prstGeom prst="rect">
            <a:avLst/>
          </a:prstGeom>
          <a:noFill/>
          <a:ln>
            <a:noFill/>
          </a:ln>
        </p:spPr>
        <p:txBody>
          <a:bodyPr spcFirstLastPara="1" wrap="square" lIns="91425" tIns="45700" rIns="91425" bIns="45700" anchor="t" anchorCtr="0">
            <a:noAutofit/>
          </a:bodyPr>
          <a:lstStyle/>
          <a:p>
            <a:pPr marL="457200" marR="0" lvl="0" indent="-457200" algn="l" rtl="0">
              <a:spcBef>
                <a:spcPts val="0"/>
              </a:spcBef>
              <a:spcAft>
                <a:spcPts val="0"/>
              </a:spcAft>
              <a:buClr>
                <a:schemeClr val="lt1"/>
              </a:buClr>
              <a:buSzPts val="2400"/>
              <a:buFont typeface="Calibri"/>
              <a:buAutoNum type="arabicPeriod" startAt="3"/>
            </a:pPr>
            <a:r>
              <a:rPr lang="en-US" sz="2400" dirty="0" err="1">
                <a:solidFill>
                  <a:schemeClr val="lt1"/>
                </a:solidFill>
                <a:latin typeface="Calibri"/>
                <a:ea typeface="Calibri"/>
                <a:cs typeface="Calibri"/>
                <a:sym typeface="Calibri"/>
              </a:rPr>
              <a:t>Машину</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Поста</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можно</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рассматривать</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как</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упрощенную</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модель</a:t>
            </a:r>
            <a:r>
              <a:rPr lang="en-US" sz="2400" dirty="0">
                <a:solidFill>
                  <a:schemeClr val="lt1"/>
                </a:solidFill>
                <a:latin typeface="Calibri"/>
                <a:ea typeface="Calibri"/>
                <a:cs typeface="Calibri"/>
                <a:sym typeface="Calibri"/>
              </a:rPr>
              <a:t> ЭВМ. В </a:t>
            </a:r>
            <a:r>
              <a:rPr lang="en-US" sz="2400" dirty="0" err="1">
                <a:solidFill>
                  <a:schemeClr val="lt1"/>
                </a:solidFill>
                <a:latin typeface="Calibri"/>
                <a:ea typeface="Calibri"/>
                <a:cs typeface="Calibri"/>
                <a:sym typeface="Calibri"/>
              </a:rPr>
              <a:t>самом</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деле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как</a:t>
            </a:r>
            <a:r>
              <a:rPr lang="en-US" sz="2400" dirty="0">
                <a:solidFill>
                  <a:schemeClr val="lt1"/>
                </a:solidFill>
                <a:latin typeface="Calibri"/>
                <a:ea typeface="Calibri"/>
                <a:cs typeface="Calibri"/>
                <a:sym typeface="Calibri"/>
              </a:rPr>
              <a:t> ЭВМ, </a:t>
            </a:r>
            <a:r>
              <a:rPr lang="en-US" sz="2400" dirty="0" err="1">
                <a:solidFill>
                  <a:schemeClr val="lt1"/>
                </a:solidFill>
                <a:latin typeface="Calibri"/>
                <a:ea typeface="Calibri"/>
                <a:cs typeface="Calibri"/>
                <a:sym typeface="Calibri"/>
              </a:rPr>
              <a:t>так</a:t>
            </a:r>
            <a:r>
              <a:rPr lang="en-US" sz="2400" dirty="0">
                <a:solidFill>
                  <a:schemeClr val="lt1"/>
                </a:solidFill>
                <a:latin typeface="Calibri"/>
                <a:ea typeface="Calibri"/>
                <a:cs typeface="Calibri"/>
                <a:sym typeface="Calibri"/>
              </a:rPr>
              <a:t> и </a:t>
            </a:r>
            <a:r>
              <a:rPr lang="en-US" sz="2400" dirty="0" err="1">
                <a:solidFill>
                  <a:schemeClr val="lt1"/>
                </a:solidFill>
                <a:latin typeface="Calibri"/>
                <a:ea typeface="Calibri"/>
                <a:cs typeface="Calibri"/>
                <a:sym typeface="Calibri"/>
              </a:rPr>
              <a:t>машина</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Поста</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имеют</a:t>
            </a:r>
            <a:r>
              <a:rPr lang="en-US" sz="2400" dirty="0">
                <a:solidFill>
                  <a:schemeClr val="lt1"/>
                </a:solidFill>
                <a:latin typeface="Calibri"/>
                <a:ea typeface="Calibri"/>
                <a:cs typeface="Calibri"/>
                <a:sym typeface="Calibri"/>
              </a:rPr>
              <a:t>: </a:t>
            </a:r>
            <a:endParaRPr dirty="0"/>
          </a:p>
          <a:p>
            <a:pPr marL="342900" marR="0" lvl="0" indent="-342900" algn="l" rtl="0">
              <a:spcBef>
                <a:spcPts val="0"/>
              </a:spcBef>
              <a:spcAft>
                <a:spcPts val="0"/>
              </a:spcAft>
              <a:buFont typeface="Arial" panose="020B0604020202020204" pitchFamily="34" charset="0"/>
              <a:buChar char="•"/>
            </a:pPr>
            <a:r>
              <a:rPr lang="en-US" sz="2400" dirty="0" err="1">
                <a:solidFill>
                  <a:schemeClr val="lt1"/>
                </a:solidFill>
                <a:latin typeface="Calibri"/>
                <a:ea typeface="Calibri"/>
                <a:cs typeface="Calibri"/>
                <a:sym typeface="Calibri"/>
              </a:rPr>
              <a:t>неделимые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носители</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информации</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клетки</a:t>
            </a:r>
            <a:r>
              <a:rPr lang="en-US" sz="2400" dirty="0">
                <a:solidFill>
                  <a:schemeClr val="lt1"/>
                </a:solidFill>
                <a:latin typeface="Calibri"/>
                <a:ea typeface="Calibri"/>
                <a:cs typeface="Calibri"/>
                <a:sym typeface="Calibri"/>
              </a:rPr>
              <a:t> - </a:t>
            </a:r>
            <a:r>
              <a:rPr lang="en-US" sz="2400" dirty="0" err="1">
                <a:solidFill>
                  <a:schemeClr val="lt1"/>
                </a:solidFill>
                <a:latin typeface="Calibri"/>
                <a:ea typeface="Calibri"/>
                <a:cs typeface="Calibri"/>
                <a:sym typeface="Calibri"/>
              </a:rPr>
              <a:t>биты</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которые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могут</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быть</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заполненными</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или</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незаполненными</a:t>
            </a:r>
            <a:r>
              <a:rPr lang="en-US" sz="2400" dirty="0">
                <a:solidFill>
                  <a:schemeClr val="lt1"/>
                </a:solidFill>
                <a:latin typeface="Calibri"/>
                <a:ea typeface="Calibri"/>
                <a:cs typeface="Calibri"/>
                <a:sym typeface="Calibri"/>
              </a:rPr>
              <a:t>;</a:t>
            </a:r>
            <a:endParaRPr dirty="0"/>
          </a:p>
          <a:p>
            <a:pPr marL="342900" marR="0" lvl="0" indent="-342900" algn="l" rtl="0">
              <a:spcBef>
                <a:spcPts val="0"/>
              </a:spcBef>
              <a:spcAft>
                <a:spcPts val="0"/>
              </a:spcAft>
              <a:buFont typeface="Arial" panose="020B0604020202020204" pitchFamily="34" charset="0"/>
              <a:buChar char="•"/>
            </a:pPr>
            <a:r>
              <a:rPr lang="en-US" sz="2400" dirty="0" err="1">
                <a:solidFill>
                  <a:schemeClr val="lt1"/>
                </a:solidFill>
                <a:latin typeface="Calibri"/>
                <a:ea typeface="Calibri"/>
                <a:cs typeface="Calibri"/>
                <a:sym typeface="Calibri"/>
              </a:rPr>
              <a:t>ограниченный</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набор</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элементарных</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действий</a:t>
            </a:r>
            <a:r>
              <a:rPr lang="en-US" sz="2400" dirty="0">
                <a:solidFill>
                  <a:schemeClr val="lt1"/>
                </a:solidFill>
                <a:latin typeface="Calibri"/>
                <a:ea typeface="Calibri"/>
                <a:cs typeface="Calibri"/>
                <a:sym typeface="Calibri"/>
              </a:rPr>
              <a:t> - </a:t>
            </a:r>
            <a:r>
              <a:rPr lang="en-US" sz="2400" dirty="0" err="1">
                <a:solidFill>
                  <a:schemeClr val="lt1"/>
                </a:solidFill>
                <a:latin typeface="Calibri"/>
                <a:ea typeface="Calibri"/>
                <a:cs typeface="Calibri"/>
                <a:sym typeface="Calibri"/>
              </a:rPr>
              <a:t>команд</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каждая</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из</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которых</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выполняется</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за</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один</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такт</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шаг</a:t>
            </a:r>
            <a:r>
              <a:rPr lang="en-US" sz="2400" dirty="0">
                <a:solidFill>
                  <a:schemeClr val="lt1"/>
                </a:solidFill>
                <a:latin typeface="Calibri"/>
                <a:ea typeface="Calibri"/>
                <a:cs typeface="Calibri"/>
                <a:sym typeface="Calibri"/>
              </a:rPr>
              <a:t>). </a:t>
            </a:r>
            <a:endParaRPr dirty="0"/>
          </a:p>
          <a:p>
            <a:pPr marL="342900" marR="0" lvl="0" indent="-342900" algn="l" rtl="0">
              <a:spcBef>
                <a:spcPts val="0"/>
              </a:spcBef>
              <a:spcAft>
                <a:spcPts val="0"/>
              </a:spcAft>
              <a:buFont typeface="Arial" panose="020B0604020202020204" pitchFamily="34" charset="0"/>
              <a:buChar char="•"/>
            </a:pPr>
            <a:r>
              <a:rPr lang="en-US" sz="2400" dirty="0" err="1">
                <a:solidFill>
                  <a:schemeClr val="lt1"/>
                </a:solidFill>
                <a:latin typeface="Calibri"/>
                <a:ea typeface="Calibri"/>
                <a:cs typeface="Calibri"/>
                <a:sym typeface="Calibri"/>
              </a:rPr>
              <a:t>Обе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машины</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работают</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на</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основе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программы</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Однако</a:t>
            </a:r>
            <a:r>
              <a:rPr lang="en-US" sz="2400" dirty="0">
                <a:solidFill>
                  <a:schemeClr val="lt1"/>
                </a:solidFill>
                <a:latin typeface="Calibri"/>
                <a:ea typeface="Calibri"/>
                <a:cs typeface="Calibri"/>
                <a:sym typeface="Calibri"/>
              </a:rPr>
              <a:t>, в </a:t>
            </a:r>
            <a:r>
              <a:rPr lang="en-US" sz="2400" dirty="0" err="1">
                <a:solidFill>
                  <a:schemeClr val="lt1"/>
                </a:solidFill>
                <a:latin typeface="Calibri"/>
                <a:ea typeface="Calibri"/>
                <a:cs typeface="Calibri"/>
                <a:sym typeface="Calibri"/>
              </a:rPr>
              <a:t>машине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Поста</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информация</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располагается</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линейно</a:t>
            </a:r>
            <a:r>
              <a:rPr lang="en-US" sz="2400" dirty="0">
                <a:solidFill>
                  <a:schemeClr val="lt1"/>
                </a:solidFill>
                <a:latin typeface="Calibri"/>
                <a:ea typeface="Calibri"/>
                <a:cs typeface="Calibri"/>
                <a:sym typeface="Calibri"/>
              </a:rPr>
              <a:t> и </a:t>
            </a:r>
            <a:r>
              <a:rPr lang="en-US" sz="2400" dirty="0" err="1">
                <a:solidFill>
                  <a:schemeClr val="lt1"/>
                </a:solidFill>
                <a:latin typeface="Calibri"/>
                <a:ea typeface="Calibri"/>
                <a:cs typeface="Calibri"/>
                <a:sym typeface="Calibri"/>
              </a:rPr>
              <a:t>читается</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подряд</a:t>
            </a:r>
            <a:r>
              <a:rPr lang="en-US" sz="2400" dirty="0">
                <a:solidFill>
                  <a:schemeClr val="lt1"/>
                </a:solidFill>
                <a:latin typeface="Calibri"/>
                <a:ea typeface="Calibri"/>
                <a:cs typeface="Calibri"/>
                <a:sym typeface="Calibri"/>
              </a:rPr>
              <a:t>, а в ЭВМ </a:t>
            </a:r>
            <a:r>
              <a:rPr lang="en-US" sz="2400" dirty="0" err="1">
                <a:solidFill>
                  <a:schemeClr val="lt1"/>
                </a:solidFill>
                <a:latin typeface="Calibri"/>
                <a:ea typeface="Calibri"/>
                <a:cs typeface="Calibri"/>
                <a:sym typeface="Calibri"/>
              </a:rPr>
              <a:t>можно</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читать</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информацию</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по</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адресу</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набор</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команд</a:t>
            </a:r>
            <a:r>
              <a:rPr lang="en-US" sz="2400" dirty="0">
                <a:solidFill>
                  <a:schemeClr val="lt1"/>
                </a:solidFill>
                <a:latin typeface="Calibri"/>
                <a:ea typeface="Calibri"/>
                <a:cs typeface="Calibri"/>
                <a:sym typeface="Calibri"/>
              </a:rPr>
              <a:t> ЭВМ </a:t>
            </a:r>
            <a:r>
              <a:rPr lang="en-US" sz="2400" dirty="0" err="1">
                <a:solidFill>
                  <a:schemeClr val="lt1"/>
                </a:solidFill>
                <a:latin typeface="Calibri"/>
                <a:ea typeface="Calibri"/>
                <a:cs typeface="Calibri"/>
                <a:sym typeface="Calibri"/>
              </a:rPr>
              <a:t>значительно</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шире</a:t>
            </a:r>
            <a:r>
              <a:rPr lang="en-US" sz="2400" dirty="0">
                <a:solidFill>
                  <a:schemeClr val="lt1"/>
                </a:solidFill>
                <a:latin typeface="Calibri"/>
                <a:ea typeface="Calibri"/>
                <a:cs typeface="Calibri"/>
                <a:sym typeface="Calibri"/>
              </a:rPr>
              <a:t> и </a:t>
            </a:r>
            <a:r>
              <a:rPr lang="en-US" sz="2400" dirty="0" err="1">
                <a:solidFill>
                  <a:schemeClr val="lt1"/>
                </a:solidFill>
                <a:latin typeface="Calibri"/>
                <a:ea typeface="Calibri"/>
                <a:cs typeface="Calibri"/>
                <a:sym typeface="Calibri"/>
              </a:rPr>
              <a:t>выразительнее</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чем</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команды</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машины</a:t>
            </a:r>
            <a:r>
              <a:rPr lang="en-US" sz="2400" dirty="0">
                <a:solidFill>
                  <a:schemeClr val="lt1"/>
                </a:solidFill>
                <a:latin typeface="Calibri"/>
                <a:ea typeface="Calibri"/>
                <a:cs typeface="Calibri"/>
                <a:sym typeface="Calibri"/>
              </a:rPr>
              <a:t> </a:t>
            </a:r>
            <a:r>
              <a:rPr lang="en-US" sz="2400" dirty="0" err="1">
                <a:solidFill>
                  <a:schemeClr val="lt1"/>
                </a:solidFill>
                <a:latin typeface="Calibri"/>
                <a:ea typeface="Calibri"/>
                <a:cs typeface="Calibri"/>
                <a:sym typeface="Calibri"/>
              </a:rPr>
              <a:t>Поста</a:t>
            </a:r>
            <a:r>
              <a:rPr lang="en-US" sz="2400" dirty="0">
                <a:solidFill>
                  <a:schemeClr val="lt1"/>
                </a:solidFill>
                <a:latin typeface="Calibri"/>
                <a:ea typeface="Calibri"/>
                <a:cs typeface="Calibri"/>
                <a:sym typeface="Calibri"/>
              </a:rPr>
              <a:t> и </a:t>
            </a:r>
            <a:r>
              <a:rPr lang="en-US" sz="2400" dirty="0" err="1">
                <a:solidFill>
                  <a:schemeClr val="lt1"/>
                </a:solidFill>
                <a:latin typeface="Calibri"/>
                <a:ea typeface="Calibri"/>
                <a:cs typeface="Calibri"/>
                <a:sym typeface="Calibri"/>
              </a:rPr>
              <a:t>т.д</a:t>
            </a:r>
            <a:r>
              <a:rPr lang="en-US" sz="2400" dirty="0">
                <a:solidFill>
                  <a:schemeClr val="lt1"/>
                </a:solidFill>
                <a:latin typeface="Calibri"/>
                <a:ea typeface="Calibri"/>
                <a:cs typeface="Calibri"/>
                <a:sym typeface="Calibri"/>
              </a:rPr>
              <a:t>.</a:t>
            </a:r>
            <a:endParaRPr sz="2400" dirty="0">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35</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18">
                                            <p:txEl>
                                              <p:pRg st="0" end="0"/>
                                            </p:txEl>
                                          </p:spTgt>
                                        </p:tgtEl>
                                        <p:attrNameLst>
                                          <p:attrName>style.visibility</p:attrName>
                                        </p:attrNameLst>
                                      </p:cBhvr>
                                      <p:to>
                                        <p:strVal val="visible"/>
                                      </p:to>
                                    </p:set>
                                    <p:animEffect transition="in" filter="fade">
                                      <p:cBhvr>
                                        <p:cTn id="7" dur="1000"/>
                                        <p:tgtEl>
                                          <p:spTgt spid="41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8">
                                            <p:txEl>
                                              <p:pRg st="1" end="1"/>
                                            </p:txEl>
                                          </p:spTgt>
                                        </p:tgtEl>
                                        <p:attrNameLst>
                                          <p:attrName>style.visibility</p:attrName>
                                        </p:attrNameLst>
                                      </p:cBhvr>
                                      <p:to>
                                        <p:strVal val="visible"/>
                                      </p:to>
                                    </p:set>
                                    <p:animEffect transition="in" filter="fade">
                                      <p:cBhvr>
                                        <p:cTn id="10" dur="1000"/>
                                        <p:tgtEl>
                                          <p:spTgt spid="418">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1000"/>
                                        <p:tgtEl>
                                          <p:spTgt spid="418"/>
                                        </p:tgtEl>
                                      </p:cBhvr>
                                    </p:animEffect>
                                    <p:set>
                                      <p:cBhvr>
                                        <p:cTn id="15" dur="1" fill="hold">
                                          <p:stCondLst>
                                            <p:cond delay="1000"/>
                                          </p:stCondLst>
                                        </p:cTn>
                                        <p:tgtEl>
                                          <p:spTgt spid="418"/>
                                        </p:tgtEl>
                                        <p:attrNameLst>
                                          <p:attrName>style.visibility</p:attrName>
                                        </p:attrNameLst>
                                      </p:cBhvr>
                                      <p:to>
                                        <p:strVal val="hidden"/>
                                      </p:to>
                                    </p:set>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419"/>
                                        </p:tgtEl>
                                        <p:attrNameLst>
                                          <p:attrName>style.visibility</p:attrName>
                                        </p:attrNameLst>
                                      </p:cBhvr>
                                      <p:to>
                                        <p:strVal val="visible"/>
                                      </p:to>
                                    </p:set>
                                    <p:animEffect transition="in" filter="fade">
                                      <p:cBhvr>
                                        <p:cTn id="19" dur="1000"/>
                                        <p:tgtEl>
                                          <p:spTgt spid="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23"/>
        <p:cNvGrpSpPr/>
        <p:nvPr/>
      </p:nvGrpSpPr>
      <p:grpSpPr>
        <a:xfrm>
          <a:off x="0" y="0"/>
          <a:ext cx="0" cy="0"/>
          <a:chOff x="0" y="0"/>
          <a:chExt cx="0" cy="0"/>
        </a:xfrm>
      </p:grpSpPr>
      <p:sp>
        <p:nvSpPr>
          <p:cNvPr id="424" name="Shape 424"/>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ВЫВОД</a:t>
            </a:r>
            <a:endParaRPr sz="3600" b="0" i="0" u="none" strike="noStrike" cap="none">
              <a:solidFill>
                <a:schemeClr val="lt1"/>
              </a:solidFill>
              <a:latin typeface="Calibri"/>
              <a:ea typeface="Calibri"/>
              <a:cs typeface="Calibri"/>
              <a:sym typeface="Calibri"/>
            </a:endParaRPr>
          </a:p>
        </p:txBody>
      </p:sp>
      <p:sp>
        <p:nvSpPr>
          <p:cNvPr id="425" name="Shape 425"/>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457200" marR="0" lvl="0" indent="-457200" algn="l" rtl="0">
              <a:spcBef>
                <a:spcPts val="0"/>
              </a:spcBef>
              <a:spcAft>
                <a:spcPts val="0"/>
              </a:spcAft>
              <a:buClr>
                <a:schemeClr val="lt1"/>
              </a:buClr>
              <a:buSzPts val="2000"/>
              <a:buFont typeface="Calibri"/>
              <a:buAutoNum type="arabicPeriod"/>
            </a:pPr>
            <a:r>
              <a:rPr lang="en-US" sz="2000" b="0" i="0" u="none" strike="noStrike" cap="none">
                <a:solidFill>
                  <a:schemeClr val="lt1"/>
                </a:solidFill>
                <a:latin typeface="Calibri"/>
                <a:ea typeface="Calibri"/>
                <a:cs typeface="Calibri"/>
                <a:sym typeface="Calibri"/>
              </a:rPr>
              <a:t>Эмиль Пост одним из первых (независимо от А.М. Тьюринга) дал определение понятия алгоритма в терминах «абстрактной вычислительной машины» и сформулировал основной тезис теории алгоритмов.</a:t>
            </a:r>
            <a:endParaRPr/>
          </a:p>
          <a:p>
            <a:pPr marL="457200" marR="0" lvl="0" indent="-457200" algn="l" rtl="0">
              <a:spcBef>
                <a:spcPts val="1000"/>
              </a:spcBef>
              <a:spcAft>
                <a:spcPts val="0"/>
              </a:spcAft>
              <a:buClr>
                <a:schemeClr val="lt1"/>
              </a:buClr>
              <a:buSzPts val="2000"/>
              <a:buFont typeface="Calibri"/>
              <a:buAutoNum type="arabicPeriod"/>
            </a:pPr>
            <a:r>
              <a:rPr lang="en-US" sz="2000" b="0" i="0" u="none" strike="noStrike" cap="none">
                <a:solidFill>
                  <a:schemeClr val="lt1"/>
                </a:solidFill>
                <a:latin typeface="Calibri"/>
                <a:ea typeface="Calibri"/>
                <a:cs typeface="Calibri"/>
                <a:sym typeface="Calibri"/>
              </a:rPr>
              <a:t>Пост предложил абстрактную вычислительную конструкцию, позволяющую формально определить алгоритм и названную впоследствии машиной Поста.</a:t>
            </a:r>
            <a:endParaRPr/>
          </a:p>
          <a:p>
            <a:pPr marL="457200" marR="0" lvl="0" indent="-457200" algn="l" rtl="0">
              <a:spcBef>
                <a:spcPts val="1000"/>
              </a:spcBef>
              <a:spcAft>
                <a:spcPts val="0"/>
              </a:spcAft>
              <a:buClr>
                <a:schemeClr val="lt1"/>
              </a:buClr>
              <a:buSzPts val="2000"/>
              <a:buFont typeface="Calibri"/>
              <a:buAutoNum type="arabicPeriod"/>
            </a:pPr>
            <a:r>
              <a:rPr lang="en-US" sz="2000" b="0" i="0" u="none" strike="noStrike" cap="none">
                <a:solidFill>
                  <a:schemeClr val="lt1"/>
                </a:solidFill>
                <a:latin typeface="Calibri"/>
                <a:ea typeface="Calibri"/>
                <a:cs typeface="Calibri"/>
                <a:sym typeface="Calibri"/>
              </a:rPr>
              <a:t>При разработке вычислительной конструкции Пост руководствовался принципом создания максимально простой абстракции: минимумом операций при обработке информации, входная информация должна быть закодирована с использованием минимального набора символов.</a:t>
            </a:r>
            <a:endParaRPr sz="2000" b="0" i="0" u="none" strike="noStrike" cap="none">
              <a:solidFill>
                <a:schemeClr val="lt1"/>
              </a:solidFill>
              <a:latin typeface="Calibri"/>
              <a:ea typeface="Calibri"/>
              <a:cs typeface="Calibri"/>
              <a:sym typeface="Calibri"/>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36</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5">
                                            <p:txEl>
                                              <p:pRg st="0" end="0"/>
                                            </p:txEl>
                                          </p:spTgt>
                                        </p:tgtEl>
                                        <p:attrNameLst>
                                          <p:attrName>style.visibility</p:attrName>
                                        </p:attrNameLst>
                                      </p:cBhvr>
                                      <p:to>
                                        <p:strVal val="visible"/>
                                      </p:to>
                                    </p:set>
                                    <p:animEffect transition="in" filter="fade">
                                      <p:cBhvr>
                                        <p:cTn id="7" dur="1000"/>
                                        <p:tgtEl>
                                          <p:spTgt spid="4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25">
                                            <p:txEl>
                                              <p:pRg st="1" end="1"/>
                                            </p:txEl>
                                          </p:spTgt>
                                        </p:tgtEl>
                                        <p:attrNameLst>
                                          <p:attrName>style.visibility</p:attrName>
                                        </p:attrNameLst>
                                      </p:cBhvr>
                                      <p:to>
                                        <p:strVal val="visible"/>
                                      </p:to>
                                    </p:set>
                                    <p:animEffect transition="in" filter="fade">
                                      <p:cBhvr>
                                        <p:cTn id="12" dur="1000"/>
                                        <p:tgtEl>
                                          <p:spTgt spid="4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25">
                                            <p:txEl>
                                              <p:pRg st="2" end="2"/>
                                            </p:txEl>
                                          </p:spTgt>
                                        </p:tgtEl>
                                        <p:attrNameLst>
                                          <p:attrName>style.visibility</p:attrName>
                                        </p:attrNameLst>
                                      </p:cBhvr>
                                      <p:to>
                                        <p:strVal val="visible"/>
                                      </p:to>
                                    </p:set>
                                    <p:animEffect transition="in" filter="fade">
                                      <p:cBhvr>
                                        <p:cTn id="17" dur="1000"/>
                                        <p:tgtEl>
                                          <p:spTgt spid="42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Shape 430"/>
          <p:cNvSpPr txBox="1">
            <a:spLocks noGrp="1"/>
          </p:cNvSpPr>
          <p:nvPr>
            <p:ph type="title"/>
          </p:nvPr>
        </p:nvSpPr>
        <p:spPr>
          <a:xfrm>
            <a:off x="685801" y="609600"/>
            <a:ext cx="10131300" cy="145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a:t>Список источников</a:t>
            </a:r>
            <a:endParaRPr/>
          </a:p>
        </p:txBody>
      </p:sp>
      <p:sp>
        <p:nvSpPr>
          <p:cNvPr id="431" name="Shape 431"/>
          <p:cNvSpPr txBox="1">
            <a:spLocks noGrp="1"/>
          </p:cNvSpPr>
          <p:nvPr>
            <p:ph type="body" idx="1"/>
          </p:nvPr>
        </p:nvSpPr>
        <p:spPr>
          <a:xfrm>
            <a:off x="673250" y="1989675"/>
            <a:ext cx="10754700" cy="45090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u="sng">
                <a:solidFill>
                  <a:schemeClr val="hlink"/>
                </a:solidFill>
                <a:hlinkClick r:id="rId3"/>
              </a:rPr>
              <a:t>https://studfiles.net/preview/5825820/page:4/</a:t>
            </a:r>
            <a:endParaRPr/>
          </a:p>
          <a:p>
            <a:pPr marL="0" lvl="0" indent="0">
              <a:spcBef>
                <a:spcPts val="1000"/>
              </a:spcBef>
              <a:spcAft>
                <a:spcPts val="0"/>
              </a:spcAft>
              <a:buNone/>
            </a:pPr>
            <a:r>
              <a:rPr lang="en-US" u="sng">
                <a:solidFill>
                  <a:schemeClr val="hlink"/>
                </a:solidFill>
                <a:hlinkClick r:id="rId4"/>
              </a:rPr>
              <a:t>https://studfiles.net/preview/960099/</a:t>
            </a:r>
            <a:endParaRPr/>
          </a:p>
          <a:p>
            <a:pPr marL="0" lvl="0" indent="0">
              <a:spcBef>
                <a:spcPts val="1000"/>
              </a:spcBef>
              <a:spcAft>
                <a:spcPts val="0"/>
              </a:spcAft>
              <a:buNone/>
            </a:pPr>
            <a:r>
              <a:rPr lang="en-US" u="sng">
                <a:solidFill>
                  <a:schemeClr val="hlink"/>
                </a:solidFill>
                <a:hlinkClick r:id="rId5"/>
              </a:rPr>
              <a:t>https://www.bibliofond.ru/detail.aspx?id=655920</a:t>
            </a:r>
            <a:endParaRPr/>
          </a:p>
          <a:p>
            <a:pPr marL="0" lvl="0" indent="0">
              <a:spcBef>
                <a:spcPts val="1000"/>
              </a:spcBef>
              <a:spcAft>
                <a:spcPts val="0"/>
              </a:spcAft>
              <a:buNone/>
            </a:pPr>
            <a:r>
              <a:rPr lang="en-US" u="sng">
                <a:solidFill>
                  <a:schemeClr val="hlink"/>
                </a:solidFill>
                <a:hlinkClick r:id="rId6"/>
              </a:rPr>
              <a:t>https://www.syl.ru/article/178287/new_mashina-tyuringa-opisanie-i-primeryi-mashin-tyuringa</a:t>
            </a:r>
            <a:endParaRPr/>
          </a:p>
          <a:p>
            <a:pPr marL="0" lvl="0" indent="0">
              <a:spcBef>
                <a:spcPts val="1000"/>
              </a:spcBef>
              <a:spcAft>
                <a:spcPts val="0"/>
              </a:spcAft>
              <a:buNone/>
            </a:pPr>
            <a:r>
              <a:rPr lang="en-US" u="sng">
                <a:solidFill>
                  <a:schemeClr val="hlink"/>
                </a:solidFill>
                <a:hlinkClick r:id="rId7"/>
              </a:rPr>
              <a:t>https://studfiles.net/preview/5568437/page:16/</a:t>
            </a:r>
            <a:endParaRPr/>
          </a:p>
          <a:p>
            <a:pPr marL="0" lvl="0" indent="0">
              <a:spcBef>
                <a:spcPts val="1000"/>
              </a:spcBef>
              <a:spcAft>
                <a:spcPts val="0"/>
              </a:spcAft>
              <a:buClr>
                <a:srgbClr val="000000"/>
              </a:buClr>
              <a:buSzPts val="1100"/>
              <a:buFont typeface="Arial"/>
              <a:buNone/>
            </a:pPr>
            <a:r>
              <a:rPr lang="en-US" u="sng">
                <a:solidFill>
                  <a:schemeClr val="hlink"/>
                </a:solidFill>
                <a:hlinkClick r:id="rId8"/>
              </a:rPr>
              <a:t>https://studfiles.net/preview/1399307/page:20/</a:t>
            </a:r>
            <a:endParaRPr/>
          </a:p>
          <a:p>
            <a:pPr marL="0" lvl="0" indent="0">
              <a:spcBef>
                <a:spcPts val="1000"/>
              </a:spcBef>
              <a:spcAft>
                <a:spcPts val="0"/>
              </a:spcAft>
              <a:buClr>
                <a:srgbClr val="000000"/>
              </a:buClr>
              <a:buSzPts val="1100"/>
              <a:buFont typeface="Arial"/>
              <a:buNone/>
            </a:pPr>
            <a:r>
              <a:rPr lang="en-US" u="sng">
                <a:solidFill>
                  <a:schemeClr val="hlink"/>
                </a:solidFill>
                <a:hlinkClick r:id="rId9"/>
              </a:rPr>
              <a:t>https://ru.wikipedia.org/wiki/Пост,_Эмиль_Леон</a:t>
            </a:r>
            <a:endParaRPr/>
          </a:p>
          <a:p>
            <a:pPr marL="0" lvl="0" indent="0">
              <a:spcBef>
                <a:spcPts val="1000"/>
              </a:spcBef>
              <a:spcAft>
                <a:spcPts val="0"/>
              </a:spcAft>
              <a:buClr>
                <a:srgbClr val="000000"/>
              </a:buClr>
              <a:buSzPts val="1100"/>
              <a:buFont typeface="Arial"/>
              <a:buNone/>
            </a:pPr>
            <a:r>
              <a:rPr lang="en-US" u="sng">
                <a:solidFill>
                  <a:schemeClr val="hlink"/>
                </a:solidFill>
                <a:hlinkClick r:id="rId10"/>
              </a:rPr>
              <a:t>https://ru.wikipedia.org/wiki/Тьюринг,_Алан</a:t>
            </a:r>
            <a:endParaRPr/>
          </a:p>
          <a:p>
            <a:pPr marL="0" lvl="0" indent="0">
              <a:spcBef>
                <a:spcPts val="1000"/>
              </a:spcBef>
              <a:spcAft>
                <a:spcPts val="0"/>
              </a:spcAft>
              <a:buClr>
                <a:srgbClr val="000000"/>
              </a:buClr>
              <a:buSzPts val="1100"/>
              <a:buFont typeface="Arial"/>
              <a:buNone/>
            </a:pPr>
            <a:r>
              <a:rPr lang="en-US"/>
              <a:t> </a:t>
            </a:r>
            <a:r>
              <a:rPr lang="en-US" u="sng">
                <a:solidFill>
                  <a:schemeClr val="hlink"/>
                </a:solidFill>
                <a:hlinkClick r:id="rId11"/>
              </a:rPr>
              <a:t>https://ru.wikipedia.org/wiki/Машина_Тьюринга</a:t>
            </a:r>
            <a:endParaRPr/>
          </a:p>
          <a:p>
            <a:pPr marL="0" lvl="0" indent="0">
              <a:spcBef>
                <a:spcPts val="1000"/>
              </a:spcBef>
              <a:spcAft>
                <a:spcPts val="0"/>
              </a:spcAft>
              <a:buClr>
                <a:srgbClr val="000000"/>
              </a:buClr>
              <a:buSzPts val="1100"/>
              <a:buFont typeface="Arial"/>
              <a:buNone/>
            </a:pPr>
            <a:r>
              <a:rPr lang="en-US"/>
              <a:t> </a:t>
            </a:r>
            <a:r>
              <a:rPr lang="en-US" u="sng">
                <a:solidFill>
                  <a:schemeClr val="hlink"/>
                </a:solidFill>
                <a:hlinkClick r:id="rId12"/>
              </a:rPr>
              <a:t>https://ru.wikipedia.org/wiki/Машина_Поста</a:t>
            </a:r>
            <a:endParaRPr/>
          </a:p>
          <a:p>
            <a:pPr marL="0" lvl="0" indent="0">
              <a:spcBef>
                <a:spcPts val="1000"/>
              </a:spcBef>
              <a:spcAft>
                <a:spcPts val="0"/>
              </a:spcAft>
              <a:buNone/>
            </a:pPr>
            <a:r>
              <a:rPr lang="en-US" u="sng">
                <a:solidFill>
                  <a:schemeClr val="hlink"/>
                </a:solidFill>
                <a:hlinkClick r:id="rId13"/>
              </a:rPr>
              <a:t>https://intellect.ml/mashina-posta-6224</a:t>
            </a:r>
            <a:endParaRPr/>
          </a:p>
          <a:p>
            <a:pPr marL="0" lvl="0" indent="0">
              <a:spcBef>
                <a:spcPts val="1000"/>
              </a:spcBef>
              <a:spcAft>
                <a:spcPts val="0"/>
              </a:spcAft>
              <a:buNone/>
            </a:pPr>
            <a:r>
              <a:rPr lang="en-US"/>
              <a:t>Http://информатика.1сентября.рф/articlef.php?ID=200700104</a:t>
            </a:r>
            <a:endParaRPr/>
          </a:p>
          <a:p>
            <a:pPr marL="0" lvl="0" indent="0">
              <a:spcBef>
                <a:spcPts val="1000"/>
              </a:spcBef>
              <a:spcAft>
                <a:spcPts val="1000"/>
              </a:spcAft>
              <a:buClr>
                <a:schemeClr val="dk1"/>
              </a:buClr>
              <a:buSzPts val="1100"/>
              <a:buFont typeface="Arial"/>
              <a:buNone/>
            </a:pPr>
            <a:r>
              <a:rPr lang="en-US"/>
              <a:t>Успенский “Машина Поста” 1988 </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37</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НОВАЯ НАУКА</a:t>
            </a:r>
            <a:endParaRPr sz="3600" b="0" i="0" u="none" strike="noStrike" cap="none">
              <a:solidFill>
                <a:schemeClr val="lt1"/>
              </a:solidFill>
              <a:latin typeface="Calibri"/>
              <a:ea typeface="Calibri"/>
              <a:cs typeface="Calibri"/>
              <a:sym typeface="Calibri"/>
            </a:endParaRPr>
          </a:p>
        </p:txBody>
      </p:sp>
      <p:sp>
        <p:nvSpPr>
          <p:cNvPr id="163" name="Shape 163"/>
          <p:cNvSpPr txBox="1">
            <a:spLocks noGrp="1"/>
          </p:cNvSpPr>
          <p:nvPr>
            <p:ph type="body" idx="1"/>
          </p:nvPr>
        </p:nvSpPr>
        <p:spPr>
          <a:xfrm>
            <a:off x="1251678" y="1874517"/>
            <a:ext cx="10178322" cy="3593591"/>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200"/>
              <a:buFont typeface="Arial"/>
              <a:buNone/>
            </a:pPr>
            <a:r>
              <a:rPr lang="en-US" sz="3200" b="0" i="0" u="none" strike="noStrike" cap="none">
                <a:solidFill>
                  <a:schemeClr val="lt1"/>
                </a:solidFill>
                <a:latin typeface="Calibri"/>
                <a:ea typeface="Calibri"/>
                <a:cs typeface="Calibri"/>
                <a:sym typeface="Calibri"/>
              </a:rPr>
              <a:t>В 30-х годах XX века возникла новая наука — теория алгоритмов. Вопрос, на который ищет ответ эта наука: для всякой ли задачи обработки информации может быть построен алгоритм решения? Но чтобы ответить на этот вопрос, надо сначала договориться об исполнителе, на которого должен быть ориентирован алгоритм. Тогда учеными были придуманы следующие исполнители:</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4</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3">
                                            <p:txEl>
                                              <p:pRg st="0" end="0"/>
                                            </p:txEl>
                                          </p:spTgt>
                                        </p:tgtEl>
                                        <p:attrNameLst>
                                          <p:attrName>style.visibility</p:attrName>
                                        </p:attrNameLst>
                                      </p:cBhvr>
                                      <p:to>
                                        <p:strVal val="visible"/>
                                      </p:to>
                                    </p:set>
                                    <p:animEffect transition="in" filter="fade">
                                      <p:cBhvr>
                                        <p:cTn id="7" dur="1000"/>
                                        <p:tgtEl>
                                          <p:spTgt spid="1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685800" y="1600200"/>
            <a:ext cx="6164653"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АЛАН ТЬЮРИНГ  </a:t>
            </a:r>
            <a:endParaRPr sz="2400" b="0" i="0" u="none" strike="noStrike" cap="none">
              <a:solidFill>
                <a:schemeClr val="lt1"/>
              </a:solidFill>
              <a:latin typeface="Calibri"/>
              <a:ea typeface="Calibri"/>
              <a:cs typeface="Calibri"/>
              <a:sym typeface="Calibri"/>
            </a:endParaRPr>
          </a:p>
        </p:txBody>
      </p:sp>
      <p:pic>
        <p:nvPicPr>
          <p:cNvPr id="169" name="Shape 169"/>
          <p:cNvPicPr preferRelativeResize="0">
            <a:picLocks noGrp="1"/>
          </p:cNvPicPr>
          <p:nvPr>
            <p:ph type="pic" idx="2"/>
          </p:nvPr>
        </p:nvPicPr>
        <p:blipFill rotWithShape="1">
          <a:blip r:embed="rId3">
            <a:alphaModFix/>
          </a:blip>
          <a:srcRect l="1212" r="1211"/>
          <a:stretch/>
        </p:blipFill>
        <p:spPr>
          <a:xfrm>
            <a:off x="7536253" y="914400"/>
            <a:ext cx="3280974" cy="4572000"/>
          </a:xfrm>
          <a:prstGeom prst="roundRect">
            <a:avLst>
              <a:gd name="adj" fmla="val 4280"/>
            </a:avLst>
          </a:prstGeom>
          <a:noFill/>
          <a:ln w="50800" cap="sq" cmpd="dbl">
            <a:solidFill>
              <a:srgbClr val="FFFFFF"/>
            </a:solidFill>
            <a:prstDash val="solid"/>
            <a:miter lim="800000"/>
            <a:headEnd type="none" w="sm" len="sm"/>
            <a:tailEnd type="none" w="sm" len="sm"/>
          </a:ln>
          <a:effectLst>
            <a:outerShdw blurRad="254000" algn="tl" rotWithShape="0">
              <a:srgbClr val="000000">
                <a:alpha val="42745"/>
              </a:srgbClr>
            </a:outerShdw>
          </a:effectLst>
        </p:spPr>
      </p:pic>
      <p:sp>
        <p:nvSpPr>
          <p:cNvPr id="170" name="Shape 170"/>
          <p:cNvSpPr txBox="1">
            <a:spLocks noGrp="1"/>
          </p:cNvSpPr>
          <p:nvPr>
            <p:ph type="body" idx="1"/>
          </p:nvPr>
        </p:nvSpPr>
        <p:spPr>
          <a:xfrm>
            <a:off x="685800" y="2971800"/>
            <a:ext cx="6164653" cy="1828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Предложил модель такого исполнителя, получившую название «машина Тьюринга». Его «машина» является универсальным исполнителем обработки любых символьных последовательностей в любом алфавите. </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5</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0">
                                            <p:txEl>
                                              <p:pRg st="0" end="0"/>
                                            </p:txEl>
                                          </p:spTgt>
                                        </p:tgtEl>
                                        <p:attrNameLst>
                                          <p:attrName>style.visibility</p:attrName>
                                        </p:attrNameLst>
                                      </p:cBhvr>
                                      <p:to>
                                        <p:strVal val="visible"/>
                                      </p:to>
                                    </p:set>
                                    <p:animEffect transition="in" filter="fade">
                                      <p:cBhvr>
                                        <p:cTn id="7" dur="1000"/>
                                        <p:tgtEl>
                                          <p:spTgt spid="17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685800" y="972401"/>
            <a:ext cx="6164653" cy="1371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ЭМИЛЬ ПОСТ</a:t>
            </a:r>
            <a:endParaRPr/>
          </a:p>
        </p:txBody>
      </p:sp>
      <p:pic>
        <p:nvPicPr>
          <p:cNvPr id="176" name="Shape 176"/>
          <p:cNvPicPr preferRelativeResize="0">
            <a:picLocks noGrp="1"/>
          </p:cNvPicPr>
          <p:nvPr>
            <p:ph type="pic" idx="2"/>
          </p:nvPr>
        </p:nvPicPr>
        <p:blipFill rotWithShape="1">
          <a:blip r:embed="rId3">
            <a:alphaModFix/>
          </a:blip>
          <a:srcRect l="1052" r="1051"/>
          <a:stretch/>
        </p:blipFill>
        <p:spPr>
          <a:xfrm>
            <a:off x="7536253" y="914400"/>
            <a:ext cx="3280974" cy="4572000"/>
          </a:xfrm>
          <a:prstGeom prst="roundRect">
            <a:avLst>
              <a:gd name="adj" fmla="val 4280"/>
            </a:avLst>
          </a:prstGeom>
          <a:noFill/>
          <a:ln w="50800" cap="sq" cmpd="dbl">
            <a:solidFill>
              <a:srgbClr val="FFFFFF"/>
            </a:solidFill>
            <a:prstDash val="solid"/>
            <a:miter lim="800000"/>
            <a:headEnd type="none" w="sm" len="sm"/>
            <a:tailEnd type="none" w="sm" len="sm"/>
          </a:ln>
          <a:effectLst>
            <a:outerShdw blurRad="254000" algn="tl" rotWithShape="0">
              <a:srgbClr val="000000">
                <a:alpha val="42745"/>
              </a:srgbClr>
            </a:outerShdw>
          </a:effectLst>
        </p:spPr>
      </p:pic>
      <p:sp>
        <p:nvSpPr>
          <p:cNvPr id="177" name="Shape 177"/>
          <p:cNvSpPr txBox="1">
            <a:spLocks noGrp="1"/>
          </p:cNvSpPr>
          <p:nvPr>
            <p:ph type="body" idx="1"/>
          </p:nvPr>
        </p:nvSpPr>
        <p:spPr>
          <a:xfrm>
            <a:off x="685800" y="2344001"/>
            <a:ext cx="6164653" cy="1828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Пост предложил абстрактную вычислительную конструкцию, позволяющую формально определить алгоритм и названную впоследствии машиной Поста</a:t>
            </a:r>
            <a:r>
              <a:rPr lang="en-US" sz="2400" b="1" i="0" u="none" strike="noStrike" cap="none">
                <a:solidFill>
                  <a:schemeClr val="lt1"/>
                </a:solidFill>
                <a:latin typeface="Calibri"/>
                <a:ea typeface="Calibri"/>
                <a:cs typeface="Calibri"/>
                <a:sym typeface="Calibri"/>
              </a:rPr>
              <a:t>. </a:t>
            </a:r>
            <a:r>
              <a:rPr lang="en-US" sz="2400" b="0" i="0" u="none" strike="noStrike" cap="none">
                <a:solidFill>
                  <a:schemeClr val="lt1"/>
                </a:solidFill>
                <a:latin typeface="Calibri"/>
                <a:ea typeface="Calibri"/>
                <a:cs typeface="Calibri"/>
                <a:sym typeface="Calibri"/>
              </a:rPr>
              <a:t>Машина Поста работает с двоичным алфавитом и несколько проще в своем «устройстве». Именно работа с двоичным алфавитом представляет наибольший интерес, поскольку, как вы знаете, современный компьютер тоже работает с двоичным алфавитом.</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6</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7">
                                            <p:txEl>
                                              <p:pRg st="0" end="0"/>
                                            </p:txEl>
                                          </p:spTgt>
                                        </p:tgtEl>
                                        <p:attrNameLst>
                                          <p:attrName>style.visibility</p:attrName>
                                        </p:attrNameLst>
                                      </p:cBhvr>
                                      <p:to>
                                        <p:strVal val="visible"/>
                                      </p:to>
                                    </p:set>
                                    <p:animEffect transition="in" filter="fade">
                                      <p:cBhvr>
                                        <p:cTn id="7" dur="1000"/>
                                        <p:tgtEl>
                                          <p:spTgt spid="1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4400"/>
              <a:buFont typeface="Calibri"/>
              <a:buNone/>
            </a:pPr>
            <a:r>
              <a:rPr lang="en-US" sz="4400" b="0" i="0" u="none" strike="noStrike" cap="none">
                <a:solidFill>
                  <a:schemeClr val="lt1"/>
                </a:solidFill>
                <a:latin typeface="Calibri"/>
                <a:ea typeface="Calibri"/>
                <a:cs typeface="Calibri"/>
                <a:sym typeface="Calibri"/>
              </a:rPr>
              <a:t>ТЕЗИС ПОСТА</a:t>
            </a:r>
            <a:endParaRPr sz="4400" b="0" i="0" u="none" strike="noStrike" cap="none">
              <a:solidFill>
                <a:schemeClr val="lt1"/>
              </a:solidFill>
              <a:latin typeface="Calibri"/>
              <a:ea typeface="Calibri"/>
              <a:cs typeface="Calibri"/>
              <a:sym typeface="Calibri"/>
            </a:endParaRPr>
          </a:p>
        </p:txBody>
      </p:sp>
      <p:sp>
        <p:nvSpPr>
          <p:cNvPr id="183" name="Shape 183"/>
          <p:cNvSpPr txBox="1">
            <a:spLocks noGrp="1"/>
          </p:cNvSpPr>
          <p:nvPr>
            <p:ph type="body" idx="1"/>
          </p:nvPr>
        </p:nvSpPr>
        <p:spPr>
          <a:xfrm>
            <a:off x="685801" y="2142067"/>
            <a:ext cx="10131425" cy="3649133"/>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600"/>
              <a:buFont typeface="Arial"/>
              <a:buNone/>
            </a:pPr>
            <a:r>
              <a:rPr lang="en-US" sz="3600" b="0" i="0" u="none" strike="noStrike" cap="none">
                <a:solidFill>
                  <a:schemeClr val="lt1"/>
                </a:solidFill>
                <a:latin typeface="Calibri"/>
                <a:ea typeface="Calibri"/>
                <a:cs typeface="Calibri"/>
                <a:sym typeface="Calibri"/>
              </a:rPr>
              <a:t>«Всякий алгоритм представим в форме машины.» - гипотеза.</a:t>
            </a:r>
            <a:endParaRPr sz="3600" b="0" i="0" u="none" strike="noStrike" cap="none">
              <a:solidFill>
                <a:schemeClr val="lt1"/>
              </a:solidFill>
              <a:latin typeface="Calibri"/>
              <a:ea typeface="Calibri"/>
              <a:cs typeface="Calibri"/>
              <a:sym typeface="Calibri"/>
            </a:endParaRPr>
          </a:p>
        </p:txBody>
      </p:sp>
      <p:sp>
        <p:nvSpPr>
          <p:cNvPr id="184" name="Shape 184"/>
          <p:cNvSpPr txBox="1"/>
          <p:nvPr/>
        </p:nvSpPr>
        <p:spPr>
          <a:xfrm>
            <a:off x="1067937" y="5149334"/>
            <a:ext cx="9413543" cy="95410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0" i="0" u="none" strike="noStrike" cap="none">
                <a:solidFill>
                  <a:schemeClr val="lt1"/>
                </a:solidFill>
                <a:latin typeface="Calibri"/>
                <a:ea typeface="Calibri"/>
                <a:cs typeface="Calibri"/>
                <a:sym typeface="Calibri"/>
              </a:rPr>
              <a:t>Алгоритм (по Посту) — программа для машины Поста, приводящая к решению поставленной задачи.</a:t>
            </a:r>
            <a:endParaRPr/>
          </a:p>
        </p:txBody>
      </p:sp>
      <p:sp>
        <p:nvSpPr>
          <p:cNvPr id="185" name="Shape 185"/>
          <p:cNvSpPr/>
          <p:nvPr/>
        </p:nvSpPr>
        <p:spPr>
          <a:xfrm rot="5400000">
            <a:off x="5528298" y="4758275"/>
            <a:ext cx="343800" cy="4380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7</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fade">
                                      <p:cBhvr>
                                        <p:cTn id="7" dur="500"/>
                                        <p:tgtEl>
                                          <p:spTgt spid="18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83">
                                            <p:txEl>
                                              <p:pRg st="0" end="0"/>
                                            </p:txEl>
                                          </p:spTgt>
                                        </p:tgtEl>
                                        <p:attrNameLst>
                                          <p:attrName>style.visibility</p:attrName>
                                        </p:attrNameLst>
                                      </p:cBhvr>
                                      <p:to>
                                        <p:strVal val="visible"/>
                                      </p:to>
                                    </p:set>
                                    <p:animEffect transition="in" filter="fade">
                                      <p:cBhvr>
                                        <p:cTn id="11" dur="1000"/>
                                        <p:tgtEl>
                                          <p:spTgt spid="183">
                                            <p:txEl>
                                              <p:pRg st="0" end="0"/>
                                            </p:txEl>
                                          </p:spTgt>
                                        </p:tgtEl>
                                      </p:cBhvr>
                                    </p:animEffect>
                                  </p:childTnLst>
                                </p:cTn>
                              </p:par>
                            </p:childTnLst>
                          </p:cTn>
                        </p:par>
                        <p:par>
                          <p:cTn id="12" fill="hold">
                            <p:stCondLst>
                              <p:cond delay="1500"/>
                            </p:stCondLst>
                            <p:childTnLst>
                              <p:par>
                                <p:cTn id="13" presetID="10" presetClass="entr" presetSubtype="0" fill="hold" nodeType="afterEffect">
                                  <p:stCondLst>
                                    <p:cond delay="0"/>
                                  </p:stCondLst>
                                  <p:childTnLst>
                                    <p:set>
                                      <p:cBhvr>
                                        <p:cTn id="14" dur="1" fill="hold">
                                          <p:stCondLst>
                                            <p:cond delay="0"/>
                                          </p:stCondLst>
                                        </p:cTn>
                                        <p:tgtEl>
                                          <p:spTgt spid="185"/>
                                        </p:tgtEl>
                                        <p:attrNameLst>
                                          <p:attrName>style.visibility</p:attrName>
                                        </p:attrNameLst>
                                      </p:cBhvr>
                                      <p:to>
                                        <p:strVal val="visible"/>
                                      </p:to>
                                    </p:set>
                                    <p:animEffect transition="in" filter="fade">
                                      <p:cBhvr>
                                        <p:cTn id="15" dur="1000"/>
                                        <p:tgtEl>
                                          <p:spTgt spid="185"/>
                                        </p:tgtEl>
                                      </p:cBhvr>
                                    </p:animEffect>
                                  </p:childTnLst>
                                </p:cTn>
                              </p:par>
                              <p:par>
                                <p:cTn id="16" presetID="10" presetClass="entr" presetSubtype="0" fill="hold" nodeType="withEffect">
                                  <p:stCondLst>
                                    <p:cond delay="0"/>
                                  </p:stCondLst>
                                  <p:childTnLst>
                                    <p:set>
                                      <p:cBhvr>
                                        <p:cTn id="17" dur="1" fill="hold">
                                          <p:stCondLst>
                                            <p:cond delay="0"/>
                                          </p:stCondLst>
                                        </p:cTn>
                                        <p:tgtEl>
                                          <p:spTgt spid="184"/>
                                        </p:tgtEl>
                                        <p:attrNameLst>
                                          <p:attrName>style.visibility</p:attrName>
                                        </p:attrNameLst>
                                      </p:cBhvr>
                                      <p:to>
                                        <p:strVal val="visible"/>
                                      </p:to>
                                    </p:set>
                                    <p:animEffect transition="in" filter="fade">
                                      <p:cBhvr>
                                        <p:cTn id="18" dur="1000"/>
                                        <p:tgtEl>
                                          <p:spTgt spid="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685801" y="609600"/>
            <a:ext cx="10131425" cy="145626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3240"/>
              <a:buFont typeface="Calibri"/>
              <a:buNone/>
            </a:pPr>
            <a:r>
              <a:rPr lang="en-US" sz="3240" b="0" i="0" u="none" strike="noStrike" cap="none">
                <a:solidFill>
                  <a:schemeClr val="lt1"/>
                </a:solidFill>
                <a:latin typeface="Calibri"/>
                <a:ea typeface="Calibri"/>
                <a:cs typeface="Calibri"/>
                <a:sym typeface="Calibri"/>
              </a:rPr>
              <a:t>ДЛЯ ВСЯКОЙ ЛИ ЗАДАЧИ ОБРАБОТКИ ИНФОРМАЦИИ МОЖЕТ БЫТЬ ПОСТРОЕН АЛГОРИТМ РЕШЕНИЯ? </a:t>
            </a:r>
            <a:endParaRPr/>
          </a:p>
        </p:txBody>
      </p:sp>
      <p:sp>
        <p:nvSpPr>
          <p:cNvPr id="191" name="Shape 191"/>
          <p:cNvSpPr txBox="1"/>
          <p:nvPr/>
        </p:nvSpPr>
        <p:spPr>
          <a:xfrm>
            <a:off x="4173941" y="2459421"/>
            <a:ext cx="3521122" cy="110799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6600">
                <a:solidFill>
                  <a:schemeClr val="lt1"/>
                </a:solidFill>
                <a:latin typeface="Calibri"/>
                <a:ea typeface="Calibri"/>
                <a:cs typeface="Calibri"/>
                <a:sym typeface="Calibri"/>
              </a:rPr>
              <a:t>Да.</a:t>
            </a:r>
            <a:endParaRPr sz="6600">
              <a:solidFill>
                <a:schemeClr val="lt1"/>
              </a:solidFill>
              <a:latin typeface="Calibri"/>
              <a:ea typeface="Calibri"/>
              <a:cs typeface="Calibri"/>
              <a:sym typeface="Calibri"/>
            </a:endParaRPr>
          </a:p>
        </p:txBody>
      </p:sp>
      <p:sp>
        <p:nvSpPr>
          <p:cNvPr id="192" name="Shape 192"/>
          <p:cNvSpPr txBox="1"/>
          <p:nvPr/>
        </p:nvSpPr>
        <p:spPr>
          <a:xfrm>
            <a:off x="685801" y="3880489"/>
            <a:ext cx="8968854" cy="15696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chemeClr val="lt1"/>
                </a:solidFill>
                <a:latin typeface="Calibri"/>
                <a:ea typeface="Calibri"/>
                <a:cs typeface="Calibri"/>
                <a:sym typeface="Calibri"/>
              </a:rPr>
              <a:t>Для того чтобы опровергнуть гипотезу Поста, необходимо придумать алгоритм, который невозможно записать в виде программы для машины Поста. На сегодняшний день такого алгоритма не существует. </a:t>
            </a:r>
            <a:endParaRPr/>
          </a:p>
        </p:txBody>
      </p:sp>
      <p:sp>
        <p:nvSpPr>
          <p:cNvPr id="2" name="Номер слайда 1"/>
          <p:cNvSpPr>
            <a:spLocks noGrp="1"/>
          </p:cNvSpPr>
          <p:nvPr>
            <p:ph type="sldNum" idx="12"/>
          </p:nvPr>
        </p:nvSpPr>
        <p:spPr/>
        <p:txBody>
          <a:bodyPr/>
          <a:lstStyle/>
          <a:p>
            <a:pPr marL="0" lvl="0" indent="0">
              <a:spcBef>
                <a:spcPts val="0"/>
              </a:spcBef>
              <a:spcAft>
                <a:spcPts val="0"/>
              </a:spcAft>
              <a:buNone/>
            </a:pPr>
            <a:fld id="{00000000-1234-1234-1234-123412341234}" type="slidenum">
              <a:rPr lang="en-US" smtClean="0"/>
              <a:t>8</a:t>
            </a:fld>
            <a:endParaRPr lang="en-US"/>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91"/>
                                        </p:tgtEl>
                                        <p:attrNameLst>
                                          <p:attrName>style.visibility</p:attrName>
                                        </p:attrNameLst>
                                      </p:cBhvr>
                                      <p:to>
                                        <p:strVal val="visible"/>
                                      </p:to>
                                    </p:set>
                                    <p:anim calcmode="lin" valueType="num">
                                      <p:cBhvr additive="base">
                                        <p:cTn id="7" dur="500"/>
                                        <p:tgtEl>
                                          <p:spTgt spid="191"/>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92"/>
                                        </p:tgtEl>
                                        <p:attrNameLst>
                                          <p:attrName>style.visibility</p:attrName>
                                        </p:attrNameLst>
                                      </p:cBhvr>
                                      <p:to>
                                        <p:strVal val="visible"/>
                                      </p:to>
                                    </p:set>
                                    <p:animEffect transition="in" filter="fade">
                                      <p:cBhvr>
                                        <p:cTn id="11" dur="1000"/>
                                        <p:tgtEl>
                                          <p:spTgt spid="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title"/>
          </p:nvPr>
        </p:nvSpPr>
        <p:spPr>
          <a:xfrm>
            <a:off x="685800" y="3308581"/>
            <a:ext cx="10131427" cy="14688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1"/>
              </a:buClr>
              <a:buSzPts val="4000"/>
              <a:buFont typeface="Calibri"/>
              <a:buNone/>
            </a:pPr>
            <a:r>
              <a:rPr lang="en-US" sz="4000" b="0" i="0" u="none" strike="noStrike" cap="none">
                <a:solidFill>
                  <a:schemeClr val="lt1"/>
                </a:solidFill>
                <a:latin typeface="Calibri"/>
                <a:ea typeface="Calibri"/>
                <a:cs typeface="Calibri"/>
                <a:sym typeface="Calibri"/>
              </a:rPr>
              <a:t>«ВНЕШНИЙ ВИД» МАШИНЫ ПОСТА</a:t>
            </a:r>
            <a:endParaRPr sz="4000" b="0" i="0" u="none" strike="noStrike" cap="none">
              <a:solidFill>
                <a:schemeClr val="lt1"/>
              </a:solidFill>
              <a:latin typeface="Calibri"/>
              <a:ea typeface="Calibri"/>
              <a:cs typeface="Calibri"/>
              <a:sym typeface="Calibri"/>
            </a:endParaRPr>
          </a:p>
        </p:txBody>
      </p:sp>
      <p:sp>
        <p:nvSpPr>
          <p:cNvPr id="198" name="Shape 198"/>
          <p:cNvSpPr txBox="1">
            <a:spLocks noGrp="1"/>
          </p:cNvSpPr>
          <p:nvPr>
            <p:ph type="body" idx="1"/>
          </p:nvPr>
        </p:nvSpPr>
        <p:spPr>
          <a:xfrm>
            <a:off x="685799" y="4777381"/>
            <a:ext cx="10131428" cy="860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2000"/>
              <a:buFont typeface="Arial"/>
              <a:buNone/>
            </a:pPr>
            <a:endParaRPr sz="2000" b="0" i="0" u="none" strike="noStrike" cap="none">
              <a:solidFill>
                <a:schemeClr val="lt1"/>
              </a:solidFill>
              <a:latin typeface="Calibri"/>
              <a:ea typeface="Calibri"/>
              <a:cs typeface="Calibri"/>
              <a:sym typeface="Calibri"/>
            </a:endParaRPr>
          </a:p>
        </p:txBody>
      </p:sp>
    </p:spTree>
  </p:cSld>
  <p:clrMapOvr>
    <a:masterClrMapping/>
  </p:clrMapOvr>
  <p:transition spd="med">
    <p:push/>
  </p:transition>
  <p:timing>
    <p:tnLst>
      <p:par>
        <p:cTn id="1" dur="indefinite" restart="never" nodeType="tmRoot"/>
      </p:par>
    </p:tnLst>
  </p:timing>
</p:sld>
</file>

<file path=ppt/theme/theme1.xml><?xml version="1.0" encoding="utf-8"?>
<a:theme xmlns:a="http://schemas.openxmlformats.org/drawingml/2006/main" name="Небеса">
  <a:themeElements>
    <a:clrScheme name="Небеса">
      <a:dk1>
        <a:srgbClr val="000000"/>
      </a:dk1>
      <a:lt1>
        <a:srgbClr val="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1347</Words>
  <Application>Microsoft Office PowerPoint</Application>
  <PresentationFormat>Широкоэкранный</PresentationFormat>
  <Paragraphs>187</Paragraphs>
  <Slides>37</Slides>
  <Notes>36</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37</vt:i4>
      </vt:variant>
    </vt:vector>
  </HeadingPairs>
  <TitlesOfParts>
    <vt:vector size="40" baseType="lpstr">
      <vt:lpstr>Arial</vt:lpstr>
      <vt:lpstr>Calibri</vt:lpstr>
      <vt:lpstr>Небеса</vt:lpstr>
      <vt:lpstr>ТЕМА ПРОЕКТА: «МАШИНА ПОСТА»</vt:lpstr>
      <vt:lpstr>Презентация PowerPoint</vt:lpstr>
      <vt:lpstr>АКТУАЛЬНОСТЬ</vt:lpstr>
      <vt:lpstr>НОВАЯ НАУКА</vt:lpstr>
      <vt:lpstr>АЛАН ТЬЮРИНГ  </vt:lpstr>
      <vt:lpstr>ЭМИЛЬ ПОСТ</vt:lpstr>
      <vt:lpstr>ТЕЗИС ПОСТА</vt:lpstr>
      <vt:lpstr>ДЛЯ ВСЯКОЙ ЛИ ЗАДАЧИ ОБРАБОТКИ ИНФОРМАЦИИ МОЖЕТ БЫТЬ ПОСТРОЕН АЛГОРИТМ РЕШЕНИЯ? </vt:lpstr>
      <vt:lpstr>«ВНЕШНИЙ ВИД» МАШИНЫ ПОСТА</vt:lpstr>
      <vt:lpstr>ЧТО ТАКОЕ МАШИНА ПОСТА?</vt:lpstr>
      <vt:lpstr>ЛЕНТА</vt:lpstr>
      <vt:lpstr>ЛЕНТА</vt:lpstr>
      <vt:lpstr>ЛЕНТА</vt:lpstr>
      <vt:lpstr>СОСТОЯНИЕ ЛЕНТЫ </vt:lpstr>
      <vt:lpstr>КАРЕТКА</vt:lpstr>
      <vt:lpstr>КАРЕТКА</vt:lpstr>
      <vt:lpstr>СОСТОЯНИЕ МАШИНЫ</vt:lpstr>
      <vt:lpstr>РАБОТА МАШИНЫ ПОСТА</vt:lpstr>
      <vt:lpstr>КОМАНДЫ МАШИНЫ ПОСТА.</vt:lpstr>
      <vt:lpstr>ОБОЗНАЧЕНИЯ</vt:lpstr>
      <vt:lpstr>СВОЙСТВА СПИСКА КОМАНД МАШИНЫ ПОСТА:</vt:lpstr>
      <vt:lpstr>ВЫПОЛНЕНИЕ КОМАНД</vt:lpstr>
      <vt:lpstr>УСЛОВИЯ ДЛЯ РАБОТЫ ПРОГРАММЫ </vt:lpstr>
      <vt:lpstr>ПРАВИЛО ПЕРЕХОДА ОТ ВЫПОЛНЕНИЯ ОДНОЙ КОМАНДЫ К ВЫПОЛНЕНИЮ ДРУГОЙ:</vt:lpstr>
      <vt:lpstr>ОДИН ИЗ ТРЕХ ВОЗМОЖНЫХ ИСХОДОВ</vt:lpstr>
      <vt:lpstr>ВОЗМОЖНОСТИ МАШИНЫ ПОСТА</vt:lpstr>
      <vt:lpstr>ПРИМЕР ПРОГРАММ НА МАШИНЕ ПОСТА</vt:lpstr>
      <vt:lpstr>ВЫПОЛНЕНИЕ ПРОГРАММЫ</vt:lpstr>
      <vt:lpstr>НАГЛЯДНЫЙ ПРИМЕР ПРОГРАММ НА ТРЕНАЖЕРЕ</vt:lpstr>
      <vt:lpstr>ВЫЧИТАНИЕ ЕДИНИЦЫ</vt:lpstr>
      <vt:lpstr>ПРИБАВЛЕНИЕ ЕДИНИЦЫ</vt:lpstr>
      <vt:lpstr>ЧЕТНОСТЬ ИЛИ НЕЧЕТНОСТЬ ЧИСЛА</vt:lpstr>
      <vt:lpstr>ПРОГРАММА СЛОЖЕНИЯ ДВУХ ЧИСЕЛ</vt:lpstr>
      <vt:lpstr>ВКЛАД В РАЗВИТИЕ ИНФОРМАТИКИ</vt:lpstr>
      <vt:lpstr>ВКЛАД В РАЗВИТИЕ НАУКИ</vt:lpstr>
      <vt:lpstr>ВЫВОД</vt:lpstr>
      <vt:lpstr>Список источников</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МАШИНА ПОСТА</dc:title>
  <cp:lastModifiedBy>Наталья</cp:lastModifiedBy>
  <cp:revision>5</cp:revision>
  <dcterms:modified xsi:type="dcterms:W3CDTF">2018-03-22T18:48:32Z</dcterms:modified>
</cp:coreProperties>
</file>