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3" r:id="rId14"/>
    <p:sldId id="264" r:id="rId15"/>
    <p:sldId id="262" r:id="rId16"/>
    <p:sldId id="266" r:id="rId17"/>
    <p:sldId id="274" r:id="rId18"/>
    <p:sldId id="275" r:id="rId19"/>
    <p:sldId id="27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27AFB8-CCE6-4FC6-8425-98A3A7917C8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4422DB-27FF-46E1-8C77-26468D36A9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229072"/>
          </a:xfrm>
        </p:spPr>
        <p:txBody>
          <a:bodyPr/>
          <a:lstStyle/>
          <a:p>
            <a:r>
              <a:rPr lang="ru-RU" dirty="0" smtClean="0"/>
              <a:t>Выполнил ученик 6В                   Печорин максим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564905"/>
            <a:ext cx="6629400" cy="1881330"/>
          </a:xfrm>
        </p:spPr>
        <p:txBody>
          <a:bodyPr/>
          <a:lstStyle/>
          <a:p>
            <a:r>
              <a:rPr lang="ru-RU" dirty="0" smtClean="0"/>
              <a:t>Научно-Практическая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89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06273" y="194126"/>
            <a:ext cx="4176464" cy="747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5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Теперь нужно проверить эти шнурки на </a:t>
            </a:r>
            <a:r>
              <a:rPr lang="ru-RU" dirty="0" err="1" smtClean="0"/>
              <a:t>промокаемость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53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Сначала делаем на каждой паре шнурков разметку, которая покажет какая часть шнурка промокнет до и после достижения отметки. Дальше опускаем каждую пару по очереди в прозрачную ёмкость с водой. Нужно опустить так каждый шнурок , чтобы отметка была на уровне воды. Опустив одну пару ждем 10 мин ., а затем вытаскиваем и измеряем насколько промок каждый шнурок и записываем в уже подготовленную таблицу. Так проверяем каждую пару.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83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xim\Documents\12-11-2017_16-51-47\IMG_20171112_204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5099" y="1357349"/>
            <a:ext cx="5846885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8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xim\Documents\12-11-2017_16-51-47\IMG_20171112_20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8557" y="1752600"/>
            <a:ext cx="5846885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9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xim\Documents\12-11-2017_16-51-47\IMG_20171112_204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664" y="155679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2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323551"/>
              </p:ext>
            </p:extLst>
          </p:nvPr>
        </p:nvGraphicFramePr>
        <p:xfrm>
          <a:off x="457200" y="1752600"/>
          <a:ext cx="822960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Нумерация</a:t>
                      </a:r>
                      <a:r>
                        <a:rPr lang="ru-RU" baseline="0" dirty="0" smtClean="0"/>
                        <a:t> шнурка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длина,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, на которое погружаем шнурок (мин.).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</a:t>
                      </a:r>
                      <a:r>
                        <a:rPr lang="ru-RU" baseline="0" dirty="0" smtClean="0"/>
                        <a:t> уровня погружения шнурка в жидкость равная ½ общей длины шнурка (см.)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2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5ая пара промокла от границы на 6,5 см.</a:t>
            </a:r>
          </a:p>
          <a:p>
            <a:r>
              <a:rPr lang="ru-RU" dirty="0" smtClean="0"/>
              <a:t>2ая пара промокла от границы на 10 см.</a:t>
            </a:r>
          </a:p>
          <a:p>
            <a:r>
              <a:rPr lang="ru-RU" dirty="0" smtClean="0"/>
              <a:t>3ая пара промокла от границы на 1 см.</a:t>
            </a:r>
          </a:p>
          <a:p>
            <a:r>
              <a:rPr lang="ru-RU" dirty="0" smtClean="0"/>
              <a:t>4ая пара промокла от границы на </a:t>
            </a:r>
            <a:r>
              <a:rPr lang="en-US" dirty="0" smtClean="0"/>
              <a:t>13 </a:t>
            </a:r>
            <a:r>
              <a:rPr lang="ru-RU" dirty="0" smtClean="0"/>
              <a:t>см.</a:t>
            </a:r>
          </a:p>
          <a:p>
            <a:r>
              <a:rPr lang="ru-RU" dirty="0" smtClean="0"/>
              <a:t>1ая пара промокла от границы на 7 см. и покрасили воду в серый цвет.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12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Теперь найдем скорость промокания каждой пары шнурков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58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разделю расстояние на каждой паре,  на которое они промокли от границы , на время погружения.</a:t>
            </a:r>
          </a:p>
          <a:p>
            <a:r>
              <a:rPr lang="ru-RU" dirty="0" smtClean="0"/>
              <a:t>1. 6,5см. : 10мин.=0,65см</a:t>
            </a:r>
            <a:r>
              <a:rPr lang="en-US" dirty="0" smtClean="0"/>
              <a:t>/</a:t>
            </a:r>
            <a:r>
              <a:rPr lang="ru-RU" dirty="0" smtClean="0"/>
              <a:t>мин. (5-ая пара)</a:t>
            </a:r>
          </a:p>
          <a:p>
            <a:r>
              <a:rPr lang="ru-RU" dirty="0" smtClean="0"/>
              <a:t>2. 13см. : 10мин.=1,3см</a:t>
            </a:r>
            <a:r>
              <a:rPr lang="en-US" dirty="0" smtClean="0"/>
              <a:t>/</a:t>
            </a:r>
            <a:r>
              <a:rPr lang="ru-RU" dirty="0" smtClean="0"/>
              <a:t>мин.(4-ая пара)</a:t>
            </a:r>
          </a:p>
          <a:p>
            <a:r>
              <a:rPr lang="ru-RU" dirty="0" smtClean="0"/>
              <a:t>3.1см. : 10мин.=0,1см</a:t>
            </a:r>
            <a:r>
              <a:rPr lang="en-US" dirty="0" smtClean="0"/>
              <a:t>/</a:t>
            </a:r>
            <a:r>
              <a:rPr lang="ru-RU" dirty="0" smtClean="0"/>
              <a:t>мин.(3-ая пара)</a:t>
            </a:r>
          </a:p>
          <a:p>
            <a:r>
              <a:rPr lang="ru-RU" dirty="0" smtClean="0"/>
              <a:t>4.10см.:10мин.=1см</a:t>
            </a:r>
            <a:r>
              <a:rPr lang="en-US" dirty="0" smtClean="0"/>
              <a:t>/</a:t>
            </a:r>
            <a:r>
              <a:rPr lang="ru-RU" dirty="0" smtClean="0"/>
              <a:t>мин.(2-ая пара)</a:t>
            </a:r>
          </a:p>
          <a:p>
            <a:r>
              <a:rPr lang="ru-RU" dirty="0" smtClean="0"/>
              <a:t>5.7см. : 10мин.=0,7см</a:t>
            </a:r>
            <a:r>
              <a:rPr lang="en-US" dirty="0" smtClean="0"/>
              <a:t>/</a:t>
            </a:r>
            <a:r>
              <a:rPr lang="ru-RU" dirty="0" smtClean="0"/>
              <a:t>мин.(1-ая пара)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7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впитывающей</a:t>
            </a:r>
            <a:br>
              <a:rPr lang="ru-RU" dirty="0" smtClean="0"/>
            </a:br>
            <a:r>
              <a:rPr lang="ru-RU" dirty="0" smtClean="0"/>
              <a:t>способности  шнурков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Цель работы-выяснить какая пара шнурков лучше подходит для влажной погоды. Узнать , какое  использование лучше подойдет для каждой пары в соответствии с их стоимостью.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96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Вывод: лучше всего пара </a:t>
            </a:r>
            <a:r>
              <a:rPr lang="en-US" dirty="0" smtClean="0"/>
              <a:t>N</a:t>
            </a:r>
            <a:r>
              <a:rPr lang="ru-RU" dirty="0" smtClean="0"/>
              <a:t>3 , из за того что меньше всего промокли, а экономичнее</a:t>
            </a:r>
            <a:r>
              <a:rPr lang="en-US" dirty="0" smtClean="0"/>
              <a:t> </a:t>
            </a:r>
            <a:r>
              <a:rPr lang="ru-RU" dirty="0" smtClean="0"/>
              <a:t>,но</a:t>
            </a:r>
            <a:r>
              <a:rPr lang="en-US" dirty="0" smtClean="0"/>
              <a:t> </a:t>
            </a:r>
            <a:r>
              <a:rPr lang="ru-RU" dirty="0" smtClean="0"/>
              <a:t> хуже пара </a:t>
            </a:r>
            <a:r>
              <a:rPr lang="en-US" dirty="0" smtClean="0"/>
              <a:t>N</a:t>
            </a: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Все остальные пары можно использовать в изготовлении недорогой летней обуви которая будет использоваться при </a:t>
            </a:r>
            <a:r>
              <a:rPr lang="ru-RU" smtClean="0"/>
              <a:t>сухой погоде.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Подготовленные виды шнурков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пара</a:t>
            </a:r>
          </a:p>
          <a:p>
            <a:r>
              <a:rPr lang="ru-RU" dirty="0" smtClean="0"/>
              <a:t>-длина 120см. Круглые 3,5мм. </a:t>
            </a:r>
          </a:p>
          <a:p>
            <a:r>
              <a:rPr lang="ru-RU" dirty="0" smtClean="0"/>
              <a:t>-цвет: Черный</a:t>
            </a:r>
          </a:p>
          <a:p>
            <a:r>
              <a:rPr lang="ru-RU" dirty="0" smtClean="0"/>
              <a:t>Шнурки для обуви хлопковые , с восковой пропиткой. Цена</a:t>
            </a:r>
            <a:r>
              <a:rPr lang="en-US" dirty="0" smtClean="0"/>
              <a:t> 80 </a:t>
            </a:r>
            <a:r>
              <a:rPr lang="ru-RU" dirty="0" smtClean="0"/>
              <a:t>руб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2 пара</a:t>
            </a:r>
          </a:p>
          <a:p>
            <a:r>
              <a:rPr lang="ru-RU" dirty="0" smtClean="0"/>
              <a:t>-длина 90см. Круглые 2,5мм.</a:t>
            </a:r>
          </a:p>
          <a:p>
            <a:r>
              <a:rPr lang="ru-RU" dirty="0" smtClean="0"/>
              <a:t>-цвет: Черный</a:t>
            </a:r>
          </a:p>
          <a:p>
            <a:r>
              <a:rPr lang="ru-RU" dirty="0" smtClean="0"/>
              <a:t>Шнурки для обуви , с восковой пропиткой.</a:t>
            </a:r>
          </a:p>
          <a:p>
            <a:r>
              <a:rPr lang="ru-RU" dirty="0" smtClean="0"/>
              <a:t>Цена 50 руб.</a:t>
            </a:r>
          </a:p>
        </p:txBody>
      </p:sp>
    </p:spTree>
    <p:extLst>
      <p:ext uri="{BB962C8B-B14F-4D97-AF65-F5344CB8AC3E}">
        <p14:creationId xmlns:p14="http://schemas.microsoft.com/office/powerpoint/2010/main" val="503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пара</a:t>
            </a:r>
          </a:p>
          <a:p>
            <a:r>
              <a:rPr lang="ru-RU" dirty="0" smtClean="0"/>
              <a:t>Длина: 120см. Круглые 2,5 мм.</a:t>
            </a:r>
          </a:p>
          <a:p>
            <a:r>
              <a:rPr lang="ru-RU" dirty="0" smtClean="0"/>
              <a:t>-цвет: Черный</a:t>
            </a:r>
          </a:p>
          <a:p>
            <a:r>
              <a:rPr lang="ru-RU" dirty="0" smtClean="0"/>
              <a:t>Шнурки для обуви хлопковые , с восковой пропиткой. Цена </a:t>
            </a:r>
            <a:r>
              <a:rPr lang="en-US" dirty="0" smtClean="0"/>
              <a:t>60</a:t>
            </a:r>
            <a:r>
              <a:rPr lang="ru-RU" dirty="0" smtClean="0"/>
              <a:t> руб.</a:t>
            </a:r>
          </a:p>
          <a:p>
            <a:r>
              <a:rPr lang="ru-RU" dirty="0" smtClean="0"/>
              <a:t>Цвет: черный.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пара</a:t>
            </a:r>
          </a:p>
          <a:p>
            <a:r>
              <a:rPr lang="ru-RU" dirty="0" smtClean="0"/>
              <a:t>Длина 120 см. Плоские: 8мм.</a:t>
            </a:r>
          </a:p>
          <a:p>
            <a:r>
              <a:rPr lang="ru-RU" dirty="0" smtClean="0"/>
              <a:t>Цвет: черный.</a:t>
            </a:r>
          </a:p>
          <a:p>
            <a:r>
              <a:rPr lang="ru-RU" dirty="0" smtClean="0"/>
              <a:t>Шнурки для обуви хлопковые , с восковой пропиткой . Цена 65 руб.</a:t>
            </a:r>
          </a:p>
          <a:p>
            <a:r>
              <a:rPr lang="ru-RU" dirty="0" smtClean="0"/>
              <a:t>5 пара </a:t>
            </a:r>
          </a:p>
          <a:p>
            <a:r>
              <a:rPr lang="ru-RU" dirty="0" smtClean="0"/>
              <a:t>Длина 120 см. Плоские. Цена 65 руб.</a:t>
            </a:r>
          </a:p>
          <a:p>
            <a:r>
              <a:rPr lang="ru-RU" dirty="0" smtClean="0"/>
              <a:t>Шнурки для обуви , с восковой пропиткой .</a:t>
            </a:r>
          </a:p>
          <a:p>
            <a:r>
              <a:rPr lang="ru-RU" dirty="0" smtClean="0"/>
              <a:t>Цвет : белый.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3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33675" y="907975"/>
            <a:ext cx="429267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2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1896"/>
            <a:ext cx="709663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03784" cy="441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8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85892" y="242500"/>
            <a:ext cx="4572216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1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473</TotalTime>
  <Words>497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Научно-Практическая работа</vt:lpstr>
      <vt:lpstr>Актуальность впитывающей способности  шнурков</vt:lpstr>
      <vt:lpstr>Подготовленные виды шнурков</vt:lpstr>
      <vt:lpstr>Презентация PowerPoint</vt:lpstr>
      <vt:lpstr>Презентация PowerPoint</vt:lpstr>
      <vt:lpstr>1-ая пара</vt:lpstr>
      <vt:lpstr>2-ая пара</vt:lpstr>
      <vt:lpstr>3-ая пара</vt:lpstr>
      <vt:lpstr>4-ая пара</vt:lpstr>
      <vt:lpstr>5-ая пара</vt:lpstr>
      <vt:lpstr>Начало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работа</dc:title>
  <dc:creator>maxim</dc:creator>
  <cp:lastModifiedBy>maxim</cp:lastModifiedBy>
  <cp:revision>31</cp:revision>
  <dcterms:created xsi:type="dcterms:W3CDTF">2017-11-06T10:11:03Z</dcterms:created>
  <dcterms:modified xsi:type="dcterms:W3CDTF">2018-01-16T14:29:25Z</dcterms:modified>
</cp:coreProperties>
</file>