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D60093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DF278-EEF3-40B2-9CFD-886C283E6981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DF094-5711-4909-AFD1-19F5157F5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85C3E-CD2F-4EA1-AF33-4AEBECBFAC21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1FCC0-D9EA-4958-874A-B03EDEE44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5313A-08E3-4A11-B321-DFFEBFB7CE6D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42C7B-63EC-4952-B7E8-F066A0B14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9EDF4-726C-4F93-BE31-BA3250C004D7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D91D-132E-4AAD-A7F3-ECFF1F344E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37C3F-FFA6-418A-8C3C-74023AD946E3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AE668C-0780-4E33-876D-EB7F327E5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6C5BE-E9B0-4F02-B224-81A2E5BFC641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781D-D673-4E87-B58E-73DAB5371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CD43D-14C4-4A20-B776-25D069935144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09CE-025B-4A8E-A084-460C4D4D3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7CCF3-21FD-4814-8982-0FD73565D7EA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B5DE-D245-4D6F-A51A-19EFA53A7E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ED373-6CAD-4382-9413-C9EA22714218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8B38B-9E12-4109-9C96-5747F3C7C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27157-C599-4B4E-BB3B-4203F34F7E0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B666-245B-434F-9D9A-A8A589661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E322-8B0C-4BAD-B62F-46561E777C76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ABF08-5C7D-4254-BA4A-6F23C7C93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65D37B6-7A89-4C06-AB0A-CA39DBE8F6ED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24D7A75-4DA4-47D9-BCC0-7A8500671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 bwMode="auto">
          <a:xfrm>
            <a:off x="500034" y="1500174"/>
            <a:ext cx="8358246" cy="2447926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Georgia" pitchFamily="18" charset="0"/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Флора и фауна </a:t>
            </a:r>
          </a:p>
          <a:p>
            <a:pPr algn="ctr">
              <a:buFont typeface="Georgia" pitchFamily="18" charset="0"/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озера </a:t>
            </a:r>
          </a:p>
          <a:p>
            <a:pPr algn="ctr">
              <a:buFont typeface="Georgia" pitchFamily="18" charset="0"/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Байкал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820" y="4286256"/>
            <a:ext cx="2025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Подготовил </a:t>
            </a:r>
          </a:p>
          <a:p>
            <a:pPr algn="r"/>
            <a:r>
              <a:rPr lang="ru-RU" dirty="0" smtClean="0">
                <a:latin typeface="+mn-lt"/>
              </a:rPr>
              <a:t>воспитатель </a:t>
            </a:r>
          </a:p>
          <a:p>
            <a:pPr algn="r"/>
            <a:r>
              <a:rPr lang="ru-RU" dirty="0" smtClean="0">
                <a:latin typeface="+mn-lt"/>
              </a:rPr>
              <a:t>подготовительной </a:t>
            </a:r>
          </a:p>
          <a:p>
            <a:pPr algn="r"/>
            <a:r>
              <a:rPr lang="ru-RU" dirty="0" smtClean="0">
                <a:latin typeface="+mn-lt"/>
              </a:rPr>
              <a:t>группы № 3 </a:t>
            </a:r>
          </a:p>
          <a:p>
            <a:pPr algn="r"/>
            <a:r>
              <a:rPr lang="ru-RU" dirty="0" smtClean="0">
                <a:latin typeface="+mn-lt"/>
              </a:rPr>
              <a:t>Гуслякова Г.В.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35795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+mn-lt"/>
              </a:rPr>
              <a:t>Ангарск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,2013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589603" cy="5084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715008" y="3786190"/>
            <a:ext cx="3143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Прибайкалье богато различными видами птиц, всего ученые </a:t>
            </a:r>
          </a:p>
          <a:p>
            <a:pPr indent="35877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насчитывают 363 вида, 263 из них гнездятся на берегах Байкала.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601606" cy="3382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786050" y="4286256"/>
            <a:ext cx="5853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dirty="0">
                <a:latin typeface="Trebuchet MS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Двести тридцать шесть видов птиц можно упомянуть, перечисляя пернатых обитателей озера Байкал. Много среди них водоплавающих, двадцать девять видов. В основном это различные виды уток. Гуси и лебеди – кликуны тоже встречаются на озере. Чайки живут чаще всего на скалах островов и в устьях рек.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699076" cy="3892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571736" y="4429132"/>
            <a:ext cx="627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Беркут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один из самых известных орлов Байкала. Его гнезда находятся практически на всех хребтах, которые находятся возле самого озера. Весит каждая птица около 4 килограмм, а также у них есть большие длинные когти. Их когти бывают величиной до 7 сантиметров, поэтому они с легкостью ловят свою мелкую добычу на лету. Питаются они зайцами, сусликами и змеями.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19538" cy="3529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357422" y="4071942"/>
            <a:ext cx="65706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5475"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Северный олень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обитает в различных таежных лесах и практически во всей тундре, а также их часто замечают охотники возле побережья Байкала. Высота оленя составляет 150 сантиметров, а длиной он порядка 2 метров. Масса оленя может превышать до 220 килограмм, поэтому олени настолько сильные, вдобавок им помогают их крупные рога. Зимой их рога опадают, а весной они снова вырастают. Питаются олени лишайниками, побегами кустарников, травой, ягодами и грибами.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4378325" cy="3595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143240" y="4500570"/>
            <a:ext cx="57134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Лось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один из самых встречающихся наземных животных находящихся рядом с озером. Весят они около 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киллограмов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их рост составляет 2,5 метров. У лосей самцов вырастают очень большие и мощные рога. Питаются они травой в летний период времени, а зимой они добывают корни деревьев и побеги.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424815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500298" y="4214818"/>
            <a:ext cx="62833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Сизая чайка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эту птицу очень часто можно увидеть на Байкале и реке Ангара. Крылья у чаек длинные и они за счет этого они могут с легкостью маневрировать и очень долго летать. Также чайки очень любят плавать. Они часто ныряют за своей добычей в воду. Сизые чайки питаются рыбой, яйцами и птенцами мелких птиц, мелкими грызунами и насекомыми.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11560" y="548680"/>
            <a:ext cx="7772400" cy="3529013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Georgia" pitchFamily="18" charset="0"/>
              <a:buNone/>
            </a:pP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071966" cy="3657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66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500298" y="4000504"/>
            <a:ext cx="6200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318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 Байкал может похвастаться не только прозрачной, чистой пресной водой, но и великолепным разнообразием и богатством растительности. Особое внимание ученых привлекают древние кедровые леса, которые растут на поверхности прибайкальских гор. Высота этих деревьев здесь может достигать сорока метров, а диаметр ствола может равняться одному метру. Средний возраст байкальского кедра может достигать пятисот лет.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572032" cy="3704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428860" y="4857760"/>
            <a:ext cx="63135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различных остепенённых и каменистых склонах, а также в трещинах скал и всевозможных прибрежных лугах произрастает такое растение, как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радиола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которое ещё называют «золотым корнем».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92546" cy="291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6009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928794" y="3786190"/>
            <a:ext cx="6748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7550" algn="just"/>
            <a:r>
              <a:rPr lang="ru-RU" b="1" u="sng" dirty="0">
                <a:latin typeface="Trebuchet MS" pitchFamily="34" charset="0"/>
              </a:rPr>
              <a:t> Ч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абрец,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которого ещё многие называют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травой или же тимьяном, растёт на каменистых склонах, а также на песчаной местности. Это растение является достаточно низким кустарником, который состоит из ветвистого деревянистого стебля с большим количеством листьев на нём. Эти листочки достаточно узкие, а с боков они немного закручены. Произрастает чабрец на сухой и даже на бедной почве. Он очень легко размножается пучками. Период цветения чабреца – с июня по август.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4819830" cy="3205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 rot="10800000" flipV="1">
            <a:off x="2857488" y="4286256"/>
            <a:ext cx="58197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Эдельвейсы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такие растения, которые произрастают почти у самой снеговой линии, чаще всего встречаются в альпийском поясе гор, а также достаточно редко, но всё же встречаются и в районе озера Байкал.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595601" cy="3563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357422" y="4786322"/>
            <a:ext cx="6534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Рододендрон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принадлежит к классу вересковых и выступает очень широким классом, соединяющим в себе примерно 800 видов кустарников и вечнозелёных деревьев. Растение относится к кустарничкам либо кустарникам. Листья очень разнообразные, имеют разный размер и форму.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450865" cy="4033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6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86116" y="4581525"/>
            <a:ext cx="557054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БрусникаБрусника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принадлежит к кустарнику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зимнезеленого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типа, рода </a:t>
            </a:r>
          </a:p>
          <a:p>
            <a:pPr indent="45085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Вакциниум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принадлежит к семейству вересковых. Данные о первых попытках культивирования этой ягоды принадлежат к середине восемнадцатого столетия.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929090" cy="3593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143240" y="4714884"/>
            <a:ext cx="55229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Козуля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внешне похож на марала, но гораздо меньше размерами. Взрослая особь едва добирает в весе пятьдесят килограмм. Монголы Тибета прозвали его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Кашаг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 переводе означает внук оленя.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665913" cy="359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071670" y="4572008"/>
            <a:ext cx="66786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КабаргаВ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Баргузинском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заповеднике водится странный зверь, </a:t>
            </a:r>
          </a:p>
          <a:p>
            <a:pPr indent="35877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одновременно похожий на оленя и кенгуру – кабарга. Зверь этот мало известен для людей, живущих за пределами Восточной Сибири. Более того, многие местные жители ни разу в жизни не видели его. Дело в том, что кабарга живет очень скрытно.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730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Georgia</vt:lpstr>
      <vt:lpstr>Lucida Sans</vt:lpstr>
      <vt:lpstr>Times New Roman</vt:lpstr>
      <vt:lpstr>Trebuchet MS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Юрии</dc:creator>
  <cp:lastModifiedBy>Admin</cp:lastModifiedBy>
  <cp:revision>10</cp:revision>
  <dcterms:created xsi:type="dcterms:W3CDTF">2013-06-02T04:24:37Z</dcterms:created>
  <dcterms:modified xsi:type="dcterms:W3CDTF">2018-02-04T10:36:38Z</dcterms:modified>
</cp:coreProperties>
</file>