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Override PartName="/ppt/tags/tag2.xml" ContentType="application/vnd.openxmlformats-officedocument.presentationml.tags+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1" r:id="rId1"/>
  </p:sldMasterIdLst>
  <p:notesMasterIdLst>
    <p:notesMasterId r:id="rId52"/>
  </p:notesMasterIdLst>
  <p:sldIdLst>
    <p:sldId id="257" r:id="rId2"/>
    <p:sldId id="265" r:id="rId3"/>
    <p:sldId id="258" r:id="rId4"/>
    <p:sldId id="259" r:id="rId5"/>
    <p:sldId id="322" r:id="rId6"/>
    <p:sldId id="260" r:id="rId7"/>
    <p:sldId id="323" r:id="rId8"/>
    <p:sldId id="261" r:id="rId9"/>
    <p:sldId id="262" r:id="rId10"/>
    <p:sldId id="267" r:id="rId11"/>
    <p:sldId id="268" r:id="rId12"/>
    <p:sldId id="269" r:id="rId13"/>
    <p:sldId id="271" r:id="rId14"/>
    <p:sldId id="279" r:id="rId15"/>
    <p:sldId id="274" r:id="rId16"/>
    <p:sldId id="280" r:id="rId17"/>
    <p:sldId id="275" r:id="rId18"/>
    <p:sldId id="278" r:id="rId19"/>
    <p:sldId id="270" r:id="rId20"/>
    <p:sldId id="325" r:id="rId21"/>
    <p:sldId id="326" r:id="rId22"/>
    <p:sldId id="329" r:id="rId23"/>
    <p:sldId id="334" r:id="rId24"/>
    <p:sldId id="335" r:id="rId25"/>
    <p:sldId id="336" r:id="rId26"/>
    <p:sldId id="337" r:id="rId27"/>
    <p:sldId id="338" r:id="rId28"/>
    <p:sldId id="276" r:id="rId29"/>
    <p:sldId id="298" r:id="rId30"/>
    <p:sldId id="299" r:id="rId31"/>
    <p:sldId id="300" r:id="rId32"/>
    <p:sldId id="318" r:id="rId33"/>
    <p:sldId id="301" r:id="rId34"/>
    <p:sldId id="302" r:id="rId35"/>
    <p:sldId id="303" r:id="rId36"/>
    <p:sldId id="304" r:id="rId37"/>
    <p:sldId id="305" r:id="rId38"/>
    <p:sldId id="306" r:id="rId39"/>
    <p:sldId id="319" r:id="rId40"/>
    <p:sldId id="307" r:id="rId41"/>
    <p:sldId id="308" r:id="rId42"/>
    <p:sldId id="320" r:id="rId43"/>
    <p:sldId id="309" r:id="rId44"/>
    <p:sldId id="310" r:id="rId45"/>
    <p:sldId id="321" r:id="rId46"/>
    <p:sldId id="311" r:id="rId47"/>
    <p:sldId id="312" r:id="rId48"/>
    <p:sldId id="315" r:id="rId49"/>
    <p:sldId id="339" r:id="rId50"/>
    <p:sldId id="281" r:id="rId51"/>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Lucida Console" pitchFamily="49" charset="0"/>
        <a:ea typeface="+mn-ea"/>
        <a:cs typeface="+mn-cs"/>
      </a:defRPr>
    </a:lvl1pPr>
    <a:lvl2pPr marL="457200" algn="l" rtl="0" fontAlgn="base">
      <a:spcBef>
        <a:spcPct val="0"/>
      </a:spcBef>
      <a:spcAft>
        <a:spcPct val="0"/>
      </a:spcAft>
      <a:defRPr kern="1200">
        <a:solidFill>
          <a:schemeClr val="tx1"/>
        </a:solidFill>
        <a:latin typeface="Lucida Console" pitchFamily="49" charset="0"/>
        <a:ea typeface="+mn-ea"/>
        <a:cs typeface="+mn-cs"/>
      </a:defRPr>
    </a:lvl2pPr>
    <a:lvl3pPr marL="914400" algn="l" rtl="0" fontAlgn="base">
      <a:spcBef>
        <a:spcPct val="0"/>
      </a:spcBef>
      <a:spcAft>
        <a:spcPct val="0"/>
      </a:spcAft>
      <a:defRPr kern="1200">
        <a:solidFill>
          <a:schemeClr val="tx1"/>
        </a:solidFill>
        <a:latin typeface="Lucida Console" pitchFamily="49" charset="0"/>
        <a:ea typeface="+mn-ea"/>
        <a:cs typeface="+mn-cs"/>
      </a:defRPr>
    </a:lvl3pPr>
    <a:lvl4pPr marL="1371600" algn="l" rtl="0" fontAlgn="base">
      <a:spcBef>
        <a:spcPct val="0"/>
      </a:spcBef>
      <a:spcAft>
        <a:spcPct val="0"/>
      </a:spcAft>
      <a:defRPr kern="1200">
        <a:solidFill>
          <a:schemeClr val="tx1"/>
        </a:solidFill>
        <a:latin typeface="Lucida Console" pitchFamily="49" charset="0"/>
        <a:ea typeface="+mn-ea"/>
        <a:cs typeface="+mn-cs"/>
      </a:defRPr>
    </a:lvl4pPr>
    <a:lvl5pPr marL="1828800" algn="l" rtl="0" fontAlgn="base">
      <a:spcBef>
        <a:spcPct val="0"/>
      </a:spcBef>
      <a:spcAft>
        <a:spcPct val="0"/>
      </a:spcAft>
      <a:defRPr kern="1200">
        <a:solidFill>
          <a:schemeClr val="tx1"/>
        </a:solidFill>
        <a:latin typeface="Lucida Console" pitchFamily="49" charset="0"/>
        <a:ea typeface="+mn-ea"/>
        <a:cs typeface="+mn-cs"/>
      </a:defRPr>
    </a:lvl5pPr>
    <a:lvl6pPr marL="2286000" algn="l" defTabSz="914400" rtl="0" eaLnBrk="1" latinLnBrk="0" hangingPunct="1">
      <a:defRPr kern="1200">
        <a:solidFill>
          <a:schemeClr val="tx1"/>
        </a:solidFill>
        <a:latin typeface="Lucida Console" pitchFamily="49" charset="0"/>
        <a:ea typeface="+mn-ea"/>
        <a:cs typeface="+mn-cs"/>
      </a:defRPr>
    </a:lvl6pPr>
    <a:lvl7pPr marL="2743200" algn="l" defTabSz="914400" rtl="0" eaLnBrk="1" latinLnBrk="0" hangingPunct="1">
      <a:defRPr kern="1200">
        <a:solidFill>
          <a:schemeClr val="tx1"/>
        </a:solidFill>
        <a:latin typeface="Lucida Console" pitchFamily="49" charset="0"/>
        <a:ea typeface="+mn-ea"/>
        <a:cs typeface="+mn-cs"/>
      </a:defRPr>
    </a:lvl7pPr>
    <a:lvl8pPr marL="3200400" algn="l" defTabSz="914400" rtl="0" eaLnBrk="1" latinLnBrk="0" hangingPunct="1">
      <a:defRPr kern="1200">
        <a:solidFill>
          <a:schemeClr val="tx1"/>
        </a:solidFill>
        <a:latin typeface="Lucida Console" pitchFamily="49" charset="0"/>
        <a:ea typeface="+mn-ea"/>
        <a:cs typeface="+mn-cs"/>
      </a:defRPr>
    </a:lvl8pPr>
    <a:lvl9pPr marL="3657600" algn="l" defTabSz="914400" rtl="0" eaLnBrk="1" latinLnBrk="0" hangingPunct="1">
      <a:defRPr kern="1200">
        <a:solidFill>
          <a:schemeClr val="tx1"/>
        </a:solidFill>
        <a:latin typeface="Lucida Console" pitchFamily="49"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BD9E5"/>
    <a:srgbClr val="660033"/>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793" autoAdjust="0"/>
    <p:restoredTop sz="94660"/>
  </p:normalViewPr>
  <p:slideViewPr>
    <p:cSldViewPr>
      <p:cViewPr>
        <p:scale>
          <a:sx n="66" d="100"/>
          <a:sy n="66" d="100"/>
        </p:scale>
        <p:origin x="-2184" y="-54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image" Target="../media/image15.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wmf"/><Relationship Id="rId1" Type="http://schemas.openxmlformats.org/officeDocument/2006/relationships/image" Target="../media/image18.wmf"/><Relationship Id="rId5" Type="http://schemas.openxmlformats.org/officeDocument/2006/relationships/image" Target="../media/image22.wmf"/><Relationship Id="rId4" Type="http://schemas.openxmlformats.org/officeDocument/2006/relationships/image" Target="../media/image21.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6.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7.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image" Target="../media/image39.wmf"/><Relationship Id="rId1" Type="http://schemas.openxmlformats.org/officeDocument/2006/relationships/image" Target="../media/image38.wmf"/><Relationship Id="rId5" Type="http://schemas.openxmlformats.org/officeDocument/2006/relationships/image" Target="../media/image42.wmf"/><Relationship Id="rId4" Type="http://schemas.openxmlformats.org/officeDocument/2006/relationships/image" Target="../media/image4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753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atin typeface="Arial" charset="0"/>
              </a:defRPr>
            </a:lvl1pPr>
          </a:lstStyle>
          <a:p>
            <a:pPr>
              <a:defRPr/>
            </a:pPr>
            <a:endParaRPr lang="ru-RU"/>
          </a:p>
        </p:txBody>
      </p:sp>
      <p:sp>
        <p:nvSpPr>
          <p:cNvPr id="57753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atin typeface="Arial" charset="0"/>
              </a:defRPr>
            </a:lvl1pPr>
          </a:lstStyle>
          <a:p>
            <a:pPr>
              <a:defRPr/>
            </a:pPr>
            <a:endParaRPr lang="ru-RU"/>
          </a:p>
        </p:txBody>
      </p:sp>
      <p:sp>
        <p:nvSpPr>
          <p:cNvPr id="553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7754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57754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atin typeface="Arial" charset="0"/>
              </a:defRPr>
            </a:lvl1pPr>
          </a:lstStyle>
          <a:p>
            <a:pPr>
              <a:defRPr/>
            </a:pPr>
            <a:endParaRPr lang="ru-RU"/>
          </a:p>
        </p:txBody>
      </p:sp>
      <p:sp>
        <p:nvSpPr>
          <p:cNvPr id="57754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atin typeface="Arial" charset="0"/>
              </a:defRPr>
            </a:lvl1pPr>
          </a:lstStyle>
          <a:p>
            <a:pPr>
              <a:defRPr/>
            </a:pPr>
            <a:fld id="{013F96BD-2E5C-4706-9CAB-14FB9C342A34}" type="slidenum">
              <a:rPr lang="ru-RU"/>
              <a:pPr>
                <a:defRPr/>
              </a:pPr>
              <a:t>‹#›</a:t>
            </a:fld>
            <a:endParaRPr lang="ru-RU"/>
          </a:p>
        </p:txBody>
      </p:sp>
    </p:spTree>
    <p:extLst>
      <p:ext uri="{BB962C8B-B14F-4D97-AF65-F5344CB8AC3E}">
        <p14:creationId xmlns:p14="http://schemas.microsoft.com/office/powerpoint/2010/main" xmlns="" val="270144998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Lucida Console" pitchFamily="49" charset="0"/>
              </a:defRPr>
            </a:lvl1pPr>
            <a:lvl2pPr marL="742950" indent="-285750" eaLnBrk="0" hangingPunct="0">
              <a:defRPr>
                <a:solidFill>
                  <a:schemeClr val="tx1"/>
                </a:solidFill>
                <a:latin typeface="Lucida Console" pitchFamily="49" charset="0"/>
              </a:defRPr>
            </a:lvl2pPr>
            <a:lvl3pPr marL="1143000" indent="-228600" eaLnBrk="0" hangingPunct="0">
              <a:defRPr>
                <a:solidFill>
                  <a:schemeClr val="tx1"/>
                </a:solidFill>
                <a:latin typeface="Lucida Console" pitchFamily="49" charset="0"/>
              </a:defRPr>
            </a:lvl3pPr>
            <a:lvl4pPr marL="1600200" indent="-228600" eaLnBrk="0" hangingPunct="0">
              <a:defRPr>
                <a:solidFill>
                  <a:schemeClr val="tx1"/>
                </a:solidFill>
                <a:latin typeface="Lucida Console" pitchFamily="49" charset="0"/>
              </a:defRPr>
            </a:lvl4pPr>
            <a:lvl5pPr marL="2057400" indent="-228600" eaLnBrk="0" hangingPunct="0">
              <a:defRPr>
                <a:solidFill>
                  <a:schemeClr val="tx1"/>
                </a:solidFill>
                <a:latin typeface="Lucida Console" pitchFamily="49" charset="0"/>
              </a:defRPr>
            </a:lvl5pPr>
            <a:lvl6pPr marL="2514600" indent="-228600" eaLnBrk="0" fontAlgn="base" hangingPunct="0">
              <a:spcBef>
                <a:spcPct val="0"/>
              </a:spcBef>
              <a:spcAft>
                <a:spcPct val="0"/>
              </a:spcAft>
              <a:defRPr>
                <a:solidFill>
                  <a:schemeClr val="tx1"/>
                </a:solidFill>
                <a:latin typeface="Lucida Console" pitchFamily="49" charset="0"/>
              </a:defRPr>
            </a:lvl6pPr>
            <a:lvl7pPr marL="2971800" indent="-228600" eaLnBrk="0" fontAlgn="base" hangingPunct="0">
              <a:spcBef>
                <a:spcPct val="0"/>
              </a:spcBef>
              <a:spcAft>
                <a:spcPct val="0"/>
              </a:spcAft>
              <a:defRPr>
                <a:solidFill>
                  <a:schemeClr val="tx1"/>
                </a:solidFill>
                <a:latin typeface="Lucida Console" pitchFamily="49" charset="0"/>
              </a:defRPr>
            </a:lvl7pPr>
            <a:lvl8pPr marL="3429000" indent="-228600" eaLnBrk="0" fontAlgn="base" hangingPunct="0">
              <a:spcBef>
                <a:spcPct val="0"/>
              </a:spcBef>
              <a:spcAft>
                <a:spcPct val="0"/>
              </a:spcAft>
              <a:defRPr>
                <a:solidFill>
                  <a:schemeClr val="tx1"/>
                </a:solidFill>
                <a:latin typeface="Lucida Console" pitchFamily="49" charset="0"/>
              </a:defRPr>
            </a:lvl8pPr>
            <a:lvl9pPr marL="3886200" indent="-228600" eaLnBrk="0" fontAlgn="base" hangingPunct="0">
              <a:spcBef>
                <a:spcPct val="0"/>
              </a:spcBef>
              <a:spcAft>
                <a:spcPct val="0"/>
              </a:spcAft>
              <a:defRPr>
                <a:solidFill>
                  <a:schemeClr val="tx1"/>
                </a:solidFill>
                <a:latin typeface="Lucida Console" pitchFamily="49" charset="0"/>
              </a:defRPr>
            </a:lvl9pPr>
          </a:lstStyle>
          <a:p>
            <a:pPr eaLnBrk="1" hangingPunct="1"/>
            <a:fld id="{A634DADE-63B9-43B0-AE3C-5A12997C9CFA}" type="slidenum">
              <a:rPr lang="ru-RU" altLang="ru-RU">
                <a:latin typeface="Arial" charset="0"/>
              </a:rPr>
              <a:pPr eaLnBrk="1" hangingPunct="1"/>
              <a:t>29</a:t>
            </a:fld>
            <a:endParaRPr lang="ru-RU" altLang="ru-RU">
              <a:latin typeface="Arial"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ru-RU" altLang="ru-RU"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Lucida Console" pitchFamily="49" charset="0"/>
              </a:defRPr>
            </a:lvl1pPr>
            <a:lvl2pPr marL="742950" indent="-285750" eaLnBrk="0" hangingPunct="0">
              <a:defRPr>
                <a:solidFill>
                  <a:schemeClr val="tx1"/>
                </a:solidFill>
                <a:latin typeface="Lucida Console" pitchFamily="49" charset="0"/>
              </a:defRPr>
            </a:lvl2pPr>
            <a:lvl3pPr marL="1143000" indent="-228600" eaLnBrk="0" hangingPunct="0">
              <a:defRPr>
                <a:solidFill>
                  <a:schemeClr val="tx1"/>
                </a:solidFill>
                <a:latin typeface="Lucida Console" pitchFamily="49" charset="0"/>
              </a:defRPr>
            </a:lvl3pPr>
            <a:lvl4pPr marL="1600200" indent="-228600" eaLnBrk="0" hangingPunct="0">
              <a:defRPr>
                <a:solidFill>
                  <a:schemeClr val="tx1"/>
                </a:solidFill>
                <a:latin typeface="Lucida Console" pitchFamily="49" charset="0"/>
              </a:defRPr>
            </a:lvl4pPr>
            <a:lvl5pPr marL="2057400" indent="-228600" eaLnBrk="0" hangingPunct="0">
              <a:defRPr>
                <a:solidFill>
                  <a:schemeClr val="tx1"/>
                </a:solidFill>
                <a:latin typeface="Lucida Console" pitchFamily="49" charset="0"/>
              </a:defRPr>
            </a:lvl5pPr>
            <a:lvl6pPr marL="2514600" indent="-228600" eaLnBrk="0" fontAlgn="base" hangingPunct="0">
              <a:spcBef>
                <a:spcPct val="0"/>
              </a:spcBef>
              <a:spcAft>
                <a:spcPct val="0"/>
              </a:spcAft>
              <a:defRPr>
                <a:solidFill>
                  <a:schemeClr val="tx1"/>
                </a:solidFill>
                <a:latin typeface="Lucida Console" pitchFamily="49" charset="0"/>
              </a:defRPr>
            </a:lvl6pPr>
            <a:lvl7pPr marL="2971800" indent="-228600" eaLnBrk="0" fontAlgn="base" hangingPunct="0">
              <a:spcBef>
                <a:spcPct val="0"/>
              </a:spcBef>
              <a:spcAft>
                <a:spcPct val="0"/>
              </a:spcAft>
              <a:defRPr>
                <a:solidFill>
                  <a:schemeClr val="tx1"/>
                </a:solidFill>
                <a:latin typeface="Lucida Console" pitchFamily="49" charset="0"/>
              </a:defRPr>
            </a:lvl7pPr>
            <a:lvl8pPr marL="3429000" indent="-228600" eaLnBrk="0" fontAlgn="base" hangingPunct="0">
              <a:spcBef>
                <a:spcPct val="0"/>
              </a:spcBef>
              <a:spcAft>
                <a:spcPct val="0"/>
              </a:spcAft>
              <a:defRPr>
                <a:solidFill>
                  <a:schemeClr val="tx1"/>
                </a:solidFill>
                <a:latin typeface="Lucida Console" pitchFamily="49" charset="0"/>
              </a:defRPr>
            </a:lvl8pPr>
            <a:lvl9pPr marL="3886200" indent="-228600" eaLnBrk="0" fontAlgn="base" hangingPunct="0">
              <a:spcBef>
                <a:spcPct val="0"/>
              </a:spcBef>
              <a:spcAft>
                <a:spcPct val="0"/>
              </a:spcAft>
              <a:defRPr>
                <a:solidFill>
                  <a:schemeClr val="tx1"/>
                </a:solidFill>
                <a:latin typeface="Lucida Console" pitchFamily="49" charset="0"/>
              </a:defRPr>
            </a:lvl9pPr>
          </a:lstStyle>
          <a:p>
            <a:pPr eaLnBrk="1" hangingPunct="1"/>
            <a:fld id="{C86C6F1C-0E30-468F-BD72-D108303DFEB6}" type="slidenum">
              <a:rPr lang="ru-RU" altLang="ru-RU">
                <a:latin typeface="Arial" charset="0"/>
              </a:rPr>
              <a:pPr eaLnBrk="1" hangingPunct="1"/>
              <a:t>30</a:t>
            </a:fld>
            <a:endParaRPr lang="ru-RU" altLang="ru-RU">
              <a:latin typeface="Arial" charset="0"/>
            </a:endParaRP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ru-RU" altLang="ru-RU"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Lucida Console" pitchFamily="49" charset="0"/>
              </a:defRPr>
            </a:lvl1pPr>
            <a:lvl2pPr marL="742950" indent="-285750" eaLnBrk="0" hangingPunct="0">
              <a:defRPr>
                <a:solidFill>
                  <a:schemeClr val="tx1"/>
                </a:solidFill>
                <a:latin typeface="Lucida Console" pitchFamily="49" charset="0"/>
              </a:defRPr>
            </a:lvl2pPr>
            <a:lvl3pPr marL="1143000" indent="-228600" eaLnBrk="0" hangingPunct="0">
              <a:defRPr>
                <a:solidFill>
                  <a:schemeClr val="tx1"/>
                </a:solidFill>
                <a:latin typeface="Lucida Console" pitchFamily="49" charset="0"/>
              </a:defRPr>
            </a:lvl3pPr>
            <a:lvl4pPr marL="1600200" indent="-228600" eaLnBrk="0" hangingPunct="0">
              <a:defRPr>
                <a:solidFill>
                  <a:schemeClr val="tx1"/>
                </a:solidFill>
                <a:latin typeface="Lucida Console" pitchFamily="49" charset="0"/>
              </a:defRPr>
            </a:lvl4pPr>
            <a:lvl5pPr marL="2057400" indent="-228600" eaLnBrk="0" hangingPunct="0">
              <a:defRPr>
                <a:solidFill>
                  <a:schemeClr val="tx1"/>
                </a:solidFill>
                <a:latin typeface="Lucida Console" pitchFamily="49" charset="0"/>
              </a:defRPr>
            </a:lvl5pPr>
            <a:lvl6pPr marL="2514600" indent="-228600" eaLnBrk="0" fontAlgn="base" hangingPunct="0">
              <a:spcBef>
                <a:spcPct val="0"/>
              </a:spcBef>
              <a:spcAft>
                <a:spcPct val="0"/>
              </a:spcAft>
              <a:defRPr>
                <a:solidFill>
                  <a:schemeClr val="tx1"/>
                </a:solidFill>
                <a:latin typeface="Lucida Console" pitchFamily="49" charset="0"/>
              </a:defRPr>
            </a:lvl6pPr>
            <a:lvl7pPr marL="2971800" indent="-228600" eaLnBrk="0" fontAlgn="base" hangingPunct="0">
              <a:spcBef>
                <a:spcPct val="0"/>
              </a:spcBef>
              <a:spcAft>
                <a:spcPct val="0"/>
              </a:spcAft>
              <a:defRPr>
                <a:solidFill>
                  <a:schemeClr val="tx1"/>
                </a:solidFill>
                <a:latin typeface="Lucida Console" pitchFamily="49" charset="0"/>
              </a:defRPr>
            </a:lvl7pPr>
            <a:lvl8pPr marL="3429000" indent="-228600" eaLnBrk="0" fontAlgn="base" hangingPunct="0">
              <a:spcBef>
                <a:spcPct val="0"/>
              </a:spcBef>
              <a:spcAft>
                <a:spcPct val="0"/>
              </a:spcAft>
              <a:defRPr>
                <a:solidFill>
                  <a:schemeClr val="tx1"/>
                </a:solidFill>
                <a:latin typeface="Lucida Console" pitchFamily="49" charset="0"/>
              </a:defRPr>
            </a:lvl8pPr>
            <a:lvl9pPr marL="3886200" indent="-228600" eaLnBrk="0" fontAlgn="base" hangingPunct="0">
              <a:spcBef>
                <a:spcPct val="0"/>
              </a:spcBef>
              <a:spcAft>
                <a:spcPct val="0"/>
              </a:spcAft>
              <a:defRPr>
                <a:solidFill>
                  <a:schemeClr val="tx1"/>
                </a:solidFill>
                <a:latin typeface="Lucida Console" pitchFamily="49" charset="0"/>
              </a:defRPr>
            </a:lvl9pPr>
          </a:lstStyle>
          <a:p>
            <a:pPr eaLnBrk="1" hangingPunct="1"/>
            <a:fld id="{B78F9348-EEFB-45C4-9D7C-C8B7B46832F6}" type="slidenum">
              <a:rPr lang="ru-RU" altLang="ru-RU">
                <a:latin typeface="Arial" charset="0"/>
              </a:rPr>
              <a:pPr eaLnBrk="1" hangingPunct="1"/>
              <a:t>31</a:t>
            </a:fld>
            <a:endParaRPr lang="ru-RU" altLang="ru-RU">
              <a:latin typeface="Arial" charset="0"/>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ru-RU" altLang="ru-RU"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Lucida Console" pitchFamily="49" charset="0"/>
              </a:defRPr>
            </a:lvl1pPr>
            <a:lvl2pPr marL="742950" indent="-285750" eaLnBrk="0" hangingPunct="0">
              <a:defRPr>
                <a:solidFill>
                  <a:schemeClr val="tx1"/>
                </a:solidFill>
                <a:latin typeface="Lucida Console" pitchFamily="49" charset="0"/>
              </a:defRPr>
            </a:lvl2pPr>
            <a:lvl3pPr marL="1143000" indent="-228600" eaLnBrk="0" hangingPunct="0">
              <a:defRPr>
                <a:solidFill>
                  <a:schemeClr val="tx1"/>
                </a:solidFill>
                <a:latin typeface="Lucida Console" pitchFamily="49" charset="0"/>
              </a:defRPr>
            </a:lvl3pPr>
            <a:lvl4pPr marL="1600200" indent="-228600" eaLnBrk="0" hangingPunct="0">
              <a:defRPr>
                <a:solidFill>
                  <a:schemeClr val="tx1"/>
                </a:solidFill>
                <a:latin typeface="Lucida Console" pitchFamily="49" charset="0"/>
              </a:defRPr>
            </a:lvl4pPr>
            <a:lvl5pPr marL="2057400" indent="-228600" eaLnBrk="0" hangingPunct="0">
              <a:defRPr>
                <a:solidFill>
                  <a:schemeClr val="tx1"/>
                </a:solidFill>
                <a:latin typeface="Lucida Console" pitchFamily="49" charset="0"/>
              </a:defRPr>
            </a:lvl5pPr>
            <a:lvl6pPr marL="2514600" indent="-228600" eaLnBrk="0" fontAlgn="base" hangingPunct="0">
              <a:spcBef>
                <a:spcPct val="0"/>
              </a:spcBef>
              <a:spcAft>
                <a:spcPct val="0"/>
              </a:spcAft>
              <a:defRPr>
                <a:solidFill>
                  <a:schemeClr val="tx1"/>
                </a:solidFill>
                <a:latin typeface="Lucida Console" pitchFamily="49" charset="0"/>
              </a:defRPr>
            </a:lvl6pPr>
            <a:lvl7pPr marL="2971800" indent="-228600" eaLnBrk="0" fontAlgn="base" hangingPunct="0">
              <a:spcBef>
                <a:spcPct val="0"/>
              </a:spcBef>
              <a:spcAft>
                <a:spcPct val="0"/>
              </a:spcAft>
              <a:defRPr>
                <a:solidFill>
                  <a:schemeClr val="tx1"/>
                </a:solidFill>
                <a:latin typeface="Lucida Console" pitchFamily="49" charset="0"/>
              </a:defRPr>
            </a:lvl7pPr>
            <a:lvl8pPr marL="3429000" indent="-228600" eaLnBrk="0" fontAlgn="base" hangingPunct="0">
              <a:spcBef>
                <a:spcPct val="0"/>
              </a:spcBef>
              <a:spcAft>
                <a:spcPct val="0"/>
              </a:spcAft>
              <a:defRPr>
                <a:solidFill>
                  <a:schemeClr val="tx1"/>
                </a:solidFill>
                <a:latin typeface="Lucida Console" pitchFamily="49" charset="0"/>
              </a:defRPr>
            </a:lvl8pPr>
            <a:lvl9pPr marL="3886200" indent="-228600" eaLnBrk="0" fontAlgn="base" hangingPunct="0">
              <a:spcBef>
                <a:spcPct val="0"/>
              </a:spcBef>
              <a:spcAft>
                <a:spcPct val="0"/>
              </a:spcAft>
              <a:defRPr>
                <a:solidFill>
                  <a:schemeClr val="tx1"/>
                </a:solidFill>
                <a:latin typeface="Lucida Console" pitchFamily="49" charset="0"/>
              </a:defRPr>
            </a:lvl9pPr>
          </a:lstStyle>
          <a:p>
            <a:pPr eaLnBrk="1" hangingPunct="1"/>
            <a:fld id="{9972EE02-527D-40F3-B184-0B8943FE762E}" type="slidenum">
              <a:rPr lang="ru-RU" altLang="ru-RU">
                <a:latin typeface="Arial" charset="0"/>
              </a:rPr>
              <a:pPr eaLnBrk="1" hangingPunct="1"/>
              <a:t>34</a:t>
            </a:fld>
            <a:endParaRPr lang="ru-RU" altLang="ru-RU">
              <a:latin typeface="Arial" charset="0"/>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ru-RU" altLang="ru-RU"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Lucida Console" pitchFamily="49" charset="0"/>
              </a:defRPr>
            </a:lvl1pPr>
            <a:lvl2pPr marL="742950" indent="-285750" eaLnBrk="0" hangingPunct="0">
              <a:defRPr>
                <a:solidFill>
                  <a:schemeClr val="tx1"/>
                </a:solidFill>
                <a:latin typeface="Lucida Console" pitchFamily="49" charset="0"/>
              </a:defRPr>
            </a:lvl2pPr>
            <a:lvl3pPr marL="1143000" indent="-228600" eaLnBrk="0" hangingPunct="0">
              <a:defRPr>
                <a:solidFill>
                  <a:schemeClr val="tx1"/>
                </a:solidFill>
                <a:latin typeface="Lucida Console" pitchFamily="49" charset="0"/>
              </a:defRPr>
            </a:lvl3pPr>
            <a:lvl4pPr marL="1600200" indent="-228600" eaLnBrk="0" hangingPunct="0">
              <a:defRPr>
                <a:solidFill>
                  <a:schemeClr val="tx1"/>
                </a:solidFill>
                <a:latin typeface="Lucida Console" pitchFamily="49" charset="0"/>
              </a:defRPr>
            </a:lvl4pPr>
            <a:lvl5pPr marL="2057400" indent="-228600" eaLnBrk="0" hangingPunct="0">
              <a:defRPr>
                <a:solidFill>
                  <a:schemeClr val="tx1"/>
                </a:solidFill>
                <a:latin typeface="Lucida Console" pitchFamily="49" charset="0"/>
              </a:defRPr>
            </a:lvl5pPr>
            <a:lvl6pPr marL="2514600" indent="-228600" eaLnBrk="0" fontAlgn="base" hangingPunct="0">
              <a:spcBef>
                <a:spcPct val="0"/>
              </a:spcBef>
              <a:spcAft>
                <a:spcPct val="0"/>
              </a:spcAft>
              <a:defRPr>
                <a:solidFill>
                  <a:schemeClr val="tx1"/>
                </a:solidFill>
                <a:latin typeface="Lucida Console" pitchFamily="49" charset="0"/>
              </a:defRPr>
            </a:lvl6pPr>
            <a:lvl7pPr marL="2971800" indent="-228600" eaLnBrk="0" fontAlgn="base" hangingPunct="0">
              <a:spcBef>
                <a:spcPct val="0"/>
              </a:spcBef>
              <a:spcAft>
                <a:spcPct val="0"/>
              </a:spcAft>
              <a:defRPr>
                <a:solidFill>
                  <a:schemeClr val="tx1"/>
                </a:solidFill>
                <a:latin typeface="Lucida Console" pitchFamily="49" charset="0"/>
              </a:defRPr>
            </a:lvl7pPr>
            <a:lvl8pPr marL="3429000" indent="-228600" eaLnBrk="0" fontAlgn="base" hangingPunct="0">
              <a:spcBef>
                <a:spcPct val="0"/>
              </a:spcBef>
              <a:spcAft>
                <a:spcPct val="0"/>
              </a:spcAft>
              <a:defRPr>
                <a:solidFill>
                  <a:schemeClr val="tx1"/>
                </a:solidFill>
                <a:latin typeface="Lucida Console" pitchFamily="49" charset="0"/>
              </a:defRPr>
            </a:lvl8pPr>
            <a:lvl9pPr marL="3886200" indent="-228600" eaLnBrk="0" fontAlgn="base" hangingPunct="0">
              <a:spcBef>
                <a:spcPct val="0"/>
              </a:spcBef>
              <a:spcAft>
                <a:spcPct val="0"/>
              </a:spcAft>
              <a:defRPr>
                <a:solidFill>
                  <a:schemeClr val="tx1"/>
                </a:solidFill>
                <a:latin typeface="Lucida Console" pitchFamily="49" charset="0"/>
              </a:defRPr>
            </a:lvl9pPr>
          </a:lstStyle>
          <a:p>
            <a:pPr eaLnBrk="1" hangingPunct="1"/>
            <a:fld id="{B0F53945-58AE-40D4-8F47-D5E066FCD354}" type="slidenum">
              <a:rPr lang="ru-RU" altLang="ru-RU">
                <a:latin typeface="Arial" charset="0"/>
              </a:rPr>
              <a:pPr eaLnBrk="1" hangingPunct="1"/>
              <a:t>36</a:t>
            </a:fld>
            <a:endParaRPr lang="ru-RU" altLang="ru-RU">
              <a:latin typeface="Arial" charset="0"/>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ru-RU" altLang="ru-RU"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Lucida Console" pitchFamily="49" charset="0"/>
              </a:defRPr>
            </a:lvl1pPr>
            <a:lvl2pPr marL="742950" indent="-285750" eaLnBrk="0" hangingPunct="0">
              <a:defRPr>
                <a:solidFill>
                  <a:schemeClr val="tx1"/>
                </a:solidFill>
                <a:latin typeface="Lucida Console" pitchFamily="49" charset="0"/>
              </a:defRPr>
            </a:lvl2pPr>
            <a:lvl3pPr marL="1143000" indent="-228600" eaLnBrk="0" hangingPunct="0">
              <a:defRPr>
                <a:solidFill>
                  <a:schemeClr val="tx1"/>
                </a:solidFill>
                <a:latin typeface="Lucida Console" pitchFamily="49" charset="0"/>
              </a:defRPr>
            </a:lvl3pPr>
            <a:lvl4pPr marL="1600200" indent="-228600" eaLnBrk="0" hangingPunct="0">
              <a:defRPr>
                <a:solidFill>
                  <a:schemeClr val="tx1"/>
                </a:solidFill>
                <a:latin typeface="Lucida Console" pitchFamily="49" charset="0"/>
              </a:defRPr>
            </a:lvl4pPr>
            <a:lvl5pPr marL="2057400" indent="-228600" eaLnBrk="0" hangingPunct="0">
              <a:defRPr>
                <a:solidFill>
                  <a:schemeClr val="tx1"/>
                </a:solidFill>
                <a:latin typeface="Lucida Console" pitchFamily="49" charset="0"/>
              </a:defRPr>
            </a:lvl5pPr>
            <a:lvl6pPr marL="2514600" indent="-228600" eaLnBrk="0" fontAlgn="base" hangingPunct="0">
              <a:spcBef>
                <a:spcPct val="0"/>
              </a:spcBef>
              <a:spcAft>
                <a:spcPct val="0"/>
              </a:spcAft>
              <a:defRPr>
                <a:solidFill>
                  <a:schemeClr val="tx1"/>
                </a:solidFill>
                <a:latin typeface="Lucida Console" pitchFamily="49" charset="0"/>
              </a:defRPr>
            </a:lvl6pPr>
            <a:lvl7pPr marL="2971800" indent="-228600" eaLnBrk="0" fontAlgn="base" hangingPunct="0">
              <a:spcBef>
                <a:spcPct val="0"/>
              </a:spcBef>
              <a:spcAft>
                <a:spcPct val="0"/>
              </a:spcAft>
              <a:defRPr>
                <a:solidFill>
                  <a:schemeClr val="tx1"/>
                </a:solidFill>
                <a:latin typeface="Lucida Console" pitchFamily="49" charset="0"/>
              </a:defRPr>
            </a:lvl7pPr>
            <a:lvl8pPr marL="3429000" indent="-228600" eaLnBrk="0" fontAlgn="base" hangingPunct="0">
              <a:spcBef>
                <a:spcPct val="0"/>
              </a:spcBef>
              <a:spcAft>
                <a:spcPct val="0"/>
              </a:spcAft>
              <a:defRPr>
                <a:solidFill>
                  <a:schemeClr val="tx1"/>
                </a:solidFill>
                <a:latin typeface="Lucida Console" pitchFamily="49" charset="0"/>
              </a:defRPr>
            </a:lvl8pPr>
            <a:lvl9pPr marL="3886200" indent="-228600" eaLnBrk="0" fontAlgn="base" hangingPunct="0">
              <a:spcBef>
                <a:spcPct val="0"/>
              </a:spcBef>
              <a:spcAft>
                <a:spcPct val="0"/>
              </a:spcAft>
              <a:defRPr>
                <a:solidFill>
                  <a:schemeClr val="tx1"/>
                </a:solidFill>
                <a:latin typeface="Lucida Console" pitchFamily="49" charset="0"/>
              </a:defRPr>
            </a:lvl9pPr>
          </a:lstStyle>
          <a:p>
            <a:pPr eaLnBrk="1" hangingPunct="1"/>
            <a:fld id="{8907B22C-64E6-482D-8283-0D44F8C0C1B7}" type="slidenum">
              <a:rPr lang="ru-RU" altLang="ru-RU">
                <a:latin typeface="Arial" charset="0"/>
              </a:rPr>
              <a:pPr eaLnBrk="1" hangingPunct="1"/>
              <a:t>38</a:t>
            </a:fld>
            <a:endParaRPr lang="ru-RU" altLang="ru-RU">
              <a:latin typeface="Arial" charset="0"/>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ru-RU" altLang="ru-RU"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Lucida Console" pitchFamily="49" charset="0"/>
              </a:defRPr>
            </a:lvl1pPr>
            <a:lvl2pPr marL="742950" indent="-285750" eaLnBrk="0" hangingPunct="0">
              <a:defRPr>
                <a:solidFill>
                  <a:schemeClr val="tx1"/>
                </a:solidFill>
                <a:latin typeface="Lucida Console" pitchFamily="49" charset="0"/>
              </a:defRPr>
            </a:lvl2pPr>
            <a:lvl3pPr marL="1143000" indent="-228600" eaLnBrk="0" hangingPunct="0">
              <a:defRPr>
                <a:solidFill>
                  <a:schemeClr val="tx1"/>
                </a:solidFill>
                <a:latin typeface="Lucida Console" pitchFamily="49" charset="0"/>
              </a:defRPr>
            </a:lvl3pPr>
            <a:lvl4pPr marL="1600200" indent="-228600" eaLnBrk="0" hangingPunct="0">
              <a:defRPr>
                <a:solidFill>
                  <a:schemeClr val="tx1"/>
                </a:solidFill>
                <a:latin typeface="Lucida Console" pitchFamily="49" charset="0"/>
              </a:defRPr>
            </a:lvl4pPr>
            <a:lvl5pPr marL="2057400" indent="-228600" eaLnBrk="0" hangingPunct="0">
              <a:defRPr>
                <a:solidFill>
                  <a:schemeClr val="tx1"/>
                </a:solidFill>
                <a:latin typeface="Lucida Console" pitchFamily="49" charset="0"/>
              </a:defRPr>
            </a:lvl5pPr>
            <a:lvl6pPr marL="2514600" indent="-228600" eaLnBrk="0" fontAlgn="base" hangingPunct="0">
              <a:spcBef>
                <a:spcPct val="0"/>
              </a:spcBef>
              <a:spcAft>
                <a:spcPct val="0"/>
              </a:spcAft>
              <a:defRPr>
                <a:solidFill>
                  <a:schemeClr val="tx1"/>
                </a:solidFill>
                <a:latin typeface="Lucida Console" pitchFamily="49" charset="0"/>
              </a:defRPr>
            </a:lvl6pPr>
            <a:lvl7pPr marL="2971800" indent="-228600" eaLnBrk="0" fontAlgn="base" hangingPunct="0">
              <a:spcBef>
                <a:spcPct val="0"/>
              </a:spcBef>
              <a:spcAft>
                <a:spcPct val="0"/>
              </a:spcAft>
              <a:defRPr>
                <a:solidFill>
                  <a:schemeClr val="tx1"/>
                </a:solidFill>
                <a:latin typeface="Lucida Console" pitchFamily="49" charset="0"/>
              </a:defRPr>
            </a:lvl7pPr>
            <a:lvl8pPr marL="3429000" indent="-228600" eaLnBrk="0" fontAlgn="base" hangingPunct="0">
              <a:spcBef>
                <a:spcPct val="0"/>
              </a:spcBef>
              <a:spcAft>
                <a:spcPct val="0"/>
              </a:spcAft>
              <a:defRPr>
                <a:solidFill>
                  <a:schemeClr val="tx1"/>
                </a:solidFill>
                <a:latin typeface="Lucida Console" pitchFamily="49" charset="0"/>
              </a:defRPr>
            </a:lvl8pPr>
            <a:lvl9pPr marL="3886200" indent="-228600" eaLnBrk="0" fontAlgn="base" hangingPunct="0">
              <a:spcBef>
                <a:spcPct val="0"/>
              </a:spcBef>
              <a:spcAft>
                <a:spcPct val="0"/>
              </a:spcAft>
              <a:defRPr>
                <a:solidFill>
                  <a:schemeClr val="tx1"/>
                </a:solidFill>
                <a:latin typeface="Lucida Console" pitchFamily="49" charset="0"/>
              </a:defRPr>
            </a:lvl9pPr>
          </a:lstStyle>
          <a:p>
            <a:pPr eaLnBrk="1" hangingPunct="1"/>
            <a:fld id="{D5FAAA47-1444-478A-B05F-3D5B6AED99BB}" type="slidenum">
              <a:rPr lang="ru-RU" altLang="ru-RU">
                <a:latin typeface="Arial" charset="0"/>
              </a:rPr>
              <a:pPr eaLnBrk="1" hangingPunct="1"/>
              <a:t>41</a:t>
            </a:fld>
            <a:endParaRPr lang="ru-RU" altLang="ru-RU">
              <a:latin typeface="Arial" charset="0"/>
            </a:endParaRP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ru-RU" altLang="ru-RU"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Lucida Console" pitchFamily="49" charset="0"/>
              </a:defRPr>
            </a:lvl1pPr>
            <a:lvl2pPr marL="742950" indent="-285750" eaLnBrk="0" hangingPunct="0">
              <a:defRPr>
                <a:solidFill>
                  <a:schemeClr val="tx1"/>
                </a:solidFill>
                <a:latin typeface="Lucida Console" pitchFamily="49" charset="0"/>
              </a:defRPr>
            </a:lvl2pPr>
            <a:lvl3pPr marL="1143000" indent="-228600" eaLnBrk="0" hangingPunct="0">
              <a:defRPr>
                <a:solidFill>
                  <a:schemeClr val="tx1"/>
                </a:solidFill>
                <a:latin typeface="Lucida Console" pitchFamily="49" charset="0"/>
              </a:defRPr>
            </a:lvl3pPr>
            <a:lvl4pPr marL="1600200" indent="-228600" eaLnBrk="0" hangingPunct="0">
              <a:defRPr>
                <a:solidFill>
                  <a:schemeClr val="tx1"/>
                </a:solidFill>
                <a:latin typeface="Lucida Console" pitchFamily="49" charset="0"/>
              </a:defRPr>
            </a:lvl4pPr>
            <a:lvl5pPr marL="2057400" indent="-228600" eaLnBrk="0" hangingPunct="0">
              <a:defRPr>
                <a:solidFill>
                  <a:schemeClr val="tx1"/>
                </a:solidFill>
                <a:latin typeface="Lucida Console" pitchFamily="49" charset="0"/>
              </a:defRPr>
            </a:lvl5pPr>
            <a:lvl6pPr marL="2514600" indent="-228600" eaLnBrk="0" fontAlgn="base" hangingPunct="0">
              <a:spcBef>
                <a:spcPct val="0"/>
              </a:spcBef>
              <a:spcAft>
                <a:spcPct val="0"/>
              </a:spcAft>
              <a:defRPr>
                <a:solidFill>
                  <a:schemeClr val="tx1"/>
                </a:solidFill>
                <a:latin typeface="Lucida Console" pitchFamily="49" charset="0"/>
              </a:defRPr>
            </a:lvl6pPr>
            <a:lvl7pPr marL="2971800" indent="-228600" eaLnBrk="0" fontAlgn="base" hangingPunct="0">
              <a:spcBef>
                <a:spcPct val="0"/>
              </a:spcBef>
              <a:spcAft>
                <a:spcPct val="0"/>
              </a:spcAft>
              <a:defRPr>
                <a:solidFill>
                  <a:schemeClr val="tx1"/>
                </a:solidFill>
                <a:latin typeface="Lucida Console" pitchFamily="49" charset="0"/>
              </a:defRPr>
            </a:lvl7pPr>
            <a:lvl8pPr marL="3429000" indent="-228600" eaLnBrk="0" fontAlgn="base" hangingPunct="0">
              <a:spcBef>
                <a:spcPct val="0"/>
              </a:spcBef>
              <a:spcAft>
                <a:spcPct val="0"/>
              </a:spcAft>
              <a:defRPr>
                <a:solidFill>
                  <a:schemeClr val="tx1"/>
                </a:solidFill>
                <a:latin typeface="Lucida Console" pitchFamily="49" charset="0"/>
              </a:defRPr>
            </a:lvl8pPr>
            <a:lvl9pPr marL="3886200" indent="-228600" eaLnBrk="0" fontAlgn="base" hangingPunct="0">
              <a:spcBef>
                <a:spcPct val="0"/>
              </a:spcBef>
              <a:spcAft>
                <a:spcPct val="0"/>
              </a:spcAft>
              <a:defRPr>
                <a:solidFill>
                  <a:schemeClr val="tx1"/>
                </a:solidFill>
                <a:latin typeface="Lucida Console" pitchFamily="49" charset="0"/>
              </a:defRPr>
            </a:lvl9pPr>
          </a:lstStyle>
          <a:p>
            <a:pPr eaLnBrk="1" hangingPunct="1"/>
            <a:fld id="{8B575930-4ADD-49FE-A287-1B16FA7C4FEF}" type="slidenum">
              <a:rPr lang="ru-RU" altLang="ru-RU">
                <a:latin typeface="Arial" charset="0"/>
              </a:rPr>
              <a:pPr eaLnBrk="1" hangingPunct="1"/>
              <a:t>44</a:t>
            </a:fld>
            <a:endParaRPr lang="ru-RU" altLang="ru-RU">
              <a:latin typeface="Arial" charset="0"/>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ru-RU" altLang="ru-RU"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Lucida Console" pitchFamily="49" charset="0"/>
              </a:defRPr>
            </a:lvl1pPr>
            <a:lvl2pPr marL="742950" indent="-285750" eaLnBrk="0" hangingPunct="0">
              <a:defRPr>
                <a:solidFill>
                  <a:schemeClr val="tx1"/>
                </a:solidFill>
                <a:latin typeface="Lucida Console" pitchFamily="49" charset="0"/>
              </a:defRPr>
            </a:lvl2pPr>
            <a:lvl3pPr marL="1143000" indent="-228600" eaLnBrk="0" hangingPunct="0">
              <a:defRPr>
                <a:solidFill>
                  <a:schemeClr val="tx1"/>
                </a:solidFill>
                <a:latin typeface="Lucida Console" pitchFamily="49" charset="0"/>
              </a:defRPr>
            </a:lvl3pPr>
            <a:lvl4pPr marL="1600200" indent="-228600" eaLnBrk="0" hangingPunct="0">
              <a:defRPr>
                <a:solidFill>
                  <a:schemeClr val="tx1"/>
                </a:solidFill>
                <a:latin typeface="Lucida Console" pitchFamily="49" charset="0"/>
              </a:defRPr>
            </a:lvl4pPr>
            <a:lvl5pPr marL="2057400" indent="-228600" eaLnBrk="0" hangingPunct="0">
              <a:defRPr>
                <a:solidFill>
                  <a:schemeClr val="tx1"/>
                </a:solidFill>
                <a:latin typeface="Lucida Console" pitchFamily="49" charset="0"/>
              </a:defRPr>
            </a:lvl5pPr>
            <a:lvl6pPr marL="2514600" indent="-228600" eaLnBrk="0" fontAlgn="base" hangingPunct="0">
              <a:spcBef>
                <a:spcPct val="0"/>
              </a:spcBef>
              <a:spcAft>
                <a:spcPct val="0"/>
              </a:spcAft>
              <a:defRPr>
                <a:solidFill>
                  <a:schemeClr val="tx1"/>
                </a:solidFill>
                <a:latin typeface="Lucida Console" pitchFamily="49" charset="0"/>
              </a:defRPr>
            </a:lvl6pPr>
            <a:lvl7pPr marL="2971800" indent="-228600" eaLnBrk="0" fontAlgn="base" hangingPunct="0">
              <a:spcBef>
                <a:spcPct val="0"/>
              </a:spcBef>
              <a:spcAft>
                <a:spcPct val="0"/>
              </a:spcAft>
              <a:defRPr>
                <a:solidFill>
                  <a:schemeClr val="tx1"/>
                </a:solidFill>
                <a:latin typeface="Lucida Console" pitchFamily="49" charset="0"/>
              </a:defRPr>
            </a:lvl7pPr>
            <a:lvl8pPr marL="3429000" indent="-228600" eaLnBrk="0" fontAlgn="base" hangingPunct="0">
              <a:spcBef>
                <a:spcPct val="0"/>
              </a:spcBef>
              <a:spcAft>
                <a:spcPct val="0"/>
              </a:spcAft>
              <a:defRPr>
                <a:solidFill>
                  <a:schemeClr val="tx1"/>
                </a:solidFill>
                <a:latin typeface="Lucida Console" pitchFamily="49" charset="0"/>
              </a:defRPr>
            </a:lvl8pPr>
            <a:lvl9pPr marL="3886200" indent="-228600" eaLnBrk="0" fontAlgn="base" hangingPunct="0">
              <a:spcBef>
                <a:spcPct val="0"/>
              </a:spcBef>
              <a:spcAft>
                <a:spcPct val="0"/>
              </a:spcAft>
              <a:defRPr>
                <a:solidFill>
                  <a:schemeClr val="tx1"/>
                </a:solidFill>
                <a:latin typeface="Lucida Console" pitchFamily="49" charset="0"/>
              </a:defRPr>
            </a:lvl9pPr>
          </a:lstStyle>
          <a:p>
            <a:pPr eaLnBrk="1" hangingPunct="1"/>
            <a:fld id="{DC65B745-A805-4697-8339-7B85FF43EA6C}" type="slidenum">
              <a:rPr lang="ru-RU" altLang="ru-RU">
                <a:latin typeface="Arial" charset="0"/>
              </a:rPr>
              <a:pPr eaLnBrk="1" hangingPunct="1"/>
              <a:t>48</a:t>
            </a:fld>
            <a:endParaRPr lang="ru-RU" altLang="ru-RU">
              <a:latin typeface="Arial" charset="0"/>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ru-RU" altLang="ru-R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512002" name="Rectangle 2"/>
          <p:cNvSpPr>
            <a:spLocks noGrp="1" noChangeArrowheads="1"/>
          </p:cNvSpPr>
          <p:nvPr>
            <p:ph type="ctrTitle" sz="quarter"/>
          </p:nvPr>
        </p:nvSpPr>
        <p:spPr>
          <a:xfrm>
            <a:off x="685800" y="1676400"/>
            <a:ext cx="7772400" cy="1828800"/>
          </a:xfrm>
        </p:spPr>
        <p:txBody>
          <a:bodyPr/>
          <a:lstStyle>
            <a:lvl1pPr>
              <a:defRPr/>
            </a:lvl1pPr>
          </a:lstStyle>
          <a:p>
            <a:r>
              <a:rPr lang="ru-RU"/>
              <a:t>Образец заголовка</a:t>
            </a:r>
          </a:p>
        </p:txBody>
      </p:sp>
      <p:sp>
        <p:nvSpPr>
          <p:cNvPr id="512003" name="Rectangle 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ru-RU"/>
              <a:t>Образец подзаголовка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6C07DECB-3784-4A8D-A078-0FA0F42DD806}" type="slidenum">
              <a:rPr lang="ru-RU"/>
              <a:pPr>
                <a:defRPr/>
              </a:pPr>
              <a:t>‹#›</a:t>
            </a:fld>
            <a:endParaRPr lang="ru-RU"/>
          </a:p>
        </p:txBody>
      </p:sp>
    </p:spTree>
    <p:extLst>
      <p:ext uri="{BB962C8B-B14F-4D97-AF65-F5344CB8AC3E}">
        <p14:creationId xmlns:p14="http://schemas.microsoft.com/office/powerpoint/2010/main" xmlns="" val="36624144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010734A9-992E-4D4B-A0D0-610CE0F90402}" type="slidenum">
              <a:rPr lang="ru-RU"/>
              <a:pPr>
                <a:defRPr/>
              </a:pPr>
              <a:t>‹#›</a:t>
            </a:fld>
            <a:endParaRPr lang="ru-RU"/>
          </a:p>
        </p:txBody>
      </p:sp>
    </p:spTree>
    <p:extLst>
      <p:ext uri="{BB962C8B-B14F-4D97-AF65-F5344CB8AC3E}">
        <p14:creationId xmlns:p14="http://schemas.microsoft.com/office/powerpoint/2010/main" xmlns="" val="667724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381000"/>
            <a:ext cx="2057400" cy="57150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381000"/>
            <a:ext cx="6019800" cy="57150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866E05D8-E85D-471B-BD5B-7462415C9535}" type="slidenum">
              <a:rPr lang="ru-RU"/>
              <a:pPr>
                <a:defRPr/>
              </a:pPr>
              <a:t>‹#›</a:t>
            </a:fld>
            <a:endParaRPr lang="ru-RU"/>
          </a:p>
        </p:txBody>
      </p:sp>
    </p:spTree>
    <p:extLst>
      <p:ext uri="{BB962C8B-B14F-4D97-AF65-F5344CB8AC3E}">
        <p14:creationId xmlns:p14="http://schemas.microsoft.com/office/powerpoint/2010/main" xmlns="" val="7394297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Заголовок, текст и 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81000"/>
            <a:ext cx="8229600" cy="13716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981200"/>
            <a:ext cx="4038600" cy="4114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648200" y="1981200"/>
            <a:ext cx="4038600" cy="1981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quarter" idx="3"/>
          </p:nvPr>
        </p:nvSpPr>
        <p:spPr>
          <a:xfrm>
            <a:off x="4648200" y="4114800"/>
            <a:ext cx="4038600" cy="1981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Rectangle 4"/>
          <p:cNvSpPr>
            <a:spLocks noGrp="1" noChangeArrowheads="1"/>
          </p:cNvSpPr>
          <p:nvPr>
            <p:ph type="dt" sz="half" idx="10"/>
          </p:nvPr>
        </p:nvSpPr>
        <p:spPr>
          <a:ln/>
        </p:spPr>
        <p:txBody>
          <a:bodyPr/>
          <a:lstStyle>
            <a:lvl1pPr>
              <a:defRPr/>
            </a:lvl1pPr>
          </a:lstStyle>
          <a:p>
            <a:pPr>
              <a:defRPr/>
            </a:pPr>
            <a:endParaRPr lang="ru-RU"/>
          </a:p>
        </p:txBody>
      </p:sp>
      <p:sp>
        <p:nvSpPr>
          <p:cNvPr id="7" name="Rectangle 5"/>
          <p:cNvSpPr>
            <a:spLocks noGrp="1" noChangeArrowheads="1"/>
          </p:cNvSpPr>
          <p:nvPr>
            <p:ph type="ftr" sz="quarter" idx="11"/>
          </p:nvPr>
        </p:nvSpPr>
        <p:spPr>
          <a:ln/>
        </p:spPr>
        <p:txBody>
          <a:bodyPr/>
          <a:lstStyle>
            <a:lvl1pPr>
              <a:defRPr/>
            </a:lvl1pPr>
          </a:lstStyle>
          <a:p>
            <a:pPr>
              <a:defRPr/>
            </a:pPr>
            <a:endParaRPr lang="ru-RU"/>
          </a:p>
        </p:txBody>
      </p:sp>
      <p:sp>
        <p:nvSpPr>
          <p:cNvPr id="8" name="Rectangle 6"/>
          <p:cNvSpPr>
            <a:spLocks noGrp="1" noChangeArrowheads="1"/>
          </p:cNvSpPr>
          <p:nvPr>
            <p:ph type="sldNum" sz="quarter" idx="12"/>
          </p:nvPr>
        </p:nvSpPr>
        <p:spPr>
          <a:ln/>
        </p:spPr>
        <p:txBody>
          <a:bodyPr/>
          <a:lstStyle>
            <a:lvl1pPr>
              <a:defRPr/>
            </a:lvl1pPr>
          </a:lstStyle>
          <a:p>
            <a:pPr>
              <a:defRPr/>
            </a:pPr>
            <a:fld id="{D1B36B43-4154-46C1-8B4B-8AB5B6A4C6D9}" type="slidenum">
              <a:rPr lang="ru-RU"/>
              <a:pPr>
                <a:defRPr/>
              </a:pPr>
              <a:t>‹#›</a:t>
            </a:fld>
            <a:endParaRPr lang="ru-RU"/>
          </a:p>
        </p:txBody>
      </p:sp>
    </p:spTree>
    <p:extLst>
      <p:ext uri="{BB962C8B-B14F-4D97-AF65-F5344CB8AC3E}">
        <p14:creationId xmlns:p14="http://schemas.microsoft.com/office/powerpoint/2010/main" xmlns="" val="31936455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hartAndTx" preserve="1">
  <p:cSld name="Заголовок, диаграмма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81000"/>
            <a:ext cx="8229600" cy="1371600"/>
          </a:xfrm>
        </p:spPr>
        <p:txBody>
          <a:bodyPr/>
          <a:lstStyle/>
          <a:p>
            <a:r>
              <a:rPr lang="ru-RU" smtClean="0"/>
              <a:t>Образец заголовка</a:t>
            </a:r>
            <a:endParaRPr lang="ru-RU"/>
          </a:p>
        </p:txBody>
      </p:sp>
      <p:sp>
        <p:nvSpPr>
          <p:cNvPr id="3" name="Диаграмма 2"/>
          <p:cNvSpPr>
            <a:spLocks noGrp="1"/>
          </p:cNvSpPr>
          <p:nvPr>
            <p:ph type="chart" sz="half" idx="1"/>
          </p:nvPr>
        </p:nvSpPr>
        <p:spPr>
          <a:xfrm>
            <a:off x="457200" y="1981200"/>
            <a:ext cx="4038600" cy="4114800"/>
          </a:xfrm>
        </p:spPr>
        <p:txBody>
          <a:bodyPr/>
          <a:lstStyle/>
          <a:p>
            <a:pPr lvl="0"/>
            <a:endParaRPr lang="ru-RU" noProof="0" smtClean="0"/>
          </a:p>
        </p:txBody>
      </p:sp>
      <p:sp>
        <p:nvSpPr>
          <p:cNvPr id="4" name="Текст 3"/>
          <p:cNvSpPr>
            <a:spLocks noGrp="1"/>
          </p:cNvSpPr>
          <p:nvPr>
            <p:ph type="body" sz="half" idx="2"/>
          </p:nvPr>
        </p:nvSpPr>
        <p:spPr>
          <a:xfrm>
            <a:off x="4648200" y="1981200"/>
            <a:ext cx="4038600" cy="4114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5DBEB761-3907-4615-BDA1-0FF5A92E51C9}" type="slidenum">
              <a:rPr lang="ru-RU"/>
              <a:pPr>
                <a:defRPr/>
              </a:pPr>
              <a:t>‹#›</a:t>
            </a:fld>
            <a:endParaRPr lang="ru-RU"/>
          </a:p>
        </p:txBody>
      </p:sp>
    </p:spTree>
    <p:extLst>
      <p:ext uri="{BB962C8B-B14F-4D97-AF65-F5344CB8AC3E}">
        <p14:creationId xmlns:p14="http://schemas.microsoft.com/office/powerpoint/2010/main" xmlns="" val="27611840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reserve="1">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457200" y="381000"/>
            <a:ext cx="8229600" cy="5715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pPr>
              <a:defRPr/>
            </a:pPr>
            <a:fld id="{57230FCF-B978-43C9-9A85-DAF69A06772D}" type="slidenum">
              <a:rPr lang="ru-RU"/>
              <a:pPr>
                <a:defRPr/>
              </a:pPr>
              <a:t>‹#›</a:t>
            </a:fld>
            <a:endParaRPr lang="ru-RU"/>
          </a:p>
        </p:txBody>
      </p:sp>
    </p:spTree>
    <p:extLst>
      <p:ext uri="{BB962C8B-B14F-4D97-AF65-F5344CB8AC3E}">
        <p14:creationId xmlns:p14="http://schemas.microsoft.com/office/powerpoint/2010/main" xmlns="" val="11810294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reserve="1">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81000"/>
            <a:ext cx="8229600" cy="13716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981200"/>
            <a:ext cx="4038600" cy="4114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981200"/>
            <a:ext cx="4038600" cy="4114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BD815980-874E-4601-87D3-4846094F2103}" type="slidenum">
              <a:rPr lang="ru-RU"/>
              <a:pPr>
                <a:defRPr/>
              </a:pPr>
              <a:t>‹#›</a:t>
            </a:fld>
            <a:endParaRPr lang="ru-RU"/>
          </a:p>
        </p:txBody>
      </p:sp>
    </p:spTree>
    <p:extLst>
      <p:ext uri="{BB962C8B-B14F-4D97-AF65-F5344CB8AC3E}">
        <p14:creationId xmlns:p14="http://schemas.microsoft.com/office/powerpoint/2010/main" xmlns="" val="4284706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637C539E-4562-4894-84B2-DB2EB26FC030}" type="slidenum">
              <a:rPr lang="ru-RU"/>
              <a:pPr>
                <a:defRPr/>
              </a:pPr>
              <a:t>‹#›</a:t>
            </a:fld>
            <a:endParaRPr lang="ru-RU"/>
          </a:p>
        </p:txBody>
      </p:sp>
    </p:spTree>
    <p:extLst>
      <p:ext uri="{BB962C8B-B14F-4D97-AF65-F5344CB8AC3E}">
        <p14:creationId xmlns:p14="http://schemas.microsoft.com/office/powerpoint/2010/main" xmlns="" val="33995523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F55A5DFD-0DDB-42FD-9A0D-415A3648A6E3}" type="slidenum">
              <a:rPr lang="ru-RU"/>
              <a:pPr>
                <a:defRPr/>
              </a:pPr>
              <a:t>‹#›</a:t>
            </a:fld>
            <a:endParaRPr lang="ru-RU"/>
          </a:p>
        </p:txBody>
      </p:sp>
    </p:spTree>
    <p:extLst>
      <p:ext uri="{BB962C8B-B14F-4D97-AF65-F5344CB8AC3E}">
        <p14:creationId xmlns:p14="http://schemas.microsoft.com/office/powerpoint/2010/main" xmlns="" val="17762287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57F94A94-7620-4153-A2A2-3662901A8559}" type="slidenum">
              <a:rPr lang="ru-RU"/>
              <a:pPr>
                <a:defRPr/>
              </a:pPr>
              <a:t>‹#›</a:t>
            </a:fld>
            <a:endParaRPr lang="ru-RU"/>
          </a:p>
        </p:txBody>
      </p:sp>
    </p:spTree>
    <p:extLst>
      <p:ext uri="{BB962C8B-B14F-4D97-AF65-F5344CB8AC3E}">
        <p14:creationId xmlns:p14="http://schemas.microsoft.com/office/powerpoint/2010/main" xmlns="" val="11404436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p>
        </p:txBody>
      </p:sp>
      <p:sp>
        <p:nvSpPr>
          <p:cNvPr id="8" name="Rectangle 5"/>
          <p:cNvSpPr>
            <a:spLocks noGrp="1" noChangeArrowheads="1"/>
          </p:cNvSpPr>
          <p:nvPr>
            <p:ph type="ftr" sz="quarter" idx="11"/>
          </p:nvPr>
        </p:nvSpPr>
        <p:spPr>
          <a:ln/>
        </p:spPr>
        <p:txBody>
          <a:bodyPr/>
          <a:lstStyle>
            <a:lvl1pPr>
              <a:defRPr/>
            </a:lvl1pPr>
          </a:lstStyle>
          <a:p>
            <a:pPr>
              <a:defRPr/>
            </a:pPr>
            <a:endParaRPr lang="ru-RU"/>
          </a:p>
        </p:txBody>
      </p:sp>
      <p:sp>
        <p:nvSpPr>
          <p:cNvPr id="9" name="Rectangle 6"/>
          <p:cNvSpPr>
            <a:spLocks noGrp="1" noChangeArrowheads="1"/>
          </p:cNvSpPr>
          <p:nvPr>
            <p:ph type="sldNum" sz="quarter" idx="12"/>
          </p:nvPr>
        </p:nvSpPr>
        <p:spPr>
          <a:ln/>
        </p:spPr>
        <p:txBody>
          <a:bodyPr/>
          <a:lstStyle>
            <a:lvl1pPr>
              <a:defRPr/>
            </a:lvl1pPr>
          </a:lstStyle>
          <a:p>
            <a:pPr>
              <a:defRPr/>
            </a:pPr>
            <a:fld id="{AEE65687-AD96-4813-93AC-AEF89C0F9AAE}" type="slidenum">
              <a:rPr lang="ru-RU"/>
              <a:pPr>
                <a:defRPr/>
              </a:pPr>
              <a:t>‹#›</a:t>
            </a:fld>
            <a:endParaRPr lang="ru-RU"/>
          </a:p>
        </p:txBody>
      </p:sp>
    </p:spTree>
    <p:extLst>
      <p:ext uri="{BB962C8B-B14F-4D97-AF65-F5344CB8AC3E}">
        <p14:creationId xmlns:p14="http://schemas.microsoft.com/office/powerpoint/2010/main" xmlns="" val="33448915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pPr>
              <a:defRPr/>
            </a:pPr>
            <a:fld id="{07F8C722-6015-4F17-9B90-F4B17A36C84E}" type="slidenum">
              <a:rPr lang="ru-RU"/>
              <a:pPr>
                <a:defRPr/>
              </a:pPr>
              <a:t>‹#›</a:t>
            </a:fld>
            <a:endParaRPr lang="ru-RU"/>
          </a:p>
        </p:txBody>
      </p:sp>
    </p:spTree>
    <p:extLst>
      <p:ext uri="{BB962C8B-B14F-4D97-AF65-F5344CB8AC3E}">
        <p14:creationId xmlns:p14="http://schemas.microsoft.com/office/powerpoint/2010/main" xmlns="" val="10563758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p>
        </p:txBody>
      </p:sp>
      <p:sp>
        <p:nvSpPr>
          <p:cNvPr id="3" name="Rectangle 5"/>
          <p:cNvSpPr>
            <a:spLocks noGrp="1" noChangeArrowheads="1"/>
          </p:cNvSpPr>
          <p:nvPr>
            <p:ph type="ftr" sz="quarter" idx="11"/>
          </p:nvPr>
        </p:nvSpPr>
        <p:spPr>
          <a:ln/>
        </p:spPr>
        <p:txBody>
          <a:bodyPr/>
          <a:lstStyle>
            <a:lvl1pPr>
              <a:defRPr/>
            </a:lvl1pPr>
          </a:lstStyle>
          <a:p>
            <a:pPr>
              <a:defRPr/>
            </a:pPr>
            <a:endParaRPr lang="ru-RU"/>
          </a:p>
        </p:txBody>
      </p:sp>
      <p:sp>
        <p:nvSpPr>
          <p:cNvPr id="4" name="Rectangle 6"/>
          <p:cNvSpPr>
            <a:spLocks noGrp="1" noChangeArrowheads="1"/>
          </p:cNvSpPr>
          <p:nvPr>
            <p:ph type="sldNum" sz="quarter" idx="12"/>
          </p:nvPr>
        </p:nvSpPr>
        <p:spPr>
          <a:ln/>
        </p:spPr>
        <p:txBody>
          <a:bodyPr/>
          <a:lstStyle>
            <a:lvl1pPr>
              <a:defRPr/>
            </a:lvl1pPr>
          </a:lstStyle>
          <a:p>
            <a:pPr>
              <a:defRPr/>
            </a:pPr>
            <a:fld id="{572DCF8E-18BE-4315-8E0B-32017025F5D5}" type="slidenum">
              <a:rPr lang="ru-RU"/>
              <a:pPr>
                <a:defRPr/>
              </a:pPr>
              <a:t>‹#›</a:t>
            </a:fld>
            <a:endParaRPr lang="ru-RU"/>
          </a:p>
        </p:txBody>
      </p:sp>
    </p:spTree>
    <p:extLst>
      <p:ext uri="{BB962C8B-B14F-4D97-AF65-F5344CB8AC3E}">
        <p14:creationId xmlns:p14="http://schemas.microsoft.com/office/powerpoint/2010/main" xmlns="" val="20240441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95A192A4-91D8-4B32-B815-481A6165CD31}" type="slidenum">
              <a:rPr lang="ru-RU"/>
              <a:pPr>
                <a:defRPr/>
              </a:pPr>
              <a:t>‹#›</a:t>
            </a:fld>
            <a:endParaRPr lang="ru-RU"/>
          </a:p>
        </p:txBody>
      </p:sp>
    </p:spTree>
    <p:extLst>
      <p:ext uri="{BB962C8B-B14F-4D97-AF65-F5344CB8AC3E}">
        <p14:creationId xmlns:p14="http://schemas.microsoft.com/office/powerpoint/2010/main" xmlns="" val="4252796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3341EEBB-AD68-440A-AA37-7D841A5C92BB}" type="slidenum">
              <a:rPr lang="ru-RU"/>
              <a:pPr>
                <a:defRPr/>
              </a:pPr>
              <a:t>‹#›</a:t>
            </a:fld>
            <a:endParaRPr lang="ru-RU"/>
          </a:p>
        </p:txBody>
      </p:sp>
    </p:spTree>
    <p:extLst>
      <p:ext uri="{BB962C8B-B14F-4D97-AF65-F5344CB8AC3E}">
        <p14:creationId xmlns:p14="http://schemas.microsoft.com/office/powerpoint/2010/main" xmlns="" val="14484925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7" cstate="print">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510978" name="Rectangle 2"/>
          <p:cNvSpPr>
            <a:spLocks noGrp="1" noChangeArrowheads="1"/>
          </p:cNvSpPr>
          <p:nvPr>
            <p:ph type="title"/>
          </p:nvPr>
        </p:nvSpPr>
        <p:spPr bwMode="auto">
          <a:xfrm>
            <a:off x="457200" y="381000"/>
            <a:ext cx="8229600" cy="1371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510979" name="Rectangle 3"/>
          <p:cNvSpPr>
            <a:spLocks noGrp="1" noChangeArrowheads="1"/>
          </p:cNvSpPr>
          <p:nvPr>
            <p:ph type="body" idx="1"/>
          </p:nvPr>
        </p:nvSpPr>
        <p:spPr bwMode="auto">
          <a:xfrm>
            <a:off x="457200" y="19812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51098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smtClean="0">
                <a:effectLst>
                  <a:outerShdw blurRad="38100" dist="38100" dir="2700000" algn="tl">
                    <a:srgbClr val="000000"/>
                  </a:outerShdw>
                </a:effectLst>
                <a:latin typeface="Arial" charset="0"/>
              </a:defRPr>
            </a:lvl1pPr>
          </a:lstStyle>
          <a:p>
            <a:pPr>
              <a:defRPr/>
            </a:pPr>
            <a:endParaRPr lang="ru-RU"/>
          </a:p>
        </p:txBody>
      </p:sp>
      <p:sp>
        <p:nvSpPr>
          <p:cNvPr id="51098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smtClean="0">
                <a:effectLst>
                  <a:outerShdw blurRad="38100" dist="38100" dir="2700000" algn="tl">
                    <a:srgbClr val="000000"/>
                  </a:outerShdw>
                </a:effectLst>
                <a:latin typeface="Arial" charset="0"/>
              </a:defRPr>
            </a:lvl1pPr>
          </a:lstStyle>
          <a:p>
            <a:pPr>
              <a:defRPr/>
            </a:pPr>
            <a:endParaRPr lang="ru-RU"/>
          </a:p>
        </p:txBody>
      </p:sp>
      <p:sp>
        <p:nvSpPr>
          <p:cNvPr id="51098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smtClean="0">
                <a:effectLst>
                  <a:outerShdw blurRad="38100" dist="38100" dir="2700000" algn="tl">
                    <a:srgbClr val="000000"/>
                  </a:outerShdw>
                </a:effectLst>
                <a:latin typeface="Arial" charset="0"/>
              </a:defRPr>
            </a:lvl1pPr>
          </a:lstStyle>
          <a:p>
            <a:pPr>
              <a:defRPr/>
            </a:pPr>
            <a:fld id="{151E9FBC-5541-43E0-845B-6C6E1D1F2196}" type="slidenum">
              <a:rPr lang="ru-RU"/>
              <a:pPr>
                <a:defRPr/>
              </a:pPr>
              <a:t>‹#›</a:t>
            </a:fld>
            <a:endParaRPr lang="ru-RU"/>
          </a:p>
        </p:txBody>
      </p:sp>
    </p:spTree>
  </p:cSld>
  <p:clrMap bg1="dk2" tx1="lt1" bg2="dk1" tx2="lt2" accent1="accent1" accent2="accent2" accent3="accent3" accent4="accent4" accent5="accent5" accent6="accent6" hlink="hlink" folHlink="folHlink"/>
  <p:sldLayoutIdLst>
    <p:sldLayoutId id="2147483862" r:id="rId1"/>
    <p:sldLayoutId id="2147483863" r:id="rId2"/>
    <p:sldLayoutId id="2147483864" r:id="rId3"/>
    <p:sldLayoutId id="2147483865" r:id="rId4"/>
    <p:sldLayoutId id="2147483866" r:id="rId5"/>
    <p:sldLayoutId id="2147483867" r:id="rId6"/>
    <p:sldLayoutId id="2147483868" r:id="rId7"/>
    <p:sldLayoutId id="2147483869" r:id="rId8"/>
    <p:sldLayoutId id="2147483870" r:id="rId9"/>
    <p:sldLayoutId id="2147483871" r:id="rId10"/>
    <p:sldLayoutId id="2147483872" r:id="rId11"/>
    <p:sldLayoutId id="2147483873" r:id="rId12"/>
    <p:sldLayoutId id="2147483874" r:id="rId13"/>
    <p:sldLayoutId id="2147483875" r:id="rId14"/>
    <p:sldLayoutId id="2147483876" r:id="rId15"/>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5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65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1.vml"/><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2.xml"/><Relationship Id="rId1" Type="http://schemas.openxmlformats.org/officeDocument/2006/relationships/vmlDrawing" Target="../drawings/vmlDrawing2.vml"/><Relationship Id="rId6" Type="http://schemas.openxmlformats.org/officeDocument/2006/relationships/image" Target="../media/image12.jpeg"/><Relationship Id="rId5" Type="http://schemas.openxmlformats.org/officeDocument/2006/relationships/oleObject" Target="../embeddings/oleObject6.bin"/><Relationship Id="rId4" Type="http://schemas.openxmlformats.org/officeDocument/2006/relationships/oleObject" Target="../embeddings/oleObject5.bin"/></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2.xml"/><Relationship Id="rId1" Type="http://schemas.openxmlformats.org/officeDocument/2006/relationships/vmlDrawing" Target="../drawings/vmlDrawing3.vml"/><Relationship Id="rId4" Type="http://schemas.openxmlformats.org/officeDocument/2006/relationships/oleObject" Target="../embeddings/oleObject8.bin"/></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12.xml"/><Relationship Id="rId1" Type="http://schemas.openxmlformats.org/officeDocument/2006/relationships/vmlDrawing" Target="../drawings/vmlDrawing4.vml"/><Relationship Id="rId4" Type="http://schemas.openxmlformats.org/officeDocument/2006/relationships/oleObject" Target="../embeddings/oleObject10.bin"/></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1.bin"/><Relationship Id="rId7" Type="http://schemas.openxmlformats.org/officeDocument/2006/relationships/image" Target="../media/image17.jpeg"/><Relationship Id="rId2" Type="http://schemas.openxmlformats.org/officeDocument/2006/relationships/slideLayout" Target="../slideLayouts/slideLayout12.xml"/><Relationship Id="rId1" Type="http://schemas.openxmlformats.org/officeDocument/2006/relationships/vmlDrawing" Target="../drawings/vmlDrawing5.vml"/><Relationship Id="rId6" Type="http://schemas.openxmlformats.org/officeDocument/2006/relationships/oleObject" Target="../embeddings/oleObject14.bin"/><Relationship Id="rId5" Type="http://schemas.openxmlformats.org/officeDocument/2006/relationships/oleObject" Target="../embeddings/oleObject13.bin"/><Relationship Id="rId4" Type="http://schemas.openxmlformats.org/officeDocument/2006/relationships/oleObject" Target="../embeddings/oleObject12.bin"/></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20.bin"/><Relationship Id="rId3" Type="http://schemas.openxmlformats.org/officeDocument/2006/relationships/oleObject" Target="../embeddings/oleObject15.bin"/><Relationship Id="rId7" Type="http://schemas.openxmlformats.org/officeDocument/2006/relationships/oleObject" Target="../embeddings/oleObject19.bin"/><Relationship Id="rId2" Type="http://schemas.openxmlformats.org/officeDocument/2006/relationships/slideLayout" Target="../slideLayouts/slideLayout12.xml"/><Relationship Id="rId1" Type="http://schemas.openxmlformats.org/officeDocument/2006/relationships/vmlDrawing" Target="../drawings/vmlDrawing6.vml"/><Relationship Id="rId6" Type="http://schemas.openxmlformats.org/officeDocument/2006/relationships/oleObject" Target="../embeddings/oleObject18.bin"/><Relationship Id="rId5" Type="http://schemas.openxmlformats.org/officeDocument/2006/relationships/oleObject" Target="../embeddings/oleObject17.bin"/><Relationship Id="rId4" Type="http://schemas.openxmlformats.org/officeDocument/2006/relationships/oleObject" Target="../embeddings/oleObject16.bin"/></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4.xml"/><Relationship Id="rId1" Type="http://schemas.openxmlformats.org/officeDocument/2006/relationships/tags" Target="../tags/tag1.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4.xml"/><Relationship Id="rId1" Type="http://schemas.openxmlformats.org/officeDocument/2006/relationships/tags" Target="../tags/tag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12.xml"/><Relationship Id="rId1" Type="http://schemas.openxmlformats.org/officeDocument/2006/relationships/vmlDrawing" Target="../drawings/vmlDrawing7.vml"/><Relationship Id="rId4" Type="http://schemas.openxmlformats.org/officeDocument/2006/relationships/oleObject" Target="../embeddings/oleObject22.bin"/></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2.xml"/><Relationship Id="rId1" Type="http://schemas.openxmlformats.org/officeDocument/2006/relationships/vmlDrawing" Target="../drawings/vmlDrawing8.vml"/><Relationship Id="rId4" Type="http://schemas.openxmlformats.org/officeDocument/2006/relationships/oleObject" Target="../embeddings/oleObject23.bin"/></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8" Type="http://schemas.openxmlformats.org/officeDocument/2006/relationships/oleObject" Target="../embeddings/oleObject29.bin"/><Relationship Id="rId3" Type="http://schemas.openxmlformats.org/officeDocument/2006/relationships/oleObject" Target="../embeddings/oleObject24.bin"/><Relationship Id="rId7" Type="http://schemas.openxmlformats.org/officeDocument/2006/relationships/oleObject" Target="../embeddings/oleObject28.bin"/><Relationship Id="rId2" Type="http://schemas.openxmlformats.org/officeDocument/2006/relationships/slideLayout" Target="../slideLayouts/slideLayout12.xml"/><Relationship Id="rId1" Type="http://schemas.openxmlformats.org/officeDocument/2006/relationships/vmlDrawing" Target="../drawings/vmlDrawing9.vml"/><Relationship Id="rId6" Type="http://schemas.openxmlformats.org/officeDocument/2006/relationships/oleObject" Target="../embeddings/oleObject27.bin"/><Relationship Id="rId5" Type="http://schemas.openxmlformats.org/officeDocument/2006/relationships/oleObject" Target="../embeddings/oleObject26.bin"/><Relationship Id="rId4" Type="http://schemas.openxmlformats.org/officeDocument/2006/relationships/oleObject" Target="../embeddings/oleObject25.bin"/></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83" name="Text Box 11"/>
          <p:cNvSpPr txBox="1">
            <a:spLocks noChangeArrowheads="1"/>
          </p:cNvSpPr>
          <p:nvPr/>
        </p:nvSpPr>
        <p:spPr bwMode="auto">
          <a:xfrm>
            <a:off x="1187450" y="1268413"/>
            <a:ext cx="6335713" cy="405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Lucida Console" pitchFamily="49" charset="0"/>
              </a:defRPr>
            </a:lvl1pPr>
            <a:lvl2pPr marL="742950" indent="-285750" eaLnBrk="0" hangingPunct="0">
              <a:defRPr>
                <a:solidFill>
                  <a:schemeClr val="tx1"/>
                </a:solidFill>
                <a:latin typeface="Lucida Console" pitchFamily="49" charset="0"/>
              </a:defRPr>
            </a:lvl2pPr>
            <a:lvl3pPr marL="1143000" indent="-228600" eaLnBrk="0" hangingPunct="0">
              <a:defRPr>
                <a:solidFill>
                  <a:schemeClr val="tx1"/>
                </a:solidFill>
                <a:latin typeface="Lucida Console" pitchFamily="49" charset="0"/>
              </a:defRPr>
            </a:lvl3pPr>
            <a:lvl4pPr marL="1600200" indent="-228600" eaLnBrk="0" hangingPunct="0">
              <a:defRPr>
                <a:solidFill>
                  <a:schemeClr val="tx1"/>
                </a:solidFill>
                <a:latin typeface="Lucida Console" pitchFamily="49" charset="0"/>
              </a:defRPr>
            </a:lvl4pPr>
            <a:lvl5pPr marL="2057400" indent="-228600" eaLnBrk="0" hangingPunct="0">
              <a:defRPr>
                <a:solidFill>
                  <a:schemeClr val="tx1"/>
                </a:solidFill>
                <a:latin typeface="Lucida Console" pitchFamily="49" charset="0"/>
              </a:defRPr>
            </a:lvl5pPr>
            <a:lvl6pPr marL="2514600" indent="-228600" eaLnBrk="0" fontAlgn="base" hangingPunct="0">
              <a:spcBef>
                <a:spcPct val="0"/>
              </a:spcBef>
              <a:spcAft>
                <a:spcPct val="0"/>
              </a:spcAft>
              <a:defRPr>
                <a:solidFill>
                  <a:schemeClr val="tx1"/>
                </a:solidFill>
                <a:latin typeface="Lucida Console" pitchFamily="49" charset="0"/>
              </a:defRPr>
            </a:lvl6pPr>
            <a:lvl7pPr marL="2971800" indent="-228600" eaLnBrk="0" fontAlgn="base" hangingPunct="0">
              <a:spcBef>
                <a:spcPct val="0"/>
              </a:spcBef>
              <a:spcAft>
                <a:spcPct val="0"/>
              </a:spcAft>
              <a:defRPr>
                <a:solidFill>
                  <a:schemeClr val="tx1"/>
                </a:solidFill>
                <a:latin typeface="Lucida Console" pitchFamily="49" charset="0"/>
              </a:defRPr>
            </a:lvl7pPr>
            <a:lvl8pPr marL="3429000" indent="-228600" eaLnBrk="0" fontAlgn="base" hangingPunct="0">
              <a:spcBef>
                <a:spcPct val="0"/>
              </a:spcBef>
              <a:spcAft>
                <a:spcPct val="0"/>
              </a:spcAft>
              <a:defRPr>
                <a:solidFill>
                  <a:schemeClr val="tx1"/>
                </a:solidFill>
                <a:latin typeface="Lucida Console" pitchFamily="49" charset="0"/>
              </a:defRPr>
            </a:lvl8pPr>
            <a:lvl9pPr marL="3886200" indent="-228600" eaLnBrk="0" fontAlgn="base" hangingPunct="0">
              <a:spcBef>
                <a:spcPct val="0"/>
              </a:spcBef>
              <a:spcAft>
                <a:spcPct val="0"/>
              </a:spcAft>
              <a:defRPr>
                <a:solidFill>
                  <a:schemeClr val="tx1"/>
                </a:solidFill>
                <a:latin typeface="Lucida Console" pitchFamily="49" charset="0"/>
              </a:defRPr>
            </a:lvl9pPr>
          </a:lstStyle>
          <a:p>
            <a:pPr eaLnBrk="1" hangingPunct="1">
              <a:spcBef>
                <a:spcPct val="50000"/>
              </a:spcBef>
            </a:pPr>
            <a:r>
              <a:rPr lang="ru-RU" altLang="ru-RU" sz="13000" b="1">
                <a:solidFill>
                  <a:srgbClr val="FBD9E5"/>
                </a:solidFill>
                <a:latin typeface="Monotype Corsiva" pitchFamily="66" charset="0"/>
              </a:rPr>
              <a:t>  </a:t>
            </a:r>
            <a:r>
              <a:rPr lang="ru-RU" altLang="ru-RU" sz="13000" b="1" u="sng">
                <a:solidFill>
                  <a:srgbClr val="FBD9E5"/>
                </a:solidFill>
                <a:latin typeface="Monotype Corsiva" pitchFamily="66" charset="0"/>
              </a:rPr>
              <a:t>Силы  в механике</a:t>
            </a:r>
          </a:p>
        </p:txBody>
      </p:sp>
      <p:sp>
        <p:nvSpPr>
          <p:cNvPr id="2" name="Прямоугольник 1"/>
          <p:cNvSpPr/>
          <p:nvPr/>
        </p:nvSpPr>
        <p:spPr>
          <a:xfrm>
            <a:off x="4543400" y="6021288"/>
            <a:ext cx="4572000" cy="646331"/>
          </a:xfrm>
          <a:prstGeom prst="rect">
            <a:avLst/>
          </a:prstGeom>
        </p:spPr>
        <p:txBody>
          <a:bodyPr>
            <a:spAutoFit/>
          </a:bodyPr>
          <a:lstStyle/>
          <a:p>
            <a:r>
              <a:rPr lang="ru-RU" dirty="0" smtClean="0"/>
              <a:t>Выполнил ученик 10 класса:</a:t>
            </a:r>
            <a:br>
              <a:rPr lang="ru-RU" dirty="0" smtClean="0"/>
            </a:br>
            <a:r>
              <a:rPr lang="ru-RU" dirty="0" smtClean="0"/>
              <a:t>Захаренков Владислав.</a:t>
            </a:r>
            <a:endParaRPr lang="ru-RU"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3083"/>
                                        </p:tgtEl>
                                        <p:attrNameLst>
                                          <p:attrName>style.visibility</p:attrName>
                                        </p:attrNameLst>
                                      </p:cBhvr>
                                      <p:to>
                                        <p:strVal val="visible"/>
                                      </p:to>
                                    </p:set>
                                    <p:anim calcmode="lin" valueType="num">
                                      <p:cBhvr>
                                        <p:cTn id="7" dur="500" fill="hold"/>
                                        <p:tgtEl>
                                          <p:spTgt spid="308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083"/>
                                        </p:tgtEl>
                                        <p:attrNameLst>
                                          <p:attrName>ppt_y</p:attrName>
                                        </p:attrNameLst>
                                      </p:cBhvr>
                                      <p:tavLst>
                                        <p:tav tm="0">
                                          <p:val>
                                            <p:strVal val="#ppt_y"/>
                                          </p:val>
                                        </p:tav>
                                        <p:tav tm="100000">
                                          <p:val>
                                            <p:strVal val="#ppt_y"/>
                                          </p:val>
                                        </p:tav>
                                      </p:tavLst>
                                    </p:anim>
                                    <p:anim calcmode="lin" valueType="num">
                                      <p:cBhvr>
                                        <p:cTn id="9" dur="500" fill="hold"/>
                                        <p:tgtEl>
                                          <p:spTgt spid="308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08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083"/>
                                        </p:tgtEl>
                                      </p:cBhvr>
                                    </p:animEffect>
                                  </p:childTnLst>
                                </p:cTn>
                              </p:par>
                            </p:childTnLst>
                          </p:cTn>
                        </p:par>
                      </p:childTnLst>
                    </p:cTn>
                  </p:par>
                  <p:par>
                    <p:cTn id="12" fill="hold">
                      <p:stCondLst>
                        <p:cond delay="indefinite"/>
                      </p:stCondLst>
                      <p:childTnLst>
                        <p:par>
                          <p:cTn id="13" fill="hold">
                            <p:stCondLst>
                              <p:cond delay="0"/>
                            </p:stCondLst>
                            <p:childTnLst>
                              <p:par>
                                <p:cTn id="14" presetID="31" presetClass="entr" presetSubtype="0"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1000" fill="hold"/>
                                        <p:tgtEl>
                                          <p:spTgt spid="2"/>
                                        </p:tgtEl>
                                        <p:attrNameLst>
                                          <p:attrName>ppt_w</p:attrName>
                                        </p:attrNameLst>
                                      </p:cBhvr>
                                      <p:tavLst>
                                        <p:tav tm="0">
                                          <p:val>
                                            <p:fltVal val="0"/>
                                          </p:val>
                                        </p:tav>
                                        <p:tav tm="100000">
                                          <p:val>
                                            <p:strVal val="#ppt_w"/>
                                          </p:val>
                                        </p:tav>
                                      </p:tavLst>
                                    </p:anim>
                                    <p:anim calcmode="lin" valueType="num">
                                      <p:cBhvr>
                                        <p:cTn id="17" dur="1000" fill="hold"/>
                                        <p:tgtEl>
                                          <p:spTgt spid="2"/>
                                        </p:tgtEl>
                                        <p:attrNameLst>
                                          <p:attrName>ppt_h</p:attrName>
                                        </p:attrNameLst>
                                      </p:cBhvr>
                                      <p:tavLst>
                                        <p:tav tm="0">
                                          <p:val>
                                            <p:fltVal val="0"/>
                                          </p:val>
                                        </p:tav>
                                        <p:tav tm="100000">
                                          <p:val>
                                            <p:strVal val="#ppt_h"/>
                                          </p:val>
                                        </p:tav>
                                      </p:tavLst>
                                    </p:anim>
                                    <p:anim calcmode="lin" valueType="num">
                                      <p:cBhvr>
                                        <p:cTn id="18" dur="1000" fill="hold"/>
                                        <p:tgtEl>
                                          <p:spTgt spid="2"/>
                                        </p:tgtEl>
                                        <p:attrNameLst>
                                          <p:attrName>style.rotation</p:attrName>
                                        </p:attrNameLst>
                                      </p:cBhvr>
                                      <p:tavLst>
                                        <p:tav tm="0">
                                          <p:val>
                                            <p:fltVal val="90"/>
                                          </p:val>
                                        </p:tav>
                                        <p:tav tm="100000">
                                          <p:val>
                                            <p:fltVal val="0"/>
                                          </p:val>
                                        </p:tav>
                                      </p:tavLst>
                                    </p:anim>
                                    <p:animEffect transition="in" filter="fade">
                                      <p:cBhvr>
                                        <p:cTn id="1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3" grpId="0"/>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3026" name="Rectangle 2"/>
          <p:cNvSpPr>
            <a:spLocks noGrp="1" noChangeArrowheads="1"/>
          </p:cNvSpPr>
          <p:nvPr>
            <p:ph type="subTitle" idx="1"/>
          </p:nvPr>
        </p:nvSpPr>
        <p:spPr>
          <a:xfrm>
            <a:off x="900113" y="404813"/>
            <a:ext cx="7129462" cy="4608512"/>
          </a:xfrm>
        </p:spPr>
        <p:txBody>
          <a:bodyPr/>
          <a:lstStyle/>
          <a:p>
            <a:pPr eaLnBrk="1" hangingPunct="1">
              <a:defRPr/>
            </a:pPr>
            <a:r>
              <a:rPr lang="ru-RU" sz="12000" b="1" smtClean="0">
                <a:solidFill>
                  <a:srgbClr val="FBD9E5"/>
                </a:solidFill>
                <a:latin typeface="Monotype Corsiva" pitchFamily="66" charset="0"/>
              </a:rPr>
              <a:t>Сила всемирного тяготения</a:t>
            </a:r>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513026">
                                            <p:txEl>
                                              <p:pRg st="0" end="0"/>
                                            </p:txEl>
                                          </p:spTgt>
                                        </p:tgtEl>
                                        <p:attrNameLst>
                                          <p:attrName>style.visibility</p:attrName>
                                        </p:attrNameLst>
                                      </p:cBhvr>
                                      <p:to>
                                        <p:strVal val="visible"/>
                                      </p:to>
                                    </p:set>
                                    <p:anim calcmode="lin" valueType="num">
                                      <p:cBhvr>
                                        <p:cTn id="7" dur="500" decel="50000" fill="hold">
                                          <p:stCondLst>
                                            <p:cond delay="0"/>
                                          </p:stCondLst>
                                        </p:cTn>
                                        <p:tgtEl>
                                          <p:spTgt spid="513026">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513026">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513026">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513026">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513026">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513026">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513026">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513026">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34" presetClass="entr" presetSubtype="0" fill="hold" grpId="1" nodeType="clickEffect">
                                  <p:stCondLst>
                                    <p:cond delay="0"/>
                                  </p:stCondLst>
                                  <p:childTnLst>
                                    <p:set>
                                      <p:cBhvr>
                                        <p:cTn id="18" dur="1" fill="hold">
                                          <p:stCondLst>
                                            <p:cond delay="0"/>
                                          </p:stCondLst>
                                        </p:cTn>
                                        <p:tgtEl>
                                          <p:spTgt spid="513026">
                                            <p:txEl>
                                              <p:pRg st="0" end="0"/>
                                            </p:txEl>
                                          </p:spTgt>
                                        </p:tgtEl>
                                        <p:attrNameLst>
                                          <p:attrName>style.visibility</p:attrName>
                                        </p:attrNameLst>
                                      </p:cBhvr>
                                      <p:to>
                                        <p:strVal val="visible"/>
                                      </p:to>
                                    </p:set>
                                    <p:anim from="(-#ppt_w/2)" to="(#ppt_x)" calcmode="lin" valueType="num">
                                      <p:cBhvr>
                                        <p:cTn id="19" dur="600" fill="hold">
                                          <p:stCondLst>
                                            <p:cond delay="0"/>
                                          </p:stCondLst>
                                        </p:cTn>
                                        <p:tgtEl>
                                          <p:spTgt spid="513026">
                                            <p:txEl>
                                              <p:pRg st="0" end="0"/>
                                            </p:txEl>
                                          </p:spTgt>
                                        </p:tgtEl>
                                        <p:attrNameLst>
                                          <p:attrName>ppt_x</p:attrName>
                                        </p:attrNameLst>
                                      </p:cBhvr>
                                    </p:anim>
                                    <p:anim from="0" to="-1.0" calcmode="lin" valueType="num">
                                      <p:cBhvr>
                                        <p:cTn id="20" dur="200" decel="50000" autoRev="1" fill="hold">
                                          <p:stCondLst>
                                            <p:cond delay="600"/>
                                          </p:stCondLst>
                                        </p:cTn>
                                        <p:tgtEl>
                                          <p:spTgt spid="513026">
                                            <p:txEl>
                                              <p:pRg st="0" end="0"/>
                                            </p:txEl>
                                          </p:spTgt>
                                        </p:tgtEl>
                                        <p:attrNameLst>
                                          <p:attrName>xshear</p:attrName>
                                        </p:attrNameLst>
                                      </p:cBhvr>
                                    </p:anim>
                                    <p:animScale>
                                      <p:cBhvr>
                                        <p:cTn id="21" dur="200" decel="100000" autoRev="1" fill="hold">
                                          <p:stCondLst>
                                            <p:cond delay="600"/>
                                          </p:stCondLst>
                                        </p:cTn>
                                        <p:tgtEl>
                                          <p:spTgt spid="513026">
                                            <p:txEl>
                                              <p:pRg st="0" end="0"/>
                                            </p:txEl>
                                          </p:spTgt>
                                        </p:tgtEl>
                                      </p:cBhvr>
                                      <p:from x="100000" y="100000"/>
                                      <p:to x="80000" y="100000"/>
                                    </p:animScale>
                                    <p:anim by="(#ppt_h/3+#ppt_w*0.1)" calcmode="lin" valueType="num">
                                      <p:cBhvr additive="sum">
                                        <p:cTn id="22" dur="200" decel="100000" autoRev="1" fill="hold">
                                          <p:stCondLst>
                                            <p:cond delay="600"/>
                                          </p:stCondLst>
                                        </p:cTn>
                                        <p:tgtEl>
                                          <p:spTgt spid="513026">
                                            <p:txEl>
                                              <p:pRg st="0" end="0"/>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026" grpId="0" build="p"/>
      <p:bldP spid="513026" grpId="1" build="p"/>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4050" name="Rectangle 2"/>
          <p:cNvSpPr>
            <a:spLocks noGrp="1" noChangeArrowheads="1"/>
          </p:cNvSpPr>
          <p:nvPr>
            <p:ph type="title"/>
          </p:nvPr>
        </p:nvSpPr>
        <p:spPr>
          <a:xfrm>
            <a:off x="468313" y="188913"/>
            <a:ext cx="8229600" cy="655637"/>
          </a:xfrm>
        </p:spPr>
        <p:txBody>
          <a:bodyPr/>
          <a:lstStyle/>
          <a:p>
            <a:pPr eaLnBrk="1" hangingPunct="1">
              <a:defRPr/>
            </a:pPr>
            <a:r>
              <a:rPr lang="ru-RU" sz="3000" i="1" smtClean="0">
                <a:latin typeface="Arial" charset="0"/>
              </a:rPr>
              <a:t>Закон всемирного тяготения</a:t>
            </a:r>
          </a:p>
        </p:txBody>
      </p:sp>
      <p:sp>
        <p:nvSpPr>
          <p:cNvPr id="514051" name="Rectangle 3"/>
          <p:cNvSpPr>
            <a:spLocks noGrp="1" noChangeArrowheads="1"/>
          </p:cNvSpPr>
          <p:nvPr>
            <p:ph type="body" sz="half" idx="1"/>
          </p:nvPr>
        </p:nvSpPr>
        <p:spPr>
          <a:xfrm>
            <a:off x="0" y="549275"/>
            <a:ext cx="9144000" cy="6308725"/>
          </a:xfrm>
        </p:spPr>
        <p:txBody>
          <a:bodyPr/>
          <a:lstStyle/>
          <a:p>
            <a:pPr eaLnBrk="1" hangingPunct="1">
              <a:buFont typeface="Wingdings" pitchFamily="2" charset="2"/>
              <a:buNone/>
              <a:defRPr/>
            </a:pPr>
            <a:r>
              <a:rPr lang="ru-RU" sz="2700" dirty="0" smtClean="0">
                <a:latin typeface="Monotype Corsiva" pitchFamily="66" charset="0"/>
              </a:rPr>
              <a:t>       </a:t>
            </a:r>
          </a:p>
          <a:p>
            <a:pPr eaLnBrk="1" hangingPunct="1">
              <a:buFont typeface="Wingdings" pitchFamily="2" charset="2"/>
              <a:buNone/>
              <a:defRPr/>
            </a:pPr>
            <a:r>
              <a:rPr lang="ru-RU" sz="2700" dirty="0" smtClean="0">
                <a:latin typeface="Monotype Corsiva" pitchFamily="66" charset="0"/>
              </a:rPr>
              <a:t>       Закон всемирного тяготения был открыт и сформулирован</a:t>
            </a:r>
          </a:p>
          <a:p>
            <a:pPr eaLnBrk="1" hangingPunct="1">
              <a:buFont typeface="Wingdings" pitchFamily="2" charset="2"/>
              <a:buNone/>
              <a:defRPr/>
            </a:pPr>
            <a:r>
              <a:rPr lang="ru-RU" sz="2700" dirty="0" smtClean="0">
                <a:latin typeface="Monotype Corsiva" pitchFamily="66" charset="0"/>
              </a:rPr>
              <a:t>Ньютоном в 1667 году. Он звучит так:</a:t>
            </a:r>
            <a:endParaRPr lang="ru-RU" sz="2700" dirty="0" smtClean="0"/>
          </a:p>
          <a:p>
            <a:pPr eaLnBrk="1" hangingPunct="1">
              <a:buFont typeface="Wingdings" pitchFamily="2" charset="2"/>
              <a:buNone/>
              <a:defRPr/>
            </a:pPr>
            <a:r>
              <a:rPr lang="ru-RU" sz="2700" i="1" dirty="0" smtClean="0">
                <a:latin typeface="Arial" charset="0"/>
              </a:rPr>
              <a:t>       тела притягиваются друг к другу с силой, прямо </a:t>
            </a:r>
          </a:p>
          <a:p>
            <a:pPr eaLnBrk="1" hangingPunct="1">
              <a:buFont typeface="Wingdings" pitchFamily="2" charset="2"/>
              <a:buNone/>
              <a:defRPr/>
            </a:pPr>
            <a:r>
              <a:rPr lang="ru-RU" sz="2700" i="1" dirty="0" smtClean="0">
                <a:latin typeface="Arial" charset="0"/>
              </a:rPr>
              <a:t>пропорциональной произведению их масс и обратно</a:t>
            </a:r>
          </a:p>
          <a:p>
            <a:pPr eaLnBrk="1" hangingPunct="1">
              <a:buFont typeface="Wingdings" pitchFamily="2" charset="2"/>
              <a:buNone/>
              <a:defRPr/>
            </a:pPr>
            <a:r>
              <a:rPr lang="ru-RU" sz="2700" i="1" dirty="0" smtClean="0">
                <a:latin typeface="Arial" charset="0"/>
              </a:rPr>
              <a:t>пропорциональной  квадрату расстояния между ними:</a:t>
            </a:r>
            <a:r>
              <a:rPr lang="ru-RU" sz="2700" dirty="0" smtClean="0"/>
              <a:t>              </a:t>
            </a:r>
            <a:endParaRPr lang="en-US" sz="2700" dirty="0" smtClean="0"/>
          </a:p>
          <a:p>
            <a:pPr eaLnBrk="1" hangingPunct="1">
              <a:buFont typeface="Wingdings" pitchFamily="2" charset="2"/>
              <a:buNone/>
              <a:defRPr/>
            </a:pPr>
            <a:r>
              <a:rPr lang="en-US" sz="2700" dirty="0" smtClean="0"/>
              <a:t>   </a:t>
            </a:r>
            <a:endParaRPr lang="ru-RU" sz="2700" dirty="0" smtClean="0"/>
          </a:p>
          <a:p>
            <a:pPr eaLnBrk="1" hangingPunct="1">
              <a:buFont typeface="Wingdings" pitchFamily="2" charset="2"/>
              <a:buNone/>
              <a:defRPr/>
            </a:pPr>
            <a:endParaRPr lang="ru-RU" sz="2700" dirty="0" smtClean="0"/>
          </a:p>
          <a:p>
            <a:pPr eaLnBrk="1" hangingPunct="1">
              <a:buFont typeface="Wingdings" pitchFamily="2" charset="2"/>
              <a:buNone/>
              <a:defRPr/>
            </a:pPr>
            <a:r>
              <a:rPr lang="ru-RU" sz="2700" dirty="0" smtClean="0">
                <a:latin typeface="Monotype Corsiva" pitchFamily="66" charset="0"/>
              </a:rPr>
              <a:t>       В формулу закона входит гравитационная</a:t>
            </a:r>
            <a:r>
              <a:rPr lang="en-US" sz="2700" dirty="0" smtClean="0">
                <a:latin typeface="Monotype Corsiva" pitchFamily="66" charset="0"/>
              </a:rPr>
              <a:t> </a:t>
            </a:r>
            <a:r>
              <a:rPr lang="ru-RU" sz="2700" dirty="0" smtClean="0">
                <a:latin typeface="Monotype Corsiva" pitchFamily="66" charset="0"/>
              </a:rPr>
              <a:t>постоянная</a:t>
            </a:r>
            <a:r>
              <a:rPr lang="en-US" sz="2700" dirty="0" smtClean="0">
                <a:latin typeface="Monotype Corsiva" pitchFamily="66" charset="0"/>
              </a:rPr>
              <a:t> G</a:t>
            </a:r>
            <a:r>
              <a:rPr lang="ru-RU" sz="2700" dirty="0" smtClean="0">
                <a:latin typeface="Monotype Corsiva" pitchFamily="66" charset="0"/>
              </a:rPr>
              <a:t>. Эта </a:t>
            </a:r>
          </a:p>
          <a:p>
            <a:pPr eaLnBrk="1" hangingPunct="1">
              <a:buFont typeface="Wingdings" pitchFamily="2" charset="2"/>
              <a:buNone/>
              <a:defRPr/>
            </a:pPr>
            <a:r>
              <a:rPr lang="ru-RU" sz="2700" dirty="0" smtClean="0">
                <a:latin typeface="Monotype Corsiva" pitchFamily="66" charset="0"/>
              </a:rPr>
              <a:t>постоянная впервые была измерена английским учёным-</a:t>
            </a:r>
          </a:p>
          <a:p>
            <a:pPr eaLnBrk="1" hangingPunct="1">
              <a:buFont typeface="Wingdings" pitchFamily="2" charset="2"/>
              <a:buNone/>
              <a:defRPr/>
            </a:pPr>
            <a:r>
              <a:rPr lang="ru-RU" sz="2700" dirty="0" smtClean="0">
                <a:latin typeface="Monotype Corsiva" pitchFamily="66" charset="0"/>
              </a:rPr>
              <a:t>экспериментатором  Кавендишем в 1798г.</a:t>
            </a:r>
            <a:r>
              <a:rPr lang="ru-RU" sz="2800" dirty="0" smtClean="0"/>
              <a:t> </a:t>
            </a:r>
            <a:r>
              <a:rPr lang="en-US" sz="2800" dirty="0" smtClean="0"/>
              <a:t>                                              </a:t>
            </a:r>
            <a:r>
              <a:rPr lang="ru-RU" sz="2800" dirty="0" smtClean="0"/>
              <a:t>                                    </a:t>
            </a:r>
          </a:p>
        </p:txBody>
      </p:sp>
      <p:graphicFrame>
        <p:nvGraphicFramePr>
          <p:cNvPr id="1026" name="Rectangle 4"/>
          <p:cNvGraphicFramePr>
            <a:graphicFrameLocks/>
          </p:cNvGraphicFramePr>
          <p:nvPr>
            <p:ph sz="quarter" idx="2"/>
          </p:nvPr>
        </p:nvGraphicFramePr>
        <p:xfrm>
          <a:off x="5024438" y="1981200"/>
          <a:ext cx="3284537" cy="1987550"/>
        </p:xfrm>
        <a:graphic>
          <a:graphicData uri="http://schemas.openxmlformats.org/presentationml/2006/ole">
            <p:oleObj spid="_x0000_s1032" name="Формула" r:id="rId3" imgW="0" imgH="0" progId="Equation.3">
              <p:embed/>
            </p:oleObj>
          </a:graphicData>
        </a:graphic>
      </p:graphicFrame>
      <p:sp>
        <p:nvSpPr>
          <p:cNvPr id="1031" name="Text Box 5"/>
          <p:cNvSpPr txBox="1">
            <a:spLocks noChangeArrowheads="1"/>
          </p:cNvSpPr>
          <p:nvPr/>
        </p:nvSpPr>
        <p:spPr bwMode="auto">
          <a:xfrm>
            <a:off x="6856413" y="708025"/>
            <a:ext cx="1841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Lucida Console" pitchFamily="49" charset="0"/>
              </a:defRPr>
            </a:lvl1pPr>
            <a:lvl2pPr marL="742950" indent="-285750" eaLnBrk="0" hangingPunct="0">
              <a:defRPr>
                <a:solidFill>
                  <a:schemeClr val="tx1"/>
                </a:solidFill>
                <a:latin typeface="Lucida Console" pitchFamily="49" charset="0"/>
              </a:defRPr>
            </a:lvl2pPr>
            <a:lvl3pPr marL="1143000" indent="-228600" eaLnBrk="0" hangingPunct="0">
              <a:defRPr>
                <a:solidFill>
                  <a:schemeClr val="tx1"/>
                </a:solidFill>
                <a:latin typeface="Lucida Console" pitchFamily="49" charset="0"/>
              </a:defRPr>
            </a:lvl3pPr>
            <a:lvl4pPr marL="1600200" indent="-228600" eaLnBrk="0" hangingPunct="0">
              <a:defRPr>
                <a:solidFill>
                  <a:schemeClr val="tx1"/>
                </a:solidFill>
                <a:latin typeface="Lucida Console" pitchFamily="49" charset="0"/>
              </a:defRPr>
            </a:lvl4pPr>
            <a:lvl5pPr marL="2057400" indent="-228600" eaLnBrk="0" hangingPunct="0">
              <a:defRPr>
                <a:solidFill>
                  <a:schemeClr val="tx1"/>
                </a:solidFill>
                <a:latin typeface="Lucida Console" pitchFamily="49" charset="0"/>
              </a:defRPr>
            </a:lvl5pPr>
            <a:lvl6pPr marL="2514600" indent="-228600" eaLnBrk="0" fontAlgn="base" hangingPunct="0">
              <a:spcBef>
                <a:spcPct val="0"/>
              </a:spcBef>
              <a:spcAft>
                <a:spcPct val="0"/>
              </a:spcAft>
              <a:defRPr>
                <a:solidFill>
                  <a:schemeClr val="tx1"/>
                </a:solidFill>
                <a:latin typeface="Lucida Console" pitchFamily="49" charset="0"/>
              </a:defRPr>
            </a:lvl6pPr>
            <a:lvl7pPr marL="2971800" indent="-228600" eaLnBrk="0" fontAlgn="base" hangingPunct="0">
              <a:spcBef>
                <a:spcPct val="0"/>
              </a:spcBef>
              <a:spcAft>
                <a:spcPct val="0"/>
              </a:spcAft>
              <a:defRPr>
                <a:solidFill>
                  <a:schemeClr val="tx1"/>
                </a:solidFill>
                <a:latin typeface="Lucida Console" pitchFamily="49" charset="0"/>
              </a:defRPr>
            </a:lvl7pPr>
            <a:lvl8pPr marL="3429000" indent="-228600" eaLnBrk="0" fontAlgn="base" hangingPunct="0">
              <a:spcBef>
                <a:spcPct val="0"/>
              </a:spcBef>
              <a:spcAft>
                <a:spcPct val="0"/>
              </a:spcAft>
              <a:defRPr>
                <a:solidFill>
                  <a:schemeClr val="tx1"/>
                </a:solidFill>
                <a:latin typeface="Lucida Console" pitchFamily="49" charset="0"/>
              </a:defRPr>
            </a:lvl8pPr>
            <a:lvl9pPr marL="3886200" indent="-228600" eaLnBrk="0" fontAlgn="base" hangingPunct="0">
              <a:spcBef>
                <a:spcPct val="0"/>
              </a:spcBef>
              <a:spcAft>
                <a:spcPct val="0"/>
              </a:spcAft>
              <a:defRPr>
                <a:solidFill>
                  <a:schemeClr val="tx1"/>
                </a:solidFill>
                <a:latin typeface="Lucida Console" pitchFamily="49" charset="0"/>
              </a:defRPr>
            </a:lvl9pPr>
          </a:lstStyle>
          <a:p>
            <a:pPr eaLnBrk="1" hangingPunct="1"/>
            <a:endParaRPr lang="ru-RU" altLang="ru-RU">
              <a:latin typeface="Tahoma" pitchFamily="34" charset="0"/>
            </a:endParaRPr>
          </a:p>
        </p:txBody>
      </p:sp>
      <p:graphicFrame>
        <p:nvGraphicFramePr>
          <p:cNvPr id="1027" name="Rectangle 6"/>
          <p:cNvGraphicFramePr>
            <a:graphicFrameLocks/>
          </p:cNvGraphicFramePr>
          <p:nvPr>
            <p:ph sz="quarter" idx="3"/>
          </p:nvPr>
        </p:nvGraphicFramePr>
        <p:xfrm>
          <a:off x="5024438" y="4108450"/>
          <a:ext cx="3284537" cy="1987550"/>
        </p:xfrm>
        <a:graphic>
          <a:graphicData uri="http://schemas.openxmlformats.org/presentationml/2006/ole">
            <p:oleObj spid="_x0000_s1033" name="Формула" r:id="rId4" imgW="0" imgH="0" progId="Equation.3">
              <p:embed/>
            </p:oleObj>
          </a:graphicData>
        </a:graphic>
      </p:graphicFrame>
      <p:graphicFrame>
        <p:nvGraphicFramePr>
          <p:cNvPr id="514055" name="Object 7"/>
          <p:cNvGraphicFramePr>
            <a:graphicFrameLocks noChangeAspect="1"/>
          </p:cNvGraphicFramePr>
          <p:nvPr/>
        </p:nvGraphicFramePr>
        <p:xfrm>
          <a:off x="4787900" y="3429000"/>
          <a:ext cx="1871663" cy="1109663"/>
        </p:xfrm>
        <a:graphic>
          <a:graphicData uri="http://schemas.openxmlformats.org/presentationml/2006/ole">
            <p:oleObj spid="_x0000_s1034" name="Формула" r:id="rId5" imgW="1155700" imgH="685800"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14050"/>
                                        </p:tgtEl>
                                        <p:attrNameLst>
                                          <p:attrName>style.visibility</p:attrName>
                                        </p:attrNameLst>
                                      </p:cBhvr>
                                      <p:to>
                                        <p:strVal val="visible"/>
                                      </p:to>
                                    </p:set>
                                    <p:animEffect transition="in" filter="fade">
                                      <p:cBhvr>
                                        <p:cTn id="7" dur="2000"/>
                                        <p:tgtEl>
                                          <p:spTgt spid="51405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14051">
                                            <p:txEl>
                                              <p:pRg st="0" end="0"/>
                                            </p:txEl>
                                          </p:spTgt>
                                        </p:tgtEl>
                                        <p:attrNameLst>
                                          <p:attrName>style.visibility</p:attrName>
                                        </p:attrNameLst>
                                      </p:cBhvr>
                                      <p:to>
                                        <p:strVal val="visible"/>
                                      </p:to>
                                    </p:set>
                                    <p:animEffect transition="in" filter="fade">
                                      <p:cBhvr>
                                        <p:cTn id="12" dur="2000"/>
                                        <p:tgtEl>
                                          <p:spTgt spid="51405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14051">
                                            <p:txEl>
                                              <p:pRg st="1" end="1"/>
                                            </p:txEl>
                                          </p:spTgt>
                                        </p:tgtEl>
                                        <p:attrNameLst>
                                          <p:attrName>style.visibility</p:attrName>
                                        </p:attrNameLst>
                                      </p:cBhvr>
                                      <p:to>
                                        <p:strVal val="visible"/>
                                      </p:to>
                                    </p:set>
                                    <p:animEffect transition="in" filter="fade">
                                      <p:cBhvr>
                                        <p:cTn id="17" dur="2000"/>
                                        <p:tgtEl>
                                          <p:spTgt spid="514051">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14051">
                                            <p:txEl>
                                              <p:pRg st="2" end="2"/>
                                            </p:txEl>
                                          </p:spTgt>
                                        </p:tgtEl>
                                        <p:attrNameLst>
                                          <p:attrName>style.visibility</p:attrName>
                                        </p:attrNameLst>
                                      </p:cBhvr>
                                      <p:to>
                                        <p:strVal val="visible"/>
                                      </p:to>
                                    </p:set>
                                    <p:animEffect transition="in" filter="fade">
                                      <p:cBhvr>
                                        <p:cTn id="22" dur="2000"/>
                                        <p:tgtEl>
                                          <p:spTgt spid="514051">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14051">
                                            <p:txEl>
                                              <p:pRg st="3" end="3"/>
                                            </p:txEl>
                                          </p:spTgt>
                                        </p:tgtEl>
                                        <p:attrNameLst>
                                          <p:attrName>style.visibility</p:attrName>
                                        </p:attrNameLst>
                                      </p:cBhvr>
                                      <p:to>
                                        <p:strVal val="visible"/>
                                      </p:to>
                                    </p:set>
                                    <p:animEffect transition="in" filter="fade">
                                      <p:cBhvr>
                                        <p:cTn id="27" dur="2000"/>
                                        <p:tgtEl>
                                          <p:spTgt spid="514051">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14051">
                                            <p:txEl>
                                              <p:pRg st="4" end="4"/>
                                            </p:txEl>
                                          </p:spTgt>
                                        </p:tgtEl>
                                        <p:attrNameLst>
                                          <p:attrName>style.visibility</p:attrName>
                                        </p:attrNameLst>
                                      </p:cBhvr>
                                      <p:to>
                                        <p:strVal val="visible"/>
                                      </p:to>
                                    </p:set>
                                    <p:animEffect transition="in" filter="fade">
                                      <p:cBhvr>
                                        <p:cTn id="32" dur="2000"/>
                                        <p:tgtEl>
                                          <p:spTgt spid="514051">
                                            <p:txEl>
                                              <p:pRg st="4" end="4"/>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14051">
                                            <p:txEl>
                                              <p:pRg st="5" end="5"/>
                                            </p:txEl>
                                          </p:spTgt>
                                        </p:tgtEl>
                                        <p:attrNameLst>
                                          <p:attrName>style.visibility</p:attrName>
                                        </p:attrNameLst>
                                      </p:cBhvr>
                                      <p:to>
                                        <p:strVal val="visible"/>
                                      </p:to>
                                    </p:set>
                                    <p:animEffect transition="in" filter="fade">
                                      <p:cBhvr>
                                        <p:cTn id="37" dur="2000"/>
                                        <p:tgtEl>
                                          <p:spTgt spid="514051">
                                            <p:txEl>
                                              <p:pRg st="5" end="5"/>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3" presetClass="entr" presetSubtype="0" fill="hold" nodeType="clickEffect">
                                  <p:stCondLst>
                                    <p:cond delay="0"/>
                                  </p:stCondLst>
                                  <p:childTnLst>
                                    <p:set>
                                      <p:cBhvr>
                                        <p:cTn id="41" dur="1" fill="hold">
                                          <p:stCondLst>
                                            <p:cond delay="0"/>
                                          </p:stCondLst>
                                        </p:cTn>
                                        <p:tgtEl>
                                          <p:spTgt spid="514055"/>
                                        </p:tgtEl>
                                        <p:attrNameLst>
                                          <p:attrName>style.visibility</p:attrName>
                                        </p:attrNameLst>
                                      </p:cBhvr>
                                      <p:to>
                                        <p:strVal val="visible"/>
                                      </p:to>
                                    </p:set>
                                    <p:anim calcmode="lin" valueType="num">
                                      <p:cBhvr>
                                        <p:cTn id="42" dur="500" fill="hold"/>
                                        <p:tgtEl>
                                          <p:spTgt spid="514055"/>
                                        </p:tgtEl>
                                        <p:attrNameLst>
                                          <p:attrName>ppt_w</p:attrName>
                                        </p:attrNameLst>
                                      </p:cBhvr>
                                      <p:tavLst>
                                        <p:tav tm="0">
                                          <p:val>
                                            <p:fltVal val="0"/>
                                          </p:val>
                                        </p:tav>
                                        <p:tav tm="100000">
                                          <p:val>
                                            <p:strVal val="#ppt_w"/>
                                          </p:val>
                                        </p:tav>
                                      </p:tavLst>
                                    </p:anim>
                                    <p:anim calcmode="lin" valueType="num">
                                      <p:cBhvr>
                                        <p:cTn id="43" dur="500" fill="hold"/>
                                        <p:tgtEl>
                                          <p:spTgt spid="514055"/>
                                        </p:tgtEl>
                                        <p:attrNameLst>
                                          <p:attrName>ppt_h</p:attrName>
                                        </p:attrNameLst>
                                      </p:cBhvr>
                                      <p:tavLst>
                                        <p:tav tm="0">
                                          <p:val>
                                            <p:fltVal val="0"/>
                                          </p:val>
                                        </p:tav>
                                        <p:tav tm="100000">
                                          <p:val>
                                            <p:strVal val="#ppt_h"/>
                                          </p:val>
                                        </p:tav>
                                      </p:tavLst>
                                    </p:anim>
                                    <p:animEffect transition="in" filter="fade">
                                      <p:cBhvr>
                                        <p:cTn id="44" dur="500"/>
                                        <p:tgtEl>
                                          <p:spTgt spid="514055"/>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10" presetClass="entr" presetSubtype="0" fill="hold" nodeType="clickEffect">
                                  <p:stCondLst>
                                    <p:cond delay="0"/>
                                  </p:stCondLst>
                                  <p:childTnLst>
                                    <p:set>
                                      <p:cBhvr>
                                        <p:cTn id="48" dur="1" fill="hold">
                                          <p:stCondLst>
                                            <p:cond delay="0"/>
                                          </p:stCondLst>
                                        </p:cTn>
                                        <p:tgtEl>
                                          <p:spTgt spid="514051">
                                            <p:txEl>
                                              <p:pRg st="6" end="6"/>
                                            </p:txEl>
                                          </p:spTgt>
                                        </p:tgtEl>
                                        <p:attrNameLst>
                                          <p:attrName>style.visibility</p:attrName>
                                        </p:attrNameLst>
                                      </p:cBhvr>
                                      <p:to>
                                        <p:strVal val="visible"/>
                                      </p:to>
                                    </p:set>
                                    <p:animEffect transition="in" filter="fade">
                                      <p:cBhvr>
                                        <p:cTn id="49" dur="2000"/>
                                        <p:tgtEl>
                                          <p:spTgt spid="514051">
                                            <p:txEl>
                                              <p:pRg st="6" end="6"/>
                                            </p:txEl>
                                          </p:spTgt>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10" presetClass="entr" presetSubtype="0" fill="hold" nodeType="clickEffect">
                                  <p:stCondLst>
                                    <p:cond delay="0"/>
                                  </p:stCondLst>
                                  <p:childTnLst>
                                    <p:set>
                                      <p:cBhvr>
                                        <p:cTn id="53" dur="1" fill="hold">
                                          <p:stCondLst>
                                            <p:cond delay="0"/>
                                          </p:stCondLst>
                                        </p:cTn>
                                        <p:tgtEl>
                                          <p:spTgt spid="514051">
                                            <p:txEl>
                                              <p:pRg st="8" end="8"/>
                                            </p:txEl>
                                          </p:spTgt>
                                        </p:tgtEl>
                                        <p:attrNameLst>
                                          <p:attrName>style.visibility</p:attrName>
                                        </p:attrNameLst>
                                      </p:cBhvr>
                                      <p:to>
                                        <p:strVal val="visible"/>
                                      </p:to>
                                    </p:set>
                                    <p:animEffect transition="in" filter="fade">
                                      <p:cBhvr>
                                        <p:cTn id="54" dur="2000"/>
                                        <p:tgtEl>
                                          <p:spTgt spid="514051">
                                            <p:txEl>
                                              <p:pRg st="8" end="8"/>
                                            </p:txEl>
                                          </p:spTgt>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10" presetClass="entr" presetSubtype="0" fill="hold" nodeType="clickEffect">
                                  <p:stCondLst>
                                    <p:cond delay="0"/>
                                  </p:stCondLst>
                                  <p:childTnLst>
                                    <p:set>
                                      <p:cBhvr>
                                        <p:cTn id="58" dur="1" fill="hold">
                                          <p:stCondLst>
                                            <p:cond delay="0"/>
                                          </p:stCondLst>
                                        </p:cTn>
                                        <p:tgtEl>
                                          <p:spTgt spid="514051">
                                            <p:txEl>
                                              <p:pRg st="9" end="9"/>
                                            </p:txEl>
                                          </p:spTgt>
                                        </p:tgtEl>
                                        <p:attrNameLst>
                                          <p:attrName>style.visibility</p:attrName>
                                        </p:attrNameLst>
                                      </p:cBhvr>
                                      <p:to>
                                        <p:strVal val="visible"/>
                                      </p:to>
                                    </p:set>
                                    <p:animEffect transition="in" filter="fade">
                                      <p:cBhvr>
                                        <p:cTn id="59" dur="2000"/>
                                        <p:tgtEl>
                                          <p:spTgt spid="514051">
                                            <p:txEl>
                                              <p:pRg st="9" end="9"/>
                                            </p:txEl>
                                          </p:spTgt>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10" presetClass="entr" presetSubtype="0" fill="hold" nodeType="clickEffect">
                                  <p:stCondLst>
                                    <p:cond delay="0"/>
                                  </p:stCondLst>
                                  <p:childTnLst>
                                    <p:set>
                                      <p:cBhvr>
                                        <p:cTn id="63" dur="1" fill="hold">
                                          <p:stCondLst>
                                            <p:cond delay="0"/>
                                          </p:stCondLst>
                                        </p:cTn>
                                        <p:tgtEl>
                                          <p:spTgt spid="514051">
                                            <p:txEl>
                                              <p:pRg st="10" end="10"/>
                                            </p:txEl>
                                          </p:spTgt>
                                        </p:tgtEl>
                                        <p:attrNameLst>
                                          <p:attrName>style.visibility</p:attrName>
                                        </p:attrNameLst>
                                      </p:cBhvr>
                                      <p:to>
                                        <p:strVal val="visible"/>
                                      </p:to>
                                    </p:set>
                                    <p:animEffect transition="in" filter="fade">
                                      <p:cBhvr>
                                        <p:cTn id="64" dur="2000"/>
                                        <p:tgtEl>
                                          <p:spTgt spid="514051">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050" grpId="0"/>
      <p:bldP spid="514051"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5074" name="Rectangle 2"/>
          <p:cNvSpPr>
            <a:spLocks noGrp="1" noChangeArrowheads="1"/>
          </p:cNvSpPr>
          <p:nvPr>
            <p:ph type="body" sz="half" idx="1"/>
          </p:nvPr>
        </p:nvSpPr>
        <p:spPr>
          <a:xfrm>
            <a:off x="0" y="333375"/>
            <a:ext cx="9144000" cy="5111750"/>
          </a:xfrm>
        </p:spPr>
        <p:txBody>
          <a:bodyPr/>
          <a:lstStyle/>
          <a:p>
            <a:pPr eaLnBrk="1" hangingPunct="1">
              <a:buFont typeface="Wingdings" pitchFamily="2" charset="2"/>
              <a:buNone/>
              <a:defRPr/>
            </a:pPr>
            <a:r>
              <a:rPr lang="ru-RU" sz="2600" dirty="0" smtClean="0">
                <a:latin typeface="Monotype Corsiva" pitchFamily="66" charset="0"/>
              </a:rPr>
              <a:t>       </a:t>
            </a:r>
            <a:r>
              <a:rPr lang="ru-RU" sz="2700" dirty="0" smtClean="0">
                <a:latin typeface="Monotype Corsiva" pitchFamily="66" charset="0"/>
              </a:rPr>
              <a:t>На основе закона всемирного тяготения по известным силе </a:t>
            </a:r>
          </a:p>
          <a:p>
            <a:pPr eaLnBrk="1" hangingPunct="1">
              <a:buFont typeface="Wingdings" pitchFamily="2" charset="2"/>
              <a:buNone/>
              <a:defRPr/>
            </a:pPr>
            <a:r>
              <a:rPr lang="ru-RU" sz="2700" dirty="0" smtClean="0">
                <a:latin typeface="Monotype Corsiva" pitchFamily="66" charset="0"/>
              </a:rPr>
              <a:t>тяготения, массам шариков и расстоянию  между  ними  было </a:t>
            </a:r>
          </a:p>
          <a:p>
            <a:pPr eaLnBrk="1" hangingPunct="1">
              <a:buFont typeface="Wingdings" pitchFamily="2" charset="2"/>
              <a:buNone/>
              <a:defRPr/>
            </a:pPr>
            <a:r>
              <a:rPr lang="ru-RU" sz="2700" dirty="0" smtClean="0">
                <a:latin typeface="Monotype Corsiva" pitchFamily="66" charset="0"/>
              </a:rPr>
              <a:t>рассчитано  значение </a:t>
            </a:r>
            <a:r>
              <a:rPr lang="en-US" sz="2700" dirty="0" smtClean="0">
                <a:latin typeface="Monotype Corsiva" pitchFamily="66" charset="0"/>
              </a:rPr>
              <a:t>G</a:t>
            </a:r>
            <a:r>
              <a:rPr lang="ru-RU" sz="2700" dirty="0" smtClean="0">
                <a:latin typeface="Monotype Corsiva" pitchFamily="66" charset="0"/>
              </a:rPr>
              <a:t>. Оно оказалось равным</a:t>
            </a:r>
            <a:r>
              <a:rPr lang="en-US" sz="2700" dirty="0" smtClean="0"/>
              <a:t> </a:t>
            </a:r>
            <a:endParaRPr lang="ru-RU" sz="2700" dirty="0" smtClean="0"/>
          </a:p>
          <a:p>
            <a:pPr eaLnBrk="1" hangingPunct="1">
              <a:buFont typeface="Wingdings" pitchFamily="2" charset="2"/>
              <a:buNone/>
              <a:defRPr/>
            </a:pPr>
            <a:endParaRPr lang="ru-RU" sz="2700" dirty="0" smtClean="0"/>
          </a:p>
          <a:p>
            <a:pPr eaLnBrk="1" hangingPunct="1">
              <a:buFont typeface="Wingdings" pitchFamily="2" charset="2"/>
              <a:buNone/>
              <a:defRPr/>
            </a:pPr>
            <a:endParaRPr lang="ru-RU" sz="2800" dirty="0" smtClean="0"/>
          </a:p>
          <a:p>
            <a:pPr eaLnBrk="1" hangingPunct="1">
              <a:buFont typeface="Wingdings" pitchFamily="2" charset="2"/>
              <a:buNone/>
              <a:defRPr/>
            </a:pPr>
            <a:endParaRPr lang="ru-RU" sz="2800" dirty="0" smtClean="0"/>
          </a:p>
        </p:txBody>
      </p:sp>
      <p:graphicFrame>
        <p:nvGraphicFramePr>
          <p:cNvPr id="2050" name="Rectangle 3"/>
          <p:cNvGraphicFramePr>
            <a:graphicFrameLocks/>
          </p:cNvGraphicFramePr>
          <p:nvPr>
            <p:ph sz="quarter" idx="2"/>
          </p:nvPr>
        </p:nvGraphicFramePr>
        <p:xfrm>
          <a:off x="5024438" y="1981200"/>
          <a:ext cx="3284537" cy="1987550"/>
        </p:xfrm>
        <a:graphic>
          <a:graphicData uri="http://schemas.openxmlformats.org/presentationml/2006/ole">
            <p:oleObj spid="_x0000_s2055" name="Формула" r:id="rId3" imgW="0" imgH="0" progId="Equation.3">
              <p:embed/>
            </p:oleObj>
          </a:graphicData>
        </a:graphic>
      </p:graphicFrame>
      <p:graphicFrame>
        <p:nvGraphicFramePr>
          <p:cNvPr id="515076" name="Object 4"/>
          <p:cNvGraphicFramePr>
            <a:graphicFrameLocks noChangeAspect="1"/>
          </p:cNvGraphicFramePr>
          <p:nvPr/>
        </p:nvGraphicFramePr>
        <p:xfrm>
          <a:off x="2916238" y="2276475"/>
          <a:ext cx="5534025" cy="1411288"/>
        </p:xfrm>
        <a:graphic>
          <a:graphicData uri="http://schemas.openxmlformats.org/presentationml/2006/ole">
            <p:oleObj spid="_x0000_s2056" name="Microsoft Equation 3.0" r:id="rId4" imgW="2005729" imgH="723586" progId="Equation.3">
              <p:embed/>
            </p:oleObj>
          </a:graphicData>
        </a:graphic>
      </p:graphicFrame>
      <p:graphicFrame>
        <p:nvGraphicFramePr>
          <p:cNvPr id="2052" name="Rectangle 5"/>
          <p:cNvGraphicFramePr>
            <a:graphicFrameLocks/>
          </p:cNvGraphicFramePr>
          <p:nvPr>
            <p:ph sz="quarter" idx="3"/>
          </p:nvPr>
        </p:nvGraphicFramePr>
        <p:xfrm>
          <a:off x="5024438" y="4108450"/>
          <a:ext cx="3284537" cy="1987550"/>
        </p:xfrm>
        <a:graphic>
          <a:graphicData uri="http://schemas.openxmlformats.org/presentationml/2006/ole">
            <p:oleObj spid="_x0000_s2057" name="Формула" r:id="rId5" imgW="0" imgH="0" progId="Equation.3">
              <p:embed/>
            </p:oleObj>
          </a:graphicData>
        </a:graphic>
      </p:graphicFrame>
      <p:pic>
        <p:nvPicPr>
          <p:cNvPr id="515078" name="Picture 6" descr="Untitled-1 copy"/>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684213" y="3933825"/>
            <a:ext cx="3671887" cy="2735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515074">
                                            <p:txEl>
                                              <p:pRg st="0" end="0"/>
                                            </p:txEl>
                                          </p:spTgt>
                                        </p:tgtEl>
                                        <p:attrNameLst>
                                          <p:attrName>style.visibility</p:attrName>
                                        </p:attrNameLst>
                                      </p:cBhvr>
                                      <p:to>
                                        <p:strVal val="visible"/>
                                      </p:to>
                                    </p:set>
                                    <p:animEffect transition="in" filter="circle(in)">
                                      <p:cBhvr>
                                        <p:cTn id="7" dur="2000"/>
                                        <p:tgtEl>
                                          <p:spTgt spid="51507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nodeType="clickEffect">
                                  <p:stCondLst>
                                    <p:cond delay="0"/>
                                  </p:stCondLst>
                                  <p:childTnLst>
                                    <p:set>
                                      <p:cBhvr>
                                        <p:cTn id="11" dur="1" fill="hold">
                                          <p:stCondLst>
                                            <p:cond delay="0"/>
                                          </p:stCondLst>
                                        </p:cTn>
                                        <p:tgtEl>
                                          <p:spTgt spid="515074">
                                            <p:txEl>
                                              <p:pRg st="1" end="1"/>
                                            </p:txEl>
                                          </p:spTgt>
                                        </p:tgtEl>
                                        <p:attrNameLst>
                                          <p:attrName>style.visibility</p:attrName>
                                        </p:attrNameLst>
                                      </p:cBhvr>
                                      <p:to>
                                        <p:strVal val="visible"/>
                                      </p:to>
                                    </p:set>
                                    <p:animEffect transition="in" filter="circle(in)">
                                      <p:cBhvr>
                                        <p:cTn id="12" dur="2000"/>
                                        <p:tgtEl>
                                          <p:spTgt spid="515074">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ntr" presetSubtype="16" fill="hold" nodeType="clickEffect">
                                  <p:stCondLst>
                                    <p:cond delay="0"/>
                                  </p:stCondLst>
                                  <p:childTnLst>
                                    <p:set>
                                      <p:cBhvr>
                                        <p:cTn id="16" dur="1" fill="hold">
                                          <p:stCondLst>
                                            <p:cond delay="0"/>
                                          </p:stCondLst>
                                        </p:cTn>
                                        <p:tgtEl>
                                          <p:spTgt spid="515074">
                                            <p:txEl>
                                              <p:pRg st="2" end="2"/>
                                            </p:txEl>
                                          </p:spTgt>
                                        </p:tgtEl>
                                        <p:attrNameLst>
                                          <p:attrName>style.visibility</p:attrName>
                                        </p:attrNameLst>
                                      </p:cBhvr>
                                      <p:to>
                                        <p:strVal val="visible"/>
                                      </p:to>
                                    </p:set>
                                    <p:animEffect transition="in" filter="circle(in)">
                                      <p:cBhvr>
                                        <p:cTn id="17" dur="2000"/>
                                        <p:tgtEl>
                                          <p:spTgt spid="515074">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9" presetClass="entr" presetSubtype="0" fill="hold" nodeType="clickEffect">
                                  <p:stCondLst>
                                    <p:cond delay="0"/>
                                  </p:stCondLst>
                                  <p:childTnLst>
                                    <p:set>
                                      <p:cBhvr>
                                        <p:cTn id="21" dur="1" fill="hold">
                                          <p:stCondLst>
                                            <p:cond delay="0"/>
                                          </p:stCondLst>
                                        </p:cTn>
                                        <p:tgtEl>
                                          <p:spTgt spid="515076"/>
                                        </p:tgtEl>
                                        <p:attrNameLst>
                                          <p:attrName>style.visibility</p:attrName>
                                        </p:attrNameLst>
                                      </p:cBhvr>
                                      <p:to>
                                        <p:strVal val="visible"/>
                                      </p:to>
                                    </p:set>
                                    <p:anim calcmode="lin" valueType="num">
                                      <p:cBhvr>
                                        <p:cTn id="22" dur="1000" fill="hold"/>
                                        <p:tgtEl>
                                          <p:spTgt spid="515076"/>
                                        </p:tgtEl>
                                        <p:attrNameLst>
                                          <p:attrName>ppt_x</p:attrName>
                                        </p:attrNameLst>
                                      </p:cBhvr>
                                      <p:tavLst>
                                        <p:tav tm="0">
                                          <p:val>
                                            <p:strVal val="#ppt_x-.2"/>
                                          </p:val>
                                        </p:tav>
                                        <p:tav tm="100000">
                                          <p:val>
                                            <p:strVal val="#ppt_x"/>
                                          </p:val>
                                        </p:tav>
                                      </p:tavLst>
                                    </p:anim>
                                    <p:anim calcmode="lin" valueType="num">
                                      <p:cBhvr>
                                        <p:cTn id="23" dur="1000" fill="hold"/>
                                        <p:tgtEl>
                                          <p:spTgt spid="515076"/>
                                        </p:tgtEl>
                                        <p:attrNameLst>
                                          <p:attrName>ppt_y</p:attrName>
                                        </p:attrNameLst>
                                      </p:cBhvr>
                                      <p:tavLst>
                                        <p:tav tm="0">
                                          <p:val>
                                            <p:strVal val="#ppt_y"/>
                                          </p:val>
                                        </p:tav>
                                        <p:tav tm="100000">
                                          <p:val>
                                            <p:strVal val="#ppt_y"/>
                                          </p:val>
                                        </p:tav>
                                      </p:tavLst>
                                    </p:anim>
                                    <p:animEffect transition="in" filter="wipe(right)" prLst="gradientSize: 0.1">
                                      <p:cBhvr>
                                        <p:cTn id="24" dur="1000"/>
                                        <p:tgtEl>
                                          <p:spTgt spid="515076"/>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ntr" presetSubtype="0" fill="hold" nodeType="clickEffect">
                                  <p:stCondLst>
                                    <p:cond delay="0"/>
                                  </p:stCondLst>
                                  <p:childTnLst>
                                    <p:set>
                                      <p:cBhvr>
                                        <p:cTn id="28" dur="1" fill="hold">
                                          <p:stCondLst>
                                            <p:cond delay="0"/>
                                          </p:stCondLst>
                                        </p:cTn>
                                        <p:tgtEl>
                                          <p:spTgt spid="515078"/>
                                        </p:tgtEl>
                                        <p:attrNameLst>
                                          <p:attrName>style.visibility</p:attrName>
                                        </p:attrNameLst>
                                      </p:cBhvr>
                                      <p:to>
                                        <p:strVal val="visible"/>
                                      </p:to>
                                    </p:set>
                                    <p:animEffect transition="in" filter="fade">
                                      <p:cBhvr>
                                        <p:cTn id="29" dur="2000"/>
                                        <p:tgtEl>
                                          <p:spTgt spid="5150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7122" name="Rectangle 2"/>
          <p:cNvSpPr>
            <a:spLocks noGrp="1" noChangeArrowheads="1"/>
          </p:cNvSpPr>
          <p:nvPr>
            <p:ph type="title"/>
          </p:nvPr>
        </p:nvSpPr>
        <p:spPr>
          <a:xfrm>
            <a:off x="468313" y="620713"/>
            <a:ext cx="8229600" cy="1371600"/>
          </a:xfrm>
        </p:spPr>
        <p:txBody>
          <a:bodyPr/>
          <a:lstStyle/>
          <a:p>
            <a:pPr eaLnBrk="1" hangingPunct="1">
              <a:defRPr/>
            </a:pPr>
            <a:r>
              <a:rPr lang="ru-RU" sz="3000" i="1" smtClean="0">
                <a:latin typeface="Arial" charset="0"/>
              </a:rPr>
              <a:t>Условия применимости закона всемирного тяготения:</a:t>
            </a:r>
            <a:br>
              <a:rPr lang="ru-RU" sz="3000" i="1" smtClean="0">
                <a:latin typeface="Arial" charset="0"/>
              </a:rPr>
            </a:br>
            <a:endParaRPr lang="ru-RU" sz="3000" i="1" smtClean="0">
              <a:latin typeface="Arial" charset="0"/>
            </a:endParaRPr>
          </a:p>
        </p:txBody>
      </p:sp>
      <p:sp>
        <p:nvSpPr>
          <p:cNvPr id="517123" name="Rectangle 3"/>
          <p:cNvSpPr>
            <a:spLocks noGrp="1" noChangeArrowheads="1"/>
          </p:cNvSpPr>
          <p:nvPr>
            <p:ph type="body" idx="1"/>
          </p:nvPr>
        </p:nvSpPr>
        <p:spPr>
          <a:xfrm>
            <a:off x="0" y="2781300"/>
            <a:ext cx="8686800" cy="2816225"/>
          </a:xfrm>
        </p:spPr>
        <p:txBody>
          <a:bodyPr/>
          <a:lstStyle/>
          <a:p>
            <a:pPr eaLnBrk="1" hangingPunct="1">
              <a:buFont typeface="Wingdings" pitchFamily="2" charset="2"/>
              <a:buNone/>
              <a:defRPr/>
            </a:pPr>
            <a:r>
              <a:rPr lang="ru-RU" sz="2700" smtClean="0">
                <a:latin typeface="Monotype Corsiva" pitchFamily="66" charset="0"/>
              </a:rPr>
              <a:t>       - для точечных тел;</a:t>
            </a:r>
          </a:p>
          <a:p>
            <a:pPr eaLnBrk="1" hangingPunct="1">
              <a:buFont typeface="Wingdings" pitchFamily="2" charset="2"/>
              <a:buNone/>
              <a:defRPr/>
            </a:pPr>
            <a:r>
              <a:rPr lang="ru-RU" sz="2700" smtClean="0">
                <a:latin typeface="Monotype Corsiva" pitchFamily="66" charset="0"/>
              </a:rPr>
              <a:t>       - для двух шаров, где </a:t>
            </a:r>
            <a:r>
              <a:rPr lang="en-US" sz="2700" smtClean="0">
                <a:latin typeface="Monotype Corsiva" pitchFamily="66" charset="0"/>
              </a:rPr>
              <a:t>r</a:t>
            </a:r>
            <a:r>
              <a:rPr lang="ru-RU" sz="2700" smtClean="0">
                <a:latin typeface="Monotype Corsiva" pitchFamily="66" charset="0"/>
              </a:rPr>
              <a:t> – расстояние между центрами шаров;</a:t>
            </a:r>
          </a:p>
          <a:p>
            <a:pPr eaLnBrk="1" hangingPunct="1">
              <a:buFont typeface="Wingdings" pitchFamily="2" charset="2"/>
              <a:buNone/>
              <a:defRPr/>
            </a:pPr>
            <a:r>
              <a:rPr lang="ru-RU" sz="2700" smtClean="0">
                <a:latin typeface="Monotype Corsiva" pitchFamily="66" charset="0"/>
              </a:rPr>
              <a:t>       - для шара и тела произвольной формы, имеющего размеры </a:t>
            </a:r>
          </a:p>
          <a:p>
            <a:pPr eaLnBrk="1" hangingPunct="1">
              <a:buFont typeface="Wingdings" pitchFamily="2" charset="2"/>
              <a:buNone/>
              <a:defRPr/>
            </a:pPr>
            <a:r>
              <a:rPr lang="ru-RU" sz="2700" smtClean="0">
                <a:latin typeface="Monotype Corsiva" pitchFamily="66" charset="0"/>
              </a:rPr>
              <a:t>            во много раз меньше шара. </a:t>
            </a:r>
          </a:p>
          <a:p>
            <a:pPr eaLnBrk="1" hangingPunct="1">
              <a:buFont typeface="Wingdings" pitchFamily="2" charset="2"/>
              <a:buNone/>
              <a:defRPr/>
            </a:pPr>
            <a:endParaRPr lang="ru-RU" sz="2700" smtClean="0">
              <a:latin typeface="Monotype Corsiva" pitchFamily="66" charset="0"/>
            </a:endParaRPr>
          </a:p>
          <a:p>
            <a:pPr eaLnBrk="1" hangingPunct="1">
              <a:buFont typeface="Wingdings" pitchFamily="2" charset="2"/>
              <a:buNone/>
              <a:defRPr/>
            </a:pPr>
            <a:endParaRPr lang="ru-RU"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517122"/>
                                        </p:tgtEl>
                                        <p:attrNameLst>
                                          <p:attrName>style.visibility</p:attrName>
                                        </p:attrNameLst>
                                      </p:cBhvr>
                                      <p:to>
                                        <p:strVal val="visible"/>
                                      </p:to>
                                    </p:set>
                                    <p:animEffect transition="in" filter="fade">
                                      <p:cBhvr>
                                        <p:cTn id="7" dur="2000"/>
                                        <p:tgtEl>
                                          <p:spTgt spid="517122"/>
                                        </p:tgtEl>
                                      </p:cBhvr>
                                    </p:animEffect>
                                    <p:anim calcmode="lin" valueType="num">
                                      <p:cBhvr>
                                        <p:cTn id="8" dur="2000" fill="hold"/>
                                        <p:tgtEl>
                                          <p:spTgt spid="517122"/>
                                        </p:tgtEl>
                                        <p:attrNameLst>
                                          <p:attrName>style.rotation</p:attrName>
                                        </p:attrNameLst>
                                      </p:cBhvr>
                                      <p:tavLst>
                                        <p:tav tm="0">
                                          <p:val>
                                            <p:fltVal val="720"/>
                                          </p:val>
                                        </p:tav>
                                        <p:tav tm="100000">
                                          <p:val>
                                            <p:fltVal val="0"/>
                                          </p:val>
                                        </p:tav>
                                      </p:tavLst>
                                    </p:anim>
                                    <p:anim calcmode="lin" valueType="num">
                                      <p:cBhvr>
                                        <p:cTn id="9" dur="2000" fill="hold"/>
                                        <p:tgtEl>
                                          <p:spTgt spid="517122"/>
                                        </p:tgtEl>
                                        <p:attrNameLst>
                                          <p:attrName>ppt_h</p:attrName>
                                        </p:attrNameLst>
                                      </p:cBhvr>
                                      <p:tavLst>
                                        <p:tav tm="0">
                                          <p:val>
                                            <p:fltVal val="0"/>
                                          </p:val>
                                        </p:tav>
                                        <p:tav tm="100000">
                                          <p:val>
                                            <p:strVal val="#ppt_h"/>
                                          </p:val>
                                        </p:tav>
                                      </p:tavLst>
                                    </p:anim>
                                    <p:anim calcmode="lin" valueType="num">
                                      <p:cBhvr>
                                        <p:cTn id="10" dur="2000" fill="hold"/>
                                        <p:tgtEl>
                                          <p:spTgt spid="517122"/>
                                        </p:tgtEl>
                                        <p:attrNameLst>
                                          <p:attrName>ppt_w</p:attrName>
                                        </p:attrNameLst>
                                      </p:cBhvr>
                                      <p:tavLst>
                                        <p:tav tm="0">
                                          <p:val>
                                            <p:fltVal val="0"/>
                                          </p:val>
                                        </p:tav>
                                        <p:tav tm="100000">
                                          <p:val>
                                            <p:strVal val="#ppt_w"/>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8" presetClass="entr" presetSubtype="0" accel="50000" fill="hold" nodeType="clickEffect">
                                  <p:stCondLst>
                                    <p:cond delay="0"/>
                                  </p:stCondLst>
                                  <p:iterate type="lt">
                                    <p:tmPct val="50000"/>
                                  </p:iterate>
                                  <p:childTnLst>
                                    <p:set>
                                      <p:cBhvr>
                                        <p:cTn id="14" dur="1" fill="hold">
                                          <p:stCondLst>
                                            <p:cond delay="0"/>
                                          </p:stCondLst>
                                        </p:cTn>
                                        <p:tgtEl>
                                          <p:spTgt spid="517123">
                                            <p:txEl>
                                              <p:pRg st="0" end="0"/>
                                            </p:txEl>
                                          </p:spTgt>
                                        </p:tgtEl>
                                        <p:attrNameLst>
                                          <p:attrName>style.visibility</p:attrName>
                                        </p:attrNameLst>
                                      </p:cBhvr>
                                      <p:to>
                                        <p:strVal val="visible"/>
                                      </p:to>
                                    </p:set>
                                    <p:set>
                                      <p:cBhvr>
                                        <p:cTn id="15" dur="455" fill="hold">
                                          <p:stCondLst>
                                            <p:cond delay="0"/>
                                          </p:stCondLst>
                                        </p:cTn>
                                        <p:tgtEl>
                                          <p:spTgt spid="517123">
                                            <p:txEl>
                                              <p:pRg st="0" end="0"/>
                                            </p:txEl>
                                          </p:spTgt>
                                        </p:tgtEl>
                                        <p:attrNameLst>
                                          <p:attrName>style.rotation</p:attrName>
                                        </p:attrNameLst>
                                      </p:cBhvr>
                                      <p:to>
                                        <p:strVal val="-45.0"/>
                                      </p:to>
                                    </p:set>
                                    <p:anim calcmode="lin" valueType="num">
                                      <p:cBhvr>
                                        <p:cTn id="16" dur="455" fill="hold">
                                          <p:stCondLst>
                                            <p:cond delay="455"/>
                                          </p:stCondLst>
                                        </p:cTn>
                                        <p:tgtEl>
                                          <p:spTgt spid="517123">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17" dur="455" fill="hold">
                                          <p:stCondLst>
                                            <p:cond delay="0"/>
                                          </p:stCondLst>
                                        </p:cTn>
                                        <p:tgtEl>
                                          <p:spTgt spid="517123">
                                            <p:txEl>
                                              <p:pRg st="0" end="0"/>
                                            </p:txEl>
                                          </p:spTgt>
                                        </p:tgtEl>
                                        <p:attrNameLst>
                                          <p:attrName>ppt_y</p:attrName>
                                        </p:attrNameLst>
                                      </p:cBhvr>
                                      <p:tavLst>
                                        <p:tav tm="0">
                                          <p:val>
                                            <p:strVal val="#ppt_y-1"/>
                                          </p:val>
                                        </p:tav>
                                        <p:tav tm="100000">
                                          <p:val>
                                            <p:strVal val="#ppt_y-(0.354*#ppt_w-0.172*#ppt_h)"/>
                                          </p:val>
                                        </p:tav>
                                      </p:tavLst>
                                    </p:anim>
                                    <p:anim calcmode="lin" valueType="num">
                                      <p:cBhvr>
                                        <p:cTn id="18" dur="156" decel="50000" autoRev="1" fill="hold">
                                          <p:stCondLst>
                                            <p:cond delay="455"/>
                                          </p:stCondLst>
                                        </p:cTn>
                                        <p:tgtEl>
                                          <p:spTgt spid="517123">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19" dur="136" fill="hold">
                                          <p:stCondLst>
                                            <p:cond delay="864"/>
                                          </p:stCondLst>
                                        </p:cTn>
                                        <p:tgtEl>
                                          <p:spTgt spid="517123">
                                            <p:txEl>
                                              <p:pRg st="0" end="0"/>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38" presetClass="entr" presetSubtype="0" accel="50000" fill="hold" nodeType="clickEffect">
                                  <p:stCondLst>
                                    <p:cond delay="0"/>
                                  </p:stCondLst>
                                  <p:iterate type="lt">
                                    <p:tmPct val="50000"/>
                                  </p:iterate>
                                  <p:childTnLst>
                                    <p:set>
                                      <p:cBhvr>
                                        <p:cTn id="23" dur="1" fill="hold">
                                          <p:stCondLst>
                                            <p:cond delay="0"/>
                                          </p:stCondLst>
                                        </p:cTn>
                                        <p:tgtEl>
                                          <p:spTgt spid="517123">
                                            <p:txEl>
                                              <p:pRg st="1" end="1"/>
                                            </p:txEl>
                                          </p:spTgt>
                                        </p:tgtEl>
                                        <p:attrNameLst>
                                          <p:attrName>style.visibility</p:attrName>
                                        </p:attrNameLst>
                                      </p:cBhvr>
                                      <p:to>
                                        <p:strVal val="visible"/>
                                      </p:to>
                                    </p:set>
                                    <p:set>
                                      <p:cBhvr>
                                        <p:cTn id="24" dur="455" fill="hold">
                                          <p:stCondLst>
                                            <p:cond delay="0"/>
                                          </p:stCondLst>
                                        </p:cTn>
                                        <p:tgtEl>
                                          <p:spTgt spid="517123">
                                            <p:txEl>
                                              <p:pRg st="1" end="1"/>
                                            </p:txEl>
                                          </p:spTgt>
                                        </p:tgtEl>
                                        <p:attrNameLst>
                                          <p:attrName>style.rotation</p:attrName>
                                        </p:attrNameLst>
                                      </p:cBhvr>
                                      <p:to>
                                        <p:strVal val="-45.0"/>
                                      </p:to>
                                    </p:set>
                                    <p:anim calcmode="lin" valueType="num">
                                      <p:cBhvr>
                                        <p:cTn id="25" dur="455" fill="hold">
                                          <p:stCondLst>
                                            <p:cond delay="455"/>
                                          </p:stCondLst>
                                        </p:cTn>
                                        <p:tgtEl>
                                          <p:spTgt spid="517123">
                                            <p:txEl>
                                              <p:pRg st="1" end="1"/>
                                            </p:txEl>
                                          </p:spTgt>
                                        </p:tgtEl>
                                        <p:attrNameLst>
                                          <p:attrName>style.rotation</p:attrName>
                                        </p:attrNameLst>
                                      </p:cBhvr>
                                      <p:tavLst>
                                        <p:tav tm="0">
                                          <p:val>
                                            <p:fltVal val="-45"/>
                                          </p:val>
                                        </p:tav>
                                        <p:tav tm="69900">
                                          <p:val>
                                            <p:fltVal val="45"/>
                                          </p:val>
                                        </p:tav>
                                        <p:tav tm="100000">
                                          <p:val>
                                            <p:fltVal val="0"/>
                                          </p:val>
                                        </p:tav>
                                      </p:tavLst>
                                    </p:anim>
                                    <p:anim calcmode="lin" valueType="num">
                                      <p:cBhvr>
                                        <p:cTn id="26" dur="455" fill="hold">
                                          <p:stCondLst>
                                            <p:cond delay="0"/>
                                          </p:stCondLst>
                                        </p:cTn>
                                        <p:tgtEl>
                                          <p:spTgt spid="517123">
                                            <p:txEl>
                                              <p:pRg st="1" end="1"/>
                                            </p:txEl>
                                          </p:spTgt>
                                        </p:tgtEl>
                                        <p:attrNameLst>
                                          <p:attrName>ppt_y</p:attrName>
                                        </p:attrNameLst>
                                      </p:cBhvr>
                                      <p:tavLst>
                                        <p:tav tm="0">
                                          <p:val>
                                            <p:strVal val="#ppt_y-1"/>
                                          </p:val>
                                        </p:tav>
                                        <p:tav tm="100000">
                                          <p:val>
                                            <p:strVal val="#ppt_y-(0.354*#ppt_w-0.172*#ppt_h)"/>
                                          </p:val>
                                        </p:tav>
                                      </p:tavLst>
                                    </p:anim>
                                    <p:anim calcmode="lin" valueType="num">
                                      <p:cBhvr>
                                        <p:cTn id="27" dur="156" decel="50000" autoRev="1" fill="hold">
                                          <p:stCondLst>
                                            <p:cond delay="455"/>
                                          </p:stCondLst>
                                        </p:cTn>
                                        <p:tgtEl>
                                          <p:spTgt spid="517123">
                                            <p:txEl>
                                              <p:pRg st="1" end="1"/>
                                            </p:txEl>
                                          </p:spTgt>
                                        </p:tgtEl>
                                        <p:attrNameLst>
                                          <p:attrName>ppt_y</p:attrName>
                                        </p:attrNameLst>
                                      </p:cBhvr>
                                      <p:tavLst>
                                        <p:tav tm="0">
                                          <p:val>
                                            <p:strVal val="#ppt_y-(0.354*#ppt_w-0.172*#ppt_h)"/>
                                          </p:val>
                                        </p:tav>
                                        <p:tav tm="100000">
                                          <p:val>
                                            <p:strVal val="#ppt_y-(0.354*#ppt_w-0.172*#ppt_h)-#ppt_h/2"/>
                                          </p:val>
                                        </p:tav>
                                      </p:tavLst>
                                    </p:anim>
                                    <p:anim calcmode="lin" valueType="num">
                                      <p:cBhvr>
                                        <p:cTn id="28" dur="136" fill="hold">
                                          <p:stCondLst>
                                            <p:cond delay="864"/>
                                          </p:stCondLst>
                                        </p:cTn>
                                        <p:tgtEl>
                                          <p:spTgt spid="517123">
                                            <p:txEl>
                                              <p:pRg st="1" end="1"/>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38" presetClass="entr" presetSubtype="0" accel="50000" fill="hold" nodeType="clickEffect">
                                  <p:stCondLst>
                                    <p:cond delay="0"/>
                                  </p:stCondLst>
                                  <p:iterate type="lt">
                                    <p:tmPct val="50000"/>
                                  </p:iterate>
                                  <p:childTnLst>
                                    <p:set>
                                      <p:cBhvr>
                                        <p:cTn id="32" dur="1" fill="hold">
                                          <p:stCondLst>
                                            <p:cond delay="0"/>
                                          </p:stCondLst>
                                        </p:cTn>
                                        <p:tgtEl>
                                          <p:spTgt spid="517123">
                                            <p:txEl>
                                              <p:pRg st="2" end="2"/>
                                            </p:txEl>
                                          </p:spTgt>
                                        </p:tgtEl>
                                        <p:attrNameLst>
                                          <p:attrName>style.visibility</p:attrName>
                                        </p:attrNameLst>
                                      </p:cBhvr>
                                      <p:to>
                                        <p:strVal val="visible"/>
                                      </p:to>
                                    </p:set>
                                    <p:set>
                                      <p:cBhvr>
                                        <p:cTn id="33" dur="455" fill="hold">
                                          <p:stCondLst>
                                            <p:cond delay="0"/>
                                          </p:stCondLst>
                                        </p:cTn>
                                        <p:tgtEl>
                                          <p:spTgt spid="517123">
                                            <p:txEl>
                                              <p:pRg st="2" end="2"/>
                                            </p:txEl>
                                          </p:spTgt>
                                        </p:tgtEl>
                                        <p:attrNameLst>
                                          <p:attrName>style.rotation</p:attrName>
                                        </p:attrNameLst>
                                      </p:cBhvr>
                                      <p:to>
                                        <p:strVal val="-45.0"/>
                                      </p:to>
                                    </p:set>
                                    <p:anim calcmode="lin" valueType="num">
                                      <p:cBhvr>
                                        <p:cTn id="34" dur="455" fill="hold">
                                          <p:stCondLst>
                                            <p:cond delay="455"/>
                                          </p:stCondLst>
                                        </p:cTn>
                                        <p:tgtEl>
                                          <p:spTgt spid="517123">
                                            <p:txEl>
                                              <p:pRg st="2" end="2"/>
                                            </p:txEl>
                                          </p:spTgt>
                                        </p:tgtEl>
                                        <p:attrNameLst>
                                          <p:attrName>style.rotation</p:attrName>
                                        </p:attrNameLst>
                                      </p:cBhvr>
                                      <p:tavLst>
                                        <p:tav tm="0">
                                          <p:val>
                                            <p:fltVal val="-45"/>
                                          </p:val>
                                        </p:tav>
                                        <p:tav tm="69900">
                                          <p:val>
                                            <p:fltVal val="45"/>
                                          </p:val>
                                        </p:tav>
                                        <p:tav tm="100000">
                                          <p:val>
                                            <p:fltVal val="0"/>
                                          </p:val>
                                        </p:tav>
                                      </p:tavLst>
                                    </p:anim>
                                    <p:anim calcmode="lin" valueType="num">
                                      <p:cBhvr>
                                        <p:cTn id="35" dur="455" fill="hold">
                                          <p:stCondLst>
                                            <p:cond delay="0"/>
                                          </p:stCondLst>
                                        </p:cTn>
                                        <p:tgtEl>
                                          <p:spTgt spid="517123">
                                            <p:txEl>
                                              <p:pRg st="2" end="2"/>
                                            </p:txEl>
                                          </p:spTgt>
                                        </p:tgtEl>
                                        <p:attrNameLst>
                                          <p:attrName>ppt_y</p:attrName>
                                        </p:attrNameLst>
                                      </p:cBhvr>
                                      <p:tavLst>
                                        <p:tav tm="0">
                                          <p:val>
                                            <p:strVal val="#ppt_y-1"/>
                                          </p:val>
                                        </p:tav>
                                        <p:tav tm="100000">
                                          <p:val>
                                            <p:strVal val="#ppt_y-(0.354*#ppt_w-0.172*#ppt_h)"/>
                                          </p:val>
                                        </p:tav>
                                      </p:tavLst>
                                    </p:anim>
                                    <p:anim calcmode="lin" valueType="num">
                                      <p:cBhvr>
                                        <p:cTn id="36" dur="156" decel="50000" autoRev="1" fill="hold">
                                          <p:stCondLst>
                                            <p:cond delay="455"/>
                                          </p:stCondLst>
                                        </p:cTn>
                                        <p:tgtEl>
                                          <p:spTgt spid="517123">
                                            <p:txEl>
                                              <p:pRg st="2" end="2"/>
                                            </p:txEl>
                                          </p:spTgt>
                                        </p:tgtEl>
                                        <p:attrNameLst>
                                          <p:attrName>ppt_y</p:attrName>
                                        </p:attrNameLst>
                                      </p:cBhvr>
                                      <p:tavLst>
                                        <p:tav tm="0">
                                          <p:val>
                                            <p:strVal val="#ppt_y-(0.354*#ppt_w-0.172*#ppt_h)"/>
                                          </p:val>
                                        </p:tav>
                                        <p:tav tm="100000">
                                          <p:val>
                                            <p:strVal val="#ppt_y-(0.354*#ppt_w-0.172*#ppt_h)-#ppt_h/2"/>
                                          </p:val>
                                        </p:tav>
                                      </p:tavLst>
                                    </p:anim>
                                    <p:anim calcmode="lin" valueType="num">
                                      <p:cBhvr>
                                        <p:cTn id="37" dur="136" fill="hold">
                                          <p:stCondLst>
                                            <p:cond delay="864"/>
                                          </p:stCondLst>
                                        </p:cTn>
                                        <p:tgtEl>
                                          <p:spTgt spid="517123">
                                            <p:txEl>
                                              <p:pRg st="2" end="2"/>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38" presetClass="entr" presetSubtype="0" accel="50000" fill="hold" nodeType="clickEffect">
                                  <p:stCondLst>
                                    <p:cond delay="0"/>
                                  </p:stCondLst>
                                  <p:iterate type="lt">
                                    <p:tmPct val="50000"/>
                                  </p:iterate>
                                  <p:childTnLst>
                                    <p:set>
                                      <p:cBhvr>
                                        <p:cTn id="41" dur="1" fill="hold">
                                          <p:stCondLst>
                                            <p:cond delay="0"/>
                                          </p:stCondLst>
                                        </p:cTn>
                                        <p:tgtEl>
                                          <p:spTgt spid="517123">
                                            <p:txEl>
                                              <p:pRg st="3" end="3"/>
                                            </p:txEl>
                                          </p:spTgt>
                                        </p:tgtEl>
                                        <p:attrNameLst>
                                          <p:attrName>style.visibility</p:attrName>
                                        </p:attrNameLst>
                                      </p:cBhvr>
                                      <p:to>
                                        <p:strVal val="visible"/>
                                      </p:to>
                                    </p:set>
                                    <p:set>
                                      <p:cBhvr>
                                        <p:cTn id="42" dur="455" fill="hold">
                                          <p:stCondLst>
                                            <p:cond delay="0"/>
                                          </p:stCondLst>
                                        </p:cTn>
                                        <p:tgtEl>
                                          <p:spTgt spid="517123">
                                            <p:txEl>
                                              <p:pRg st="3" end="3"/>
                                            </p:txEl>
                                          </p:spTgt>
                                        </p:tgtEl>
                                        <p:attrNameLst>
                                          <p:attrName>style.rotation</p:attrName>
                                        </p:attrNameLst>
                                      </p:cBhvr>
                                      <p:to>
                                        <p:strVal val="-45.0"/>
                                      </p:to>
                                    </p:set>
                                    <p:anim calcmode="lin" valueType="num">
                                      <p:cBhvr>
                                        <p:cTn id="43" dur="455" fill="hold">
                                          <p:stCondLst>
                                            <p:cond delay="455"/>
                                          </p:stCondLst>
                                        </p:cTn>
                                        <p:tgtEl>
                                          <p:spTgt spid="517123">
                                            <p:txEl>
                                              <p:pRg st="3" end="3"/>
                                            </p:txEl>
                                          </p:spTgt>
                                        </p:tgtEl>
                                        <p:attrNameLst>
                                          <p:attrName>style.rotation</p:attrName>
                                        </p:attrNameLst>
                                      </p:cBhvr>
                                      <p:tavLst>
                                        <p:tav tm="0">
                                          <p:val>
                                            <p:fltVal val="-45"/>
                                          </p:val>
                                        </p:tav>
                                        <p:tav tm="69900">
                                          <p:val>
                                            <p:fltVal val="45"/>
                                          </p:val>
                                        </p:tav>
                                        <p:tav tm="100000">
                                          <p:val>
                                            <p:fltVal val="0"/>
                                          </p:val>
                                        </p:tav>
                                      </p:tavLst>
                                    </p:anim>
                                    <p:anim calcmode="lin" valueType="num">
                                      <p:cBhvr>
                                        <p:cTn id="44" dur="455" fill="hold">
                                          <p:stCondLst>
                                            <p:cond delay="0"/>
                                          </p:stCondLst>
                                        </p:cTn>
                                        <p:tgtEl>
                                          <p:spTgt spid="517123">
                                            <p:txEl>
                                              <p:pRg st="3" end="3"/>
                                            </p:txEl>
                                          </p:spTgt>
                                        </p:tgtEl>
                                        <p:attrNameLst>
                                          <p:attrName>ppt_y</p:attrName>
                                        </p:attrNameLst>
                                      </p:cBhvr>
                                      <p:tavLst>
                                        <p:tav tm="0">
                                          <p:val>
                                            <p:strVal val="#ppt_y-1"/>
                                          </p:val>
                                        </p:tav>
                                        <p:tav tm="100000">
                                          <p:val>
                                            <p:strVal val="#ppt_y-(0.354*#ppt_w-0.172*#ppt_h)"/>
                                          </p:val>
                                        </p:tav>
                                      </p:tavLst>
                                    </p:anim>
                                    <p:anim calcmode="lin" valueType="num">
                                      <p:cBhvr>
                                        <p:cTn id="45" dur="156" decel="50000" autoRev="1" fill="hold">
                                          <p:stCondLst>
                                            <p:cond delay="455"/>
                                          </p:stCondLst>
                                        </p:cTn>
                                        <p:tgtEl>
                                          <p:spTgt spid="517123">
                                            <p:txEl>
                                              <p:pRg st="3" end="3"/>
                                            </p:txEl>
                                          </p:spTgt>
                                        </p:tgtEl>
                                        <p:attrNameLst>
                                          <p:attrName>ppt_y</p:attrName>
                                        </p:attrNameLst>
                                      </p:cBhvr>
                                      <p:tavLst>
                                        <p:tav tm="0">
                                          <p:val>
                                            <p:strVal val="#ppt_y-(0.354*#ppt_w-0.172*#ppt_h)"/>
                                          </p:val>
                                        </p:tav>
                                        <p:tav tm="100000">
                                          <p:val>
                                            <p:strVal val="#ppt_y-(0.354*#ppt_w-0.172*#ppt_h)-#ppt_h/2"/>
                                          </p:val>
                                        </p:tav>
                                      </p:tavLst>
                                    </p:anim>
                                    <p:anim calcmode="lin" valueType="num">
                                      <p:cBhvr>
                                        <p:cTn id="46" dur="136" fill="hold">
                                          <p:stCondLst>
                                            <p:cond delay="864"/>
                                          </p:stCondLst>
                                        </p:cTn>
                                        <p:tgtEl>
                                          <p:spTgt spid="517123">
                                            <p:txEl>
                                              <p:pRg st="3" end="3"/>
                                            </p:txEl>
                                          </p:spTgt>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712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5314" name="Rectangle 2"/>
          <p:cNvSpPr>
            <a:spLocks noGrp="1" noChangeArrowheads="1"/>
          </p:cNvSpPr>
          <p:nvPr>
            <p:ph type="title"/>
          </p:nvPr>
        </p:nvSpPr>
        <p:spPr>
          <a:xfrm>
            <a:off x="468313" y="188913"/>
            <a:ext cx="8229600" cy="655637"/>
          </a:xfrm>
        </p:spPr>
        <p:txBody>
          <a:bodyPr/>
          <a:lstStyle/>
          <a:p>
            <a:pPr eaLnBrk="1" hangingPunct="1">
              <a:defRPr/>
            </a:pPr>
            <a:r>
              <a:rPr lang="ru-RU" sz="3000" i="1" smtClean="0">
                <a:latin typeface="Arial" charset="0"/>
              </a:rPr>
              <a:t>Сила тяжести</a:t>
            </a:r>
          </a:p>
        </p:txBody>
      </p:sp>
      <p:sp>
        <p:nvSpPr>
          <p:cNvPr id="525315" name="Rectangle 3"/>
          <p:cNvSpPr>
            <a:spLocks noGrp="1" noChangeArrowheads="1"/>
          </p:cNvSpPr>
          <p:nvPr>
            <p:ph type="body" sz="half" idx="1"/>
          </p:nvPr>
        </p:nvSpPr>
        <p:spPr>
          <a:xfrm>
            <a:off x="0" y="981075"/>
            <a:ext cx="9324975" cy="5876925"/>
          </a:xfrm>
        </p:spPr>
        <p:txBody>
          <a:bodyPr/>
          <a:lstStyle/>
          <a:p>
            <a:pPr eaLnBrk="1" hangingPunct="1">
              <a:buFont typeface="Wingdings" pitchFamily="2" charset="2"/>
              <a:buNone/>
              <a:defRPr/>
            </a:pPr>
            <a:r>
              <a:rPr lang="ru-RU" sz="2800" smtClean="0"/>
              <a:t> </a:t>
            </a:r>
          </a:p>
          <a:p>
            <a:pPr eaLnBrk="1" hangingPunct="1">
              <a:buFont typeface="Wingdings" pitchFamily="2" charset="2"/>
              <a:buNone/>
              <a:defRPr/>
            </a:pPr>
            <a:r>
              <a:rPr lang="ru-RU" sz="2700" smtClean="0">
                <a:latin typeface="Monotype Corsiva" pitchFamily="66" charset="0"/>
              </a:rPr>
              <a:t>       Силу притяжения тел к Земле называют силой </a:t>
            </a:r>
          </a:p>
          <a:p>
            <a:pPr eaLnBrk="1" hangingPunct="1">
              <a:buFont typeface="Wingdings" pitchFamily="2" charset="2"/>
              <a:buNone/>
              <a:defRPr/>
            </a:pPr>
            <a:r>
              <a:rPr lang="ru-RU" sz="2700" smtClean="0">
                <a:latin typeface="Monotype Corsiva" pitchFamily="66" charset="0"/>
              </a:rPr>
              <a:t>тяжести. Согласно закону всемирного тяготения, она выражается </a:t>
            </a:r>
          </a:p>
          <a:p>
            <a:pPr eaLnBrk="1" hangingPunct="1">
              <a:buFont typeface="Wingdings" pitchFamily="2" charset="2"/>
              <a:buNone/>
              <a:defRPr/>
            </a:pPr>
            <a:r>
              <a:rPr lang="ru-RU" sz="2700" smtClean="0">
                <a:latin typeface="Monotype Corsiva" pitchFamily="66" charset="0"/>
              </a:rPr>
              <a:t>формулой: </a:t>
            </a:r>
          </a:p>
          <a:p>
            <a:pPr eaLnBrk="1" hangingPunct="1">
              <a:buFont typeface="Wingdings" pitchFamily="2" charset="2"/>
              <a:buNone/>
              <a:defRPr/>
            </a:pPr>
            <a:r>
              <a:rPr lang="ru-RU" sz="2700" smtClean="0"/>
              <a:t> </a:t>
            </a:r>
          </a:p>
          <a:p>
            <a:pPr eaLnBrk="1" hangingPunct="1">
              <a:buFont typeface="Wingdings" pitchFamily="2" charset="2"/>
              <a:buNone/>
              <a:defRPr/>
            </a:pPr>
            <a:r>
              <a:rPr lang="ru-RU" sz="2700" smtClean="0"/>
              <a:t> </a:t>
            </a:r>
          </a:p>
          <a:p>
            <a:pPr eaLnBrk="1" hangingPunct="1">
              <a:buFont typeface="Wingdings" pitchFamily="2" charset="2"/>
              <a:buNone/>
              <a:defRPr/>
            </a:pPr>
            <a:endParaRPr lang="ru-RU" sz="2700" smtClean="0">
              <a:latin typeface="Monotype Corsiva" pitchFamily="66" charset="0"/>
            </a:endParaRPr>
          </a:p>
          <a:p>
            <a:pPr eaLnBrk="1" hangingPunct="1">
              <a:buFont typeface="Wingdings" pitchFamily="2" charset="2"/>
              <a:buNone/>
              <a:defRPr/>
            </a:pPr>
            <a:r>
              <a:rPr lang="ru-RU" sz="2700" smtClean="0">
                <a:latin typeface="Monotype Corsiva" pitchFamily="66" charset="0"/>
              </a:rPr>
              <a:t>       где </a:t>
            </a:r>
            <a:r>
              <a:rPr lang="en-US" sz="2700" smtClean="0">
                <a:latin typeface="Monotype Corsiva" pitchFamily="66" charset="0"/>
              </a:rPr>
              <a:t>m</a:t>
            </a:r>
            <a:r>
              <a:rPr lang="ru-RU" sz="2700" smtClean="0">
                <a:latin typeface="Monotype Corsiva" pitchFamily="66" charset="0"/>
              </a:rPr>
              <a:t> – масса тела, М – масса Земли, </a:t>
            </a:r>
            <a:r>
              <a:rPr lang="en-US" sz="2700" smtClean="0">
                <a:latin typeface="Monotype Corsiva" pitchFamily="66" charset="0"/>
              </a:rPr>
              <a:t>R</a:t>
            </a:r>
            <a:r>
              <a:rPr lang="ru-RU" sz="2700" smtClean="0">
                <a:latin typeface="Monotype Corsiva" pitchFamily="66" charset="0"/>
              </a:rPr>
              <a:t> – радиус Земли, </a:t>
            </a:r>
            <a:r>
              <a:rPr lang="en-US" sz="2700" smtClean="0">
                <a:latin typeface="Monotype Corsiva" pitchFamily="66" charset="0"/>
              </a:rPr>
              <a:t>h </a:t>
            </a:r>
            <a:r>
              <a:rPr lang="ru-RU" sz="2700" smtClean="0">
                <a:latin typeface="Monotype Corsiva" pitchFamily="66" charset="0"/>
              </a:rPr>
              <a:t>– </a:t>
            </a:r>
          </a:p>
          <a:p>
            <a:pPr eaLnBrk="1" hangingPunct="1">
              <a:buFont typeface="Wingdings" pitchFamily="2" charset="2"/>
              <a:buNone/>
              <a:defRPr/>
            </a:pPr>
            <a:r>
              <a:rPr lang="ru-RU" sz="2700" smtClean="0">
                <a:latin typeface="Monotype Corsiva" pitchFamily="66" charset="0"/>
              </a:rPr>
              <a:t>высота  тела над поверхностью Земли. Сила тяжести направлена </a:t>
            </a:r>
          </a:p>
          <a:p>
            <a:pPr eaLnBrk="1" hangingPunct="1">
              <a:buFont typeface="Wingdings" pitchFamily="2" charset="2"/>
              <a:buNone/>
              <a:defRPr/>
            </a:pPr>
            <a:r>
              <a:rPr lang="ru-RU" sz="2700" smtClean="0">
                <a:latin typeface="Monotype Corsiva" pitchFamily="66" charset="0"/>
              </a:rPr>
              <a:t>вертикально вниз, к центру Земли.</a:t>
            </a:r>
            <a:r>
              <a:rPr lang="ru-RU" sz="2700" smtClean="0"/>
              <a:t> </a:t>
            </a:r>
          </a:p>
        </p:txBody>
      </p:sp>
      <p:graphicFrame>
        <p:nvGraphicFramePr>
          <p:cNvPr id="3074" name="Rectangle 4"/>
          <p:cNvGraphicFramePr>
            <a:graphicFrameLocks/>
          </p:cNvGraphicFramePr>
          <p:nvPr>
            <p:ph sz="quarter" idx="2"/>
          </p:nvPr>
        </p:nvGraphicFramePr>
        <p:xfrm>
          <a:off x="5024438" y="1981200"/>
          <a:ext cx="3284537" cy="1987550"/>
        </p:xfrm>
        <a:graphic>
          <a:graphicData uri="http://schemas.openxmlformats.org/presentationml/2006/ole">
            <p:oleObj spid="_x0000_s3078" name="Формула" r:id="rId3" imgW="0" imgH="0" progId="Equation.3">
              <p:embed/>
            </p:oleObj>
          </a:graphicData>
        </a:graphic>
      </p:graphicFrame>
      <p:graphicFrame>
        <p:nvGraphicFramePr>
          <p:cNvPr id="525317" name="Object 5"/>
          <p:cNvGraphicFramePr>
            <a:graphicFrameLocks noChangeAspect="1"/>
          </p:cNvGraphicFramePr>
          <p:nvPr>
            <p:ph sz="quarter" idx="3"/>
          </p:nvPr>
        </p:nvGraphicFramePr>
        <p:xfrm>
          <a:off x="2987675" y="2852738"/>
          <a:ext cx="2159000" cy="911225"/>
        </p:xfrm>
        <a:graphic>
          <a:graphicData uri="http://schemas.openxmlformats.org/presentationml/2006/ole">
            <p:oleObj spid="_x0000_s3079" name="Формула" r:id="rId4" imgW="1447172" imgH="672808"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525314"/>
                                        </p:tgtEl>
                                        <p:attrNameLst>
                                          <p:attrName>style.visibility</p:attrName>
                                        </p:attrNameLst>
                                      </p:cBhvr>
                                      <p:to>
                                        <p:strVal val="visible"/>
                                      </p:to>
                                    </p:set>
                                    <p:anim calcmode="lin" valueType="num">
                                      <p:cBhvr>
                                        <p:cTn id="7" dur="1000" fill="hold"/>
                                        <p:tgtEl>
                                          <p:spTgt spid="525314"/>
                                        </p:tgtEl>
                                        <p:attrNameLst>
                                          <p:attrName>ppt_x</p:attrName>
                                        </p:attrNameLst>
                                      </p:cBhvr>
                                      <p:tavLst>
                                        <p:tav tm="0">
                                          <p:val>
                                            <p:strVal val="#ppt_x-.2"/>
                                          </p:val>
                                        </p:tav>
                                        <p:tav tm="100000">
                                          <p:val>
                                            <p:strVal val="#ppt_x"/>
                                          </p:val>
                                        </p:tav>
                                      </p:tavLst>
                                    </p:anim>
                                    <p:anim calcmode="lin" valueType="num">
                                      <p:cBhvr>
                                        <p:cTn id="8" dur="1000" fill="hold"/>
                                        <p:tgtEl>
                                          <p:spTgt spid="525314"/>
                                        </p:tgtEl>
                                        <p:attrNameLst>
                                          <p:attrName>ppt_y</p:attrName>
                                        </p:attrNameLst>
                                      </p:cBhvr>
                                      <p:tavLst>
                                        <p:tav tm="0">
                                          <p:val>
                                            <p:strVal val="#ppt_y"/>
                                          </p:val>
                                        </p:tav>
                                        <p:tav tm="100000">
                                          <p:val>
                                            <p:strVal val="#ppt_y"/>
                                          </p:val>
                                        </p:tav>
                                      </p:tavLst>
                                    </p:anim>
                                    <p:animEffect transition="in" filter="wipe(right)" prLst="gradientSize: 0.1">
                                      <p:cBhvr>
                                        <p:cTn id="9" dur="1000"/>
                                        <p:tgtEl>
                                          <p:spTgt spid="52531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5" presetClass="entr" presetSubtype="0" fill="hold" nodeType="clickEffect">
                                  <p:stCondLst>
                                    <p:cond delay="0"/>
                                  </p:stCondLst>
                                  <p:childTnLst>
                                    <p:set>
                                      <p:cBhvr>
                                        <p:cTn id="13" dur="1" fill="hold">
                                          <p:stCondLst>
                                            <p:cond delay="0"/>
                                          </p:stCondLst>
                                        </p:cTn>
                                        <p:tgtEl>
                                          <p:spTgt spid="525315">
                                            <p:txEl>
                                              <p:pRg st="1" end="1"/>
                                            </p:txEl>
                                          </p:spTgt>
                                        </p:tgtEl>
                                        <p:attrNameLst>
                                          <p:attrName>style.visibility</p:attrName>
                                        </p:attrNameLst>
                                      </p:cBhvr>
                                      <p:to>
                                        <p:strVal val="visible"/>
                                      </p:to>
                                    </p:set>
                                    <p:anim calcmode="lin" valueType="num">
                                      <p:cBhvr>
                                        <p:cTn id="14" dur="500" decel="50000" fill="hold">
                                          <p:stCondLst>
                                            <p:cond delay="0"/>
                                          </p:stCondLst>
                                        </p:cTn>
                                        <p:tgtEl>
                                          <p:spTgt spid="525315">
                                            <p:txEl>
                                              <p:pRg st="1" end="1"/>
                                            </p:txEl>
                                          </p:spTgt>
                                        </p:tgtEl>
                                        <p:attrNameLst>
                                          <p:attrName>style.rotation</p:attrName>
                                        </p:attrNameLst>
                                      </p:cBhvr>
                                      <p:tavLst>
                                        <p:tav tm="0">
                                          <p:val>
                                            <p:fltVal val="-90"/>
                                          </p:val>
                                        </p:tav>
                                        <p:tav tm="100000">
                                          <p:val>
                                            <p:fltVal val="0"/>
                                          </p:val>
                                        </p:tav>
                                      </p:tavLst>
                                    </p:anim>
                                    <p:anim calcmode="lin" valueType="num">
                                      <p:cBhvr>
                                        <p:cTn id="15" dur="500" decel="50000" fill="hold">
                                          <p:stCondLst>
                                            <p:cond delay="0"/>
                                          </p:stCondLst>
                                        </p:cTn>
                                        <p:tgtEl>
                                          <p:spTgt spid="525315">
                                            <p:txEl>
                                              <p:pRg st="1" end="1"/>
                                            </p:txEl>
                                          </p:spTgt>
                                        </p:tgtEl>
                                        <p:attrNameLst>
                                          <p:attrName>ppt_w</p:attrName>
                                        </p:attrNameLst>
                                      </p:cBhvr>
                                      <p:tavLst>
                                        <p:tav tm="0">
                                          <p:val>
                                            <p:strVal val="#ppt_w"/>
                                          </p:val>
                                        </p:tav>
                                        <p:tav tm="100000">
                                          <p:val>
                                            <p:strVal val="#ppt_w*.05"/>
                                          </p:val>
                                        </p:tav>
                                      </p:tavLst>
                                    </p:anim>
                                    <p:anim calcmode="lin" valueType="num">
                                      <p:cBhvr>
                                        <p:cTn id="16" dur="500" accel="50000" fill="hold">
                                          <p:stCondLst>
                                            <p:cond delay="500"/>
                                          </p:stCondLst>
                                        </p:cTn>
                                        <p:tgtEl>
                                          <p:spTgt spid="525315">
                                            <p:txEl>
                                              <p:pRg st="1" end="1"/>
                                            </p:txEl>
                                          </p:spTgt>
                                        </p:tgtEl>
                                        <p:attrNameLst>
                                          <p:attrName>ppt_w</p:attrName>
                                        </p:attrNameLst>
                                      </p:cBhvr>
                                      <p:tavLst>
                                        <p:tav tm="0">
                                          <p:val>
                                            <p:strVal val="#ppt_w*.05"/>
                                          </p:val>
                                        </p:tav>
                                        <p:tav tm="100000">
                                          <p:val>
                                            <p:strVal val="#ppt_w"/>
                                          </p:val>
                                        </p:tav>
                                      </p:tavLst>
                                    </p:anim>
                                    <p:anim calcmode="lin" valueType="num">
                                      <p:cBhvr>
                                        <p:cTn id="17" dur="1000" fill="hold"/>
                                        <p:tgtEl>
                                          <p:spTgt spid="525315">
                                            <p:txEl>
                                              <p:pRg st="1" end="1"/>
                                            </p:txEl>
                                          </p:spTgt>
                                        </p:tgtEl>
                                        <p:attrNameLst>
                                          <p:attrName>ppt_h</p:attrName>
                                        </p:attrNameLst>
                                      </p:cBhvr>
                                      <p:tavLst>
                                        <p:tav tm="0">
                                          <p:val>
                                            <p:strVal val="#ppt_h"/>
                                          </p:val>
                                        </p:tav>
                                        <p:tav tm="100000">
                                          <p:val>
                                            <p:strVal val="#ppt_h"/>
                                          </p:val>
                                        </p:tav>
                                      </p:tavLst>
                                    </p:anim>
                                    <p:anim calcmode="lin" valueType="num">
                                      <p:cBhvr>
                                        <p:cTn id="18" dur="500" decel="50000" fill="hold">
                                          <p:stCondLst>
                                            <p:cond delay="0"/>
                                          </p:stCondLst>
                                        </p:cTn>
                                        <p:tgtEl>
                                          <p:spTgt spid="525315">
                                            <p:txEl>
                                              <p:pRg st="1" end="1"/>
                                            </p:txEl>
                                          </p:spTgt>
                                        </p:tgtEl>
                                        <p:attrNameLst>
                                          <p:attrName>ppt_x</p:attrName>
                                        </p:attrNameLst>
                                      </p:cBhvr>
                                      <p:tavLst>
                                        <p:tav tm="0">
                                          <p:val>
                                            <p:strVal val="#ppt_x+.4"/>
                                          </p:val>
                                        </p:tav>
                                        <p:tav tm="100000">
                                          <p:val>
                                            <p:strVal val="#ppt_x"/>
                                          </p:val>
                                        </p:tav>
                                      </p:tavLst>
                                    </p:anim>
                                    <p:anim calcmode="lin" valueType="num">
                                      <p:cBhvr>
                                        <p:cTn id="19" dur="500" decel="50000" fill="hold">
                                          <p:stCondLst>
                                            <p:cond delay="0"/>
                                          </p:stCondLst>
                                        </p:cTn>
                                        <p:tgtEl>
                                          <p:spTgt spid="525315">
                                            <p:txEl>
                                              <p:pRg st="1" end="1"/>
                                            </p:txEl>
                                          </p:spTgt>
                                        </p:tgtEl>
                                        <p:attrNameLst>
                                          <p:attrName>ppt_y</p:attrName>
                                        </p:attrNameLst>
                                      </p:cBhvr>
                                      <p:tavLst>
                                        <p:tav tm="0">
                                          <p:val>
                                            <p:strVal val="#ppt_y-.2"/>
                                          </p:val>
                                        </p:tav>
                                        <p:tav tm="100000">
                                          <p:val>
                                            <p:strVal val="#ppt_y+.1"/>
                                          </p:val>
                                        </p:tav>
                                      </p:tavLst>
                                    </p:anim>
                                    <p:anim calcmode="lin" valueType="num">
                                      <p:cBhvr>
                                        <p:cTn id="20" dur="500" accel="50000" fill="hold">
                                          <p:stCondLst>
                                            <p:cond delay="500"/>
                                          </p:stCondLst>
                                        </p:cTn>
                                        <p:tgtEl>
                                          <p:spTgt spid="525315">
                                            <p:txEl>
                                              <p:pRg st="1" end="1"/>
                                            </p:txEl>
                                          </p:spTgt>
                                        </p:tgtEl>
                                        <p:attrNameLst>
                                          <p:attrName>ppt_y</p:attrName>
                                        </p:attrNameLst>
                                      </p:cBhvr>
                                      <p:tavLst>
                                        <p:tav tm="0">
                                          <p:val>
                                            <p:strVal val="#ppt_y+.1"/>
                                          </p:val>
                                        </p:tav>
                                        <p:tav tm="100000">
                                          <p:val>
                                            <p:strVal val="#ppt_y"/>
                                          </p:val>
                                        </p:tav>
                                      </p:tavLst>
                                    </p:anim>
                                    <p:animEffect transition="in" filter="fade">
                                      <p:cBhvr>
                                        <p:cTn id="21" dur="1000" decel="50000">
                                          <p:stCondLst>
                                            <p:cond delay="0"/>
                                          </p:stCondLst>
                                        </p:cTn>
                                        <p:tgtEl>
                                          <p:spTgt spid="525315">
                                            <p:txEl>
                                              <p:pRg st="1" end="1"/>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5" presetClass="entr" presetSubtype="0" fill="hold" nodeType="clickEffect">
                                  <p:stCondLst>
                                    <p:cond delay="0"/>
                                  </p:stCondLst>
                                  <p:childTnLst>
                                    <p:set>
                                      <p:cBhvr>
                                        <p:cTn id="25" dur="1" fill="hold">
                                          <p:stCondLst>
                                            <p:cond delay="0"/>
                                          </p:stCondLst>
                                        </p:cTn>
                                        <p:tgtEl>
                                          <p:spTgt spid="525315">
                                            <p:txEl>
                                              <p:pRg st="2" end="2"/>
                                            </p:txEl>
                                          </p:spTgt>
                                        </p:tgtEl>
                                        <p:attrNameLst>
                                          <p:attrName>style.visibility</p:attrName>
                                        </p:attrNameLst>
                                      </p:cBhvr>
                                      <p:to>
                                        <p:strVal val="visible"/>
                                      </p:to>
                                    </p:set>
                                    <p:anim calcmode="lin" valueType="num">
                                      <p:cBhvr>
                                        <p:cTn id="26" dur="500" decel="50000" fill="hold">
                                          <p:stCondLst>
                                            <p:cond delay="0"/>
                                          </p:stCondLst>
                                        </p:cTn>
                                        <p:tgtEl>
                                          <p:spTgt spid="525315">
                                            <p:txEl>
                                              <p:pRg st="2" end="2"/>
                                            </p:txEl>
                                          </p:spTgt>
                                        </p:tgtEl>
                                        <p:attrNameLst>
                                          <p:attrName>style.rotation</p:attrName>
                                        </p:attrNameLst>
                                      </p:cBhvr>
                                      <p:tavLst>
                                        <p:tav tm="0">
                                          <p:val>
                                            <p:fltVal val="-90"/>
                                          </p:val>
                                        </p:tav>
                                        <p:tav tm="100000">
                                          <p:val>
                                            <p:fltVal val="0"/>
                                          </p:val>
                                        </p:tav>
                                      </p:tavLst>
                                    </p:anim>
                                    <p:anim calcmode="lin" valueType="num">
                                      <p:cBhvr>
                                        <p:cTn id="27" dur="500" decel="50000" fill="hold">
                                          <p:stCondLst>
                                            <p:cond delay="0"/>
                                          </p:stCondLst>
                                        </p:cTn>
                                        <p:tgtEl>
                                          <p:spTgt spid="525315">
                                            <p:txEl>
                                              <p:pRg st="2" end="2"/>
                                            </p:txEl>
                                          </p:spTgt>
                                        </p:tgtEl>
                                        <p:attrNameLst>
                                          <p:attrName>ppt_w</p:attrName>
                                        </p:attrNameLst>
                                      </p:cBhvr>
                                      <p:tavLst>
                                        <p:tav tm="0">
                                          <p:val>
                                            <p:strVal val="#ppt_w"/>
                                          </p:val>
                                        </p:tav>
                                        <p:tav tm="100000">
                                          <p:val>
                                            <p:strVal val="#ppt_w*.05"/>
                                          </p:val>
                                        </p:tav>
                                      </p:tavLst>
                                    </p:anim>
                                    <p:anim calcmode="lin" valueType="num">
                                      <p:cBhvr>
                                        <p:cTn id="28" dur="500" accel="50000" fill="hold">
                                          <p:stCondLst>
                                            <p:cond delay="500"/>
                                          </p:stCondLst>
                                        </p:cTn>
                                        <p:tgtEl>
                                          <p:spTgt spid="525315">
                                            <p:txEl>
                                              <p:pRg st="2" end="2"/>
                                            </p:txEl>
                                          </p:spTgt>
                                        </p:tgtEl>
                                        <p:attrNameLst>
                                          <p:attrName>ppt_w</p:attrName>
                                        </p:attrNameLst>
                                      </p:cBhvr>
                                      <p:tavLst>
                                        <p:tav tm="0">
                                          <p:val>
                                            <p:strVal val="#ppt_w*.05"/>
                                          </p:val>
                                        </p:tav>
                                        <p:tav tm="100000">
                                          <p:val>
                                            <p:strVal val="#ppt_w"/>
                                          </p:val>
                                        </p:tav>
                                      </p:tavLst>
                                    </p:anim>
                                    <p:anim calcmode="lin" valueType="num">
                                      <p:cBhvr>
                                        <p:cTn id="29" dur="1000" fill="hold"/>
                                        <p:tgtEl>
                                          <p:spTgt spid="525315">
                                            <p:txEl>
                                              <p:pRg st="2" end="2"/>
                                            </p:txEl>
                                          </p:spTgt>
                                        </p:tgtEl>
                                        <p:attrNameLst>
                                          <p:attrName>ppt_h</p:attrName>
                                        </p:attrNameLst>
                                      </p:cBhvr>
                                      <p:tavLst>
                                        <p:tav tm="0">
                                          <p:val>
                                            <p:strVal val="#ppt_h"/>
                                          </p:val>
                                        </p:tav>
                                        <p:tav tm="100000">
                                          <p:val>
                                            <p:strVal val="#ppt_h"/>
                                          </p:val>
                                        </p:tav>
                                      </p:tavLst>
                                    </p:anim>
                                    <p:anim calcmode="lin" valueType="num">
                                      <p:cBhvr>
                                        <p:cTn id="30" dur="500" decel="50000" fill="hold">
                                          <p:stCondLst>
                                            <p:cond delay="0"/>
                                          </p:stCondLst>
                                        </p:cTn>
                                        <p:tgtEl>
                                          <p:spTgt spid="525315">
                                            <p:txEl>
                                              <p:pRg st="2" end="2"/>
                                            </p:txEl>
                                          </p:spTgt>
                                        </p:tgtEl>
                                        <p:attrNameLst>
                                          <p:attrName>ppt_x</p:attrName>
                                        </p:attrNameLst>
                                      </p:cBhvr>
                                      <p:tavLst>
                                        <p:tav tm="0">
                                          <p:val>
                                            <p:strVal val="#ppt_x+.4"/>
                                          </p:val>
                                        </p:tav>
                                        <p:tav tm="100000">
                                          <p:val>
                                            <p:strVal val="#ppt_x"/>
                                          </p:val>
                                        </p:tav>
                                      </p:tavLst>
                                    </p:anim>
                                    <p:anim calcmode="lin" valueType="num">
                                      <p:cBhvr>
                                        <p:cTn id="31" dur="500" decel="50000" fill="hold">
                                          <p:stCondLst>
                                            <p:cond delay="0"/>
                                          </p:stCondLst>
                                        </p:cTn>
                                        <p:tgtEl>
                                          <p:spTgt spid="525315">
                                            <p:txEl>
                                              <p:pRg st="2" end="2"/>
                                            </p:txEl>
                                          </p:spTgt>
                                        </p:tgtEl>
                                        <p:attrNameLst>
                                          <p:attrName>ppt_y</p:attrName>
                                        </p:attrNameLst>
                                      </p:cBhvr>
                                      <p:tavLst>
                                        <p:tav tm="0">
                                          <p:val>
                                            <p:strVal val="#ppt_y-.2"/>
                                          </p:val>
                                        </p:tav>
                                        <p:tav tm="100000">
                                          <p:val>
                                            <p:strVal val="#ppt_y+.1"/>
                                          </p:val>
                                        </p:tav>
                                      </p:tavLst>
                                    </p:anim>
                                    <p:anim calcmode="lin" valueType="num">
                                      <p:cBhvr>
                                        <p:cTn id="32" dur="500" accel="50000" fill="hold">
                                          <p:stCondLst>
                                            <p:cond delay="500"/>
                                          </p:stCondLst>
                                        </p:cTn>
                                        <p:tgtEl>
                                          <p:spTgt spid="525315">
                                            <p:txEl>
                                              <p:pRg st="2" end="2"/>
                                            </p:txEl>
                                          </p:spTgt>
                                        </p:tgtEl>
                                        <p:attrNameLst>
                                          <p:attrName>ppt_y</p:attrName>
                                        </p:attrNameLst>
                                      </p:cBhvr>
                                      <p:tavLst>
                                        <p:tav tm="0">
                                          <p:val>
                                            <p:strVal val="#ppt_y+.1"/>
                                          </p:val>
                                        </p:tav>
                                        <p:tav tm="100000">
                                          <p:val>
                                            <p:strVal val="#ppt_y"/>
                                          </p:val>
                                        </p:tav>
                                      </p:tavLst>
                                    </p:anim>
                                    <p:animEffect transition="in" filter="fade">
                                      <p:cBhvr>
                                        <p:cTn id="33" dur="1000" decel="50000">
                                          <p:stCondLst>
                                            <p:cond delay="0"/>
                                          </p:stCondLst>
                                        </p:cTn>
                                        <p:tgtEl>
                                          <p:spTgt spid="525315">
                                            <p:txEl>
                                              <p:pRg st="2" end="2"/>
                                            </p:txEl>
                                          </p:spTgt>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5" presetClass="entr" presetSubtype="0" fill="hold" nodeType="clickEffect">
                                  <p:stCondLst>
                                    <p:cond delay="0"/>
                                  </p:stCondLst>
                                  <p:childTnLst>
                                    <p:set>
                                      <p:cBhvr>
                                        <p:cTn id="37" dur="1" fill="hold">
                                          <p:stCondLst>
                                            <p:cond delay="0"/>
                                          </p:stCondLst>
                                        </p:cTn>
                                        <p:tgtEl>
                                          <p:spTgt spid="525315">
                                            <p:txEl>
                                              <p:pRg st="3" end="3"/>
                                            </p:txEl>
                                          </p:spTgt>
                                        </p:tgtEl>
                                        <p:attrNameLst>
                                          <p:attrName>style.visibility</p:attrName>
                                        </p:attrNameLst>
                                      </p:cBhvr>
                                      <p:to>
                                        <p:strVal val="visible"/>
                                      </p:to>
                                    </p:set>
                                    <p:anim calcmode="lin" valueType="num">
                                      <p:cBhvr>
                                        <p:cTn id="38" dur="500" decel="50000" fill="hold">
                                          <p:stCondLst>
                                            <p:cond delay="0"/>
                                          </p:stCondLst>
                                        </p:cTn>
                                        <p:tgtEl>
                                          <p:spTgt spid="525315">
                                            <p:txEl>
                                              <p:pRg st="3" end="3"/>
                                            </p:txEl>
                                          </p:spTgt>
                                        </p:tgtEl>
                                        <p:attrNameLst>
                                          <p:attrName>style.rotation</p:attrName>
                                        </p:attrNameLst>
                                      </p:cBhvr>
                                      <p:tavLst>
                                        <p:tav tm="0">
                                          <p:val>
                                            <p:fltVal val="-90"/>
                                          </p:val>
                                        </p:tav>
                                        <p:tav tm="100000">
                                          <p:val>
                                            <p:fltVal val="0"/>
                                          </p:val>
                                        </p:tav>
                                      </p:tavLst>
                                    </p:anim>
                                    <p:anim calcmode="lin" valueType="num">
                                      <p:cBhvr>
                                        <p:cTn id="39" dur="500" decel="50000" fill="hold">
                                          <p:stCondLst>
                                            <p:cond delay="0"/>
                                          </p:stCondLst>
                                        </p:cTn>
                                        <p:tgtEl>
                                          <p:spTgt spid="525315">
                                            <p:txEl>
                                              <p:pRg st="3" end="3"/>
                                            </p:txEl>
                                          </p:spTgt>
                                        </p:tgtEl>
                                        <p:attrNameLst>
                                          <p:attrName>ppt_w</p:attrName>
                                        </p:attrNameLst>
                                      </p:cBhvr>
                                      <p:tavLst>
                                        <p:tav tm="0">
                                          <p:val>
                                            <p:strVal val="#ppt_w"/>
                                          </p:val>
                                        </p:tav>
                                        <p:tav tm="100000">
                                          <p:val>
                                            <p:strVal val="#ppt_w*.05"/>
                                          </p:val>
                                        </p:tav>
                                      </p:tavLst>
                                    </p:anim>
                                    <p:anim calcmode="lin" valueType="num">
                                      <p:cBhvr>
                                        <p:cTn id="40" dur="500" accel="50000" fill="hold">
                                          <p:stCondLst>
                                            <p:cond delay="500"/>
                                          </p:stCondLst>
                                        </p:cTn>
                                        <p:tgtEl>
                                          <p:spTgt spid="525315">
                                            <p:txEl>
                                              <p:pRg st="3" end="3"/>
                                            </p:txEl>
                                          </p:spTgt>
                                        </p:tgtEl>
                                        <p:attrNameLst>
                                          <p:attrName>ppt_w</p:attrName>
                                        </p:attrNameLst>
                                      </p:cBhvr>
                                      <p:tavLst>
                                        <p:tav tm="0">
                                          <p:val>
                                            <p:strVal val="#ppt_w*.05"/>
                                          </p:val>
                                        </p:tav>
                                        <p:tav tm="100000">
                                          <p:val>
                                            <p:strVal val="#ppt_w"/>
                                          </p:val>
                                        </p:tav>
                                      </p:tavLst>
                                    </p:anim>
                                    <p:anim calcmode="lin" valueType="num">
                                      <p:cBhvr>
                                        <p:cTn id="41" dur="1000" fill="hold"/>
                                        <p:tgtEl>
                                          <p:spTgt spid="525315">
                                            <p:txEl>
                                              <p:pRg st="3" end="3"/>
                                            </p:txEl>
                                          </p:spTgt>
                                        </p:tgtEl>
                                        <p:attrNameLst>
                                          <p:attrName>ppt_h</p:attrName>
                                        </p:attrNameLst>
                                      </p:cBhvr>
                                      <p:tavLst>
                                        <p:tav tm="0">
                                          <p:val>
                                            <p:strVal val="#ppt_h"/>
                                          </p:val>
                                        </p:tav>
                                        <p:tav tm="100000">
                                          <p:val>
                                            <p:strVal val="#ppt_h"/>
                                          </p:val>
                                        </p:tav>
                                      </p:tavLst>
                                    </p:anim>
                                    <p:anim calcmode="lin" valueType="num">
                                      <p:cBhvr>
                                        <p:cTn id="42" dur="500" decel="50000" fill="hold">
                                          <p:stCondLst>
                                            <p:cond delay="0"/>
                                          </p:stCondLst>
                                        </p:cTn>
                                        <p:tgtEl>
                                          <p:spTgt spid="525315">
                                            <p:txEl>
                                              <p:pRg st="3" end="3"/>
                                            </p:txEl>
                                          </p:spTgt>
                                        </p:tgtEl>
                                        <p:attrNameLst>
                                          <p:attrName>ppt_x</p:attrName>
                                        </p:attrNameLst>
                                      </p:cBhvr>
                                      <p:tavLst>
                                        <p:tav tm="0">
                                          <p:val>
                                            <p:strVal val="#ppt_x+.4"/>
                                          </p:val>
                                        </p:tav>
                                        <p:tav tm="100000">
                                          <p:val>
                                            <p:strVal val="#ppt_x"/>
                                          </p:val>
                                        </p:tav>
                                      </p:tavLst>
                                    </p:anim>
                                    <p:anim calcmode="lin" valueType="num">
                                      <p:cBhvr>
                                        <p:cTn id="43" dur="500" decel="50000" fill="hold">
                                          <p:stCondLst>
                                            <p:cond delay="0"/>
                                          </p:stCondLst>
                                        </p:cTn>
                                        <p:tgtEl>
                                          <p:spTgt spid="525315">
                                            <p:txEl>
                                              <p:pRg st="3" end="3"/>
                                            </p:txEl>
                                          </p:spTgt>
                                        </p:tgtEl>
                                        <p:attrNameLst>
                                          <p:attrName>ppt_y</p:attrName>
                                        </p:attrNameLst>
                                      </p:cBhvr>
                                      <p:tavLst>
                                        <p:tav tm="0">
                                          <p:val>
                                            <p:strVal val="#ppt_y-.2"/>
                                          </p:val>
                                        </p:tav>
                                        <p:tav tm="100000">
                                          <p:val>
                                            <p:strVal val="#ppt_y+.1"/>
                                          </p:val>
                                        </p:tav>
                                      </p:tavLst>
                                    </p:anim>
                                    <p:anim calcmode="lin" valueType="num">
                                      <p:cBhvr>
                                        <p:cTn id="44" dur="500" accel="50000" fill="hold">
                                          <p:stCondLst>
                                            <p:cond delay="500"/>
                                          </p:stCondLst>
                                        </p:cTn>
                                        <p:tgtEl>
                                          <p:spTgt spid="525315">
                                            <p:txEl>
                                              <p:pRg st="3" end="3"/>
                                            </p:txEl>
                                          </p:spTgt>
                                        </p:tgtEl>
                                        <p:attrNameLst>
                                          <p:attrName>ppt_y</p:attrName>
                                        </p:attrNameLst>
                                      </p:cBhvr>
                                      <p:tavLst>
                                        <p:tav tm="0">
                                          <p:val>
                                            <p:strVal val="#ppt_y+.1"/>
                                          </p:val>
                                        </p:tav>
                                        <p:tav tm="100000">
                                          <p:val>
                                            <p:strVal val="#ppt_y"/>
                                          </p:val>
                                        </p:tav>
                                      </p:tavLst>
                                    </p:anim>
                                    <p:animEffect transition="in" filter="fade">
                                      <p:cBhvr>
                                        <p:cTn id="45" dur="1000" decel="50000">
                                          <p:stCondLst>
                                            <p:cond delay="0"/>
                                          </p:stCondLst>
                                        </p:cTn>
                                        <p:tgtEl>
                                          <p:spTgt spid="525315">
                                            <p:txEl>
                                              <p:pRg st="3" end="3"/>
                                            </p:txEl>
                                          </p:spTgt>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49" presetClass="entr" presetSubtype="0" decel="100000" fill="hold" nodeType="clickEffect">
                                  <p:stCondLst>
                                    <p:cond delay="0"/>
                                  </p:stCondLst>
                                  <p:childTnLst>
                                    <p:set>
                                      <p:cBhvr>
                                        <p:cTn id="49" dur="1" fill="hold">
                                          <p:stCondLst>
                                            <p:cond delay="0"/>
                                          </p:stCondLst>
                                        </p:cTn>
                                        <p:tgtEl>
                                          <p:spTgt spid="525317"/>
                                        </p:tgtEl>
                                        <p:attrNameLst>
                                          <p:attrName>style.visibility</p:attrName>
                                        </p:attrNameLst>
                                      </p:cBhvr>
                                      <p:to>
                                        <p:strVal val="visible"/>
                                      </p:to>
                                    </p:set>
                                    <p:anim calcmode="lin" valueType="num">
                                      <p:cBhvr>
                                        <p:cTn id="50" dur="500" fill="hold"/>
                                        <p:tgtEl>
                                          <p:spTgt spid="525317"/>
                                        </p:tgtEl>
                                        <p:attrNameLst>
                                          <p:attrName>ppt_w</p:attrName>
                                        </p:attrNameLst>
                                      </p:cBhvr>
                                      <p:tavLst>
                                        <p:tav tm="0">
                                          <p:val>
                                            <p:fltVal val="0"/>
                                          </p:val>
                                        </p:tav>
                                        <p:tav tm="100000">
                                          <p:val>
                                            <p:strVal val="#ppt_w"/>
                                          </p:val>
                                        </p:tav>
                                      </p:tavLst>
                                    </p:anim>
                                    <p:anim calcmode="lin" valueType="num">
                                      <p:cBhvr>
                                        <p:cTn id="51" dur="500" fill="hold"/>
                                        <p:tgtEl>
                                          <p:spTgt spid="525317"/>
                                        </p:tgtEl>
                                        <p:attrNameLst>
                                          <p:attrName>ppt_h</p:attrName>
                                        </p:attrNameLst>
                                      </p:cBhvr>
                                      <p:tavLst>
                                        <p:tav tm="0">
                                          <p:val>
                                            <p:fltVal val="0"/>
                                          </p:val>
                                        </p:tav>
                                        <p:tav tm="100000">
                                          <p:val>
                                            <p:strVal val="#ppt_h"/>
                                          </p:val>
                                        </p:tav>
                                      </p:tavLst>
                                    </p:anim>
                                    <p:anim calcmode="lin" valueType="num">
                                      <p:cBhvr>
                                        <p:cTn id="52" dur="500" fill="hold"/>
                                        <p:tgtEl>
                                          <p:spTgt spid="525317"/>
                                        </p:tgtEl>
                                        <p:attrNameLst>
                                          <p:attrName>style.rotation</p:attrName>
                                        </p:attrNameLst>
                                      </p:cBhvr>
                                      <p:tavLst>
                                        <p:tav tm="0">
                                          <p:val>
                                            <p:fltVal val="360"/>
                                          </p:val>
                                        </p:tav>
                                        <p:tav tm="100000">
                                          <p:val>
                                            <p:fltVal val="0"/>
                                          </p:val>
                                        </p:tav>
                                      </p:tavLst>
                                    </p:anim>
                                    <p:animEffect transition="in" filter="fade">
                                      <p:cBhvr>
                                        <p:cTn id="53" dur="500"/>
                                        <p:tgtEl>
                                          <p:spTgt spid="525317"/>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25" presetClass="entr" presetSubtype="0" fill="hold" nodeType="clickEffect">
                                  <p:stCondLst>
                                    <p:cond delay="0"/>
                                  </p:stCondLst>
                                  <p:childTnLst>
                                    <p:set>
                                      <p:cBhvr>
                                        <p:cTn id="57" dur="1" fill="hold">
                                          <p:stCondLst>
                                            <p:cond delay="0"/>
                                          </p:stCondLst>
                                        </p:cTn>
                                        <p:tgtEl>
                                          <p:spTgt spid="525315">
                                            <p:txEl>
                                              <p:pRg st="7" end="7"/>
                                            </p:txEl>
                                          </p:spTgt>
                                        </p:tgtEl>
                                        <p:attrNameLst>
                                          <p:attrName>style.visibility</p:attrName>
                                        </p:attrNameLst>
                                      </p:cBhvr>
                                      <p:to>
                                        <p:strVal val="visible"/>
                                      </p:to>
                                    </p:set>
                                    <p:anim calcmode="lin" valueType="num">
                                      <p:cBhvr>
                                        <p:cTn id="58" dur="500" decel="50000" fill="hold">
                                          <p:stCondLst>
                                            <p:cond delay="0"/>
                                          </p:stCondLst>
                                        </p:cTn>
                                        <p:tgtEl>
                                          <p:spTgt spid="525315">
                                            <p:txEl>
                                              <p:pRg st="7" end="7"/>
                                            </p:txEl>
                                          </p:spTgt>
                                        </p:tgtEl>
                                        <p:attrNameLst>
                                          <p:attrName>style.rotation</p:attrName>
                                        </p:attrNameLst>
                                      </p:cBhvr>
                                      <p:tavLst>
                                        <p:tav tm="0">
                                          <p:val>
                                            <p:fltVal val="-90"/>
                                          </p:val>
                                        </p:tav>
                                        <p:tav tm="100000">
                                          <p:val>
                                            <p:fltVal val="0"/>
                                          </p:val>
                                        </p:tav>
                                      </p:tavLst>
                                    </p:anim>
                                    <p:anim calcmode="lin" valueType="num">
                                      <p:cBhvr>
                                        <p:cTn id="59" dur="500" decel="50000" fill="hold">
                                          <p:stCondLst>
                                            <p:cond delay="0"/>
                                          </p:stCondLst>
                                        </p:cTn>
                                        <p:tgtEl>
                                          <p:spTgt spid="525315">
                                            <p:txEl>
                                              <p:pRg st="7" end="7"/>
                                            </p:txEl>
                                          </p:spTgt>
                                        </p:tgtEl>
                                        <p:attrNameLst>
                                          <p:attrName>ppt_w</p:attrName>
                                        </p:attrNameLst>
                                      </p:cBhvr>
                                      <p:tavLst>
                                        <p:tav tm="0">
                                          <p:val>
                                            <p:strVal val="#ppt_w"/>
                                          </p:val>
                                        </p:tav>
                                        <p:tav tm="100000">
                                          <p:val>
                                            <p:strVal val="#ppt_w*.05"/>
                                          </p:val>
                                        </p:tav>
                                      </p:tavLst>
                                    </p:anim>
                                    <p:anim calcmode="lin" valueType="num">
                                      <p:cBhvr>
                                        <p:cTn id="60" dur="500" accel="50000" fill="hold">
                                          <p:stCondLst>
                                            <p:cond delay="500"/>
                                          </p:stCondLst>
                                        </p:cTn>
                                        <p:tgtEl>
                                          <p:spTgt spid="525315">
                                            <p:txEl>
                                              <p:pRg st="7" end="7"/>
                                            </p:txEl>
                                          </p:spTgt>
                                        </p:tgtEl>
                                        <p:attrNameLst>
                                          <p:attrName>ppt_w</p:attrName>
                                        </p:attrNameLst>
                                      </p:cBhvr>
                                      <p:tavLst>
                                        <p:tav tm="0">
                                          <p:val>
                                            <p:strVal val="#ppt_w*.05"/>
                                          </p:val>
                                        </p:tav>
                                        <p:tav tm="100000">
                                          <p:val>
                                            <p:strVal val="#ppt_w"/>
                                          </p:val>
                                        </p:tav>
                                      </p:tavLst>
                                    </p:anim>
                                    <p:anim calcmode="lin" valueType="num">
                                      <p:cBhvr>
                                        <p:cTn id="61" dur="1000" fill="hold"/>
                                        <p:tgtEl>
                                          <p:spTgt spid="525315">
                                            <p:txEl>
                                              <p:pRg st="7" end="7"/>
                                            </p:txEl>
                                          </p:spTgt>
                                        </p:tgtEl>
                                        <p:attrNameLst>
                                          <p:attrName>ppt_h</p:attrName>
                                        </p:attrNameLst>
                                      </p:cBhvr>
                                      <p:tavLst>
                                        <p:tav tm="0">
                                          <p:val>
                                            <p:strVal val="#ppt_h"/>
                                          </p:val>
                                        </p:tav>
                                        <p:tav tm="100000">
                                          <p:val>
                                            <p:strVal val="#ppt_h"/>
                                          </p:val>
                                        </p:tav>
                                      </p:tavLst>
                                    </p:anim>
                                    <p:anim calcmode="lin" valueType="num">
                                      <p:cBhvr>
                                        <p:cTn id="62" dur="500" decel="50000" fill="hold">
                                          <p:stCondLst>
                                            <p:cond delay="0"/>
                                          </p:stCondLst>
                                        </p:cTn>
                                        <p:tgtEl>
                                          <p:spTgt spid="525315">
                                            <p:txEl>
                                              <p:pRg st="7" end="7"/>
                                            </p:txEl>
                                          </p:spTgt>
                                        </p:tgtEl>
                                        <p:attrNameLst>
                                          <p:attrName>ppt_x</p:attrName>
                                        </p:attrNameLst>
                                      </p:cBhvr>
                                      <p:tavLst>
                                        <p:tav tm="0">
                                          <p:val>
                                            <p:strVal val="#ppt_x+.4"/>
                                          </p:val>
                                        </p:tav>
                                        <p:tav tm="100000">
                                          <p:val>
                                            <p:strVal val="#ppt_x"/>
                                          </p:val>
                                        </p:tav>
                                      </p:tavLst>
                                    </p:anim>
                                    <p:anim calcmode="lin" valueType="num">
                                      <p:cBhvr>
                                        <p:cTn id="63" dur="500" decel="50000" fill="hold">
                                          <p:stCondLst>
                                            <p:cond delay="0"/>
                                          </p:stCondLst>
                                        </p:cTn>
                                        <p:tgtEl>
                                          <p:spTgt spid="525315">
                                            <p:txEl>
                                              <p:pRg st="7" end="7"/>
                                            </p:txEl>
                                          </p:spTgt>
                                        </p:tgtEl>
                                        <p:attrNameLst>
                                          <p:attrName>ppt_y</p:attrName>
                                        </p:attrNameLst>
                                      </p:cBhvr>
                                      <p:tavLst>
                                        <p:tav tm="0">
                                          <p:val>
                                            <p:strVal val="#ppt_y-.2"/>
                                          </p:val>
                                        </p:tav>
                                        <p:tav tm="100000">
                                          <p:val>
                                            <p:strVal val="#ppt_y+.1"/>
                                          </p:val>
                                        </p:tav>
                                      </p:tavLst>
                                    </p:anim>
                                    <p:anim calcmode="lin" valueType="num">
                                      <p:cBhvr>
                                        <p:cTn id="64" dur="500" accel="50000" fill="hold">
                                          <p:stCondLst>
                                            <p:cond delay="500"/>
                                          </p:stCondLst>
                                        </p:cTn>
                                        <p:tgtEl>
                                          <p:spTgt spid="525315">
                                            <p:txEl>
                                              <p:pRg st="7" end="7"/>
                                            </p:txEl>
                                          </p:spTgt>
                                        </p:tgtEl>
                                        <p:attrNameLst>
                                          <p:attrName>ppt_y</p:attrName>
                                        </p:attrNameLst>
                                      </p:cBhvr>
                                      <p:tavLst>
                                        <p:tav tm="0">
                                          <p:val>
                                            <p:strVal val="#ppt_y+.1"/>
                                          </p:val>
                                        </p:tav>
                                        <p:tav tm="100000">
                                          <p:val>
                                            <p:strVal val="#ppt_y"/>
                                          </p:val>
                                        </p:tav>
                                      </p:tavLst>
                                    </p:anim>
                                    <p:animEffect transition="in" filter="fade">
                                      <p:cBhvr>
                                        <p:cTn id="65" dur="1000" decel="50000">
                                          <p:stCondLst>
                                            <p:cond delay="0"/>
                                          </p:stCondLst>
                                        </p:cTn>
                                        <p:tgtEl>
                                          <p:spTgt spid="525315">
                                            <p:txEl>
                                              <p:pRg st="7" end="7"/>
                                            </p:txEl>
                                          </p:spTgt>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25" presetClass="entr" presetSubtype="0" fill="hold" nodeType="clickEffect">
                                  <p:stCondLst>
                                    <p:cond delay="0"/>
                                  </p:stCondLst>
                                  <p:childTnLst>
                                    <p:set>
                                      <p:cBhvr>
                                        <p:cTn id="69" dur="1" fill="hold">
                                          <p:stCondLst>
                                            <p:cond delay="0"/>
                                          </p:stCondLst>
                                        </p:cTn>
                                        <p:tgtEl>
                                          <p:spTgt spid="525315">
                                            <p:txEl>
                                              <p:pRg st="8" end="8"/>
                                            </p:txEl>
                                          </p:spTgt>
                                        </p:tgtEl>
                                        <p:attrNameLst>
                                          <p:attrName>style.visibility</p:attrName>
                                        </p:attrNameLst>
                                      </p:cBhvr>
                                      <p:to>
                                        <p:strVal val="visible"/>
                                      </p:to>
                                    </p:set>
                                    <p:anim calcmode="lin" valueType="num">
                                      <p:cBhvr>
                                        <p:cTn id="70" dur="500" decel="50000" fill="hold">
                                          <p:stCondLst>
                                            <p:cond delay="0"/>
                                          </p:stCondLst>
                                        </p:cTn>
                                        <p:tgtEl>
                                          <p:spTgt spid="525315">
                                            <p:txEl>
                                              <p:pRg st="8" end="8"/>
                                            </p:txEl>
                                          </p:spTgt>
                                        </p:tgtEl>
                                        <p:attrNameLst>
                                          <p:attrName>style.rotation</p:attrName>
                                        </p:attrNameLst>
                                      </p:cBhvr>
                                      <p:tavLst>
                                        <p:tav tm="0">
                                          <p:val>
                                            <p:fltVal val="-90"/>
                                          </p:val>
                                        </p:tav>
                                        <p:tav tm="100000">
                                          <p:val>
                                            <p:fltVal val="0"/>
                                          </p:val>
                                        </p:tav>
                                      </p:tavLst>
                                    </p:anim>
                                    <p:anim calcmode="lin" valueType="num">
                                      <p:cBhvr>
                                        <p:cTn id="71" dur="500" decel="50000" fill="hold">
                                          <p:stCondLst>
                                            <p:cond delay="0"/>
                                          </p:stCondLst>
                                        </p:cTn>
                                        <p:tgtEl>
                                          <p:spTgt spid="525315">
                                            <p:txEl>
                                              <p:pRg st="8" end="8"/>
                                            </p:txEl>
                                          </p:spTgt>
                                        </p:tgtEl>
                                        <p:attrNameLst>
                                          <p:attrName>ppt_w</p:attrName>
                                        </p:attrNameLst>
                                      </p:cBhvr>
                                      <p:tavLst>
                                        <p:tav tm="0">
                                          <p:val>
                                            <p:strVal val="#ppt_w"/>
                                          </p:val>
                                        </p:tav>
                                        <p:tav tm="100000">
                                          <p:val>
                                            <p:strVal val="#ppt_w*.05"/>
                                          </p:val>
                                        </p:tav>
                                      </p:tavLst>
                                    </p:anim>
                                    <p:anim calcmode="lin" valueType="num">
                                      <p:cBhvr>
                                        <p:cTn id="72" dur="500" accel="50000" fill="hold">
                                          <p:stCondLst>
                                            <p:cond delay="500"/>
                                          </p:stCondLst>
                                        </p:cTn>
                                        <p:tgtEl>
                                          <p:spTgt spid="525315">
                                            <p:txEl>
                                              <p:pRg st="8" end="8"/>
                                            </p:txEl>
                                          </p:spTgt>
                                        </p:tgtEl>
                                        <p:attrNameLst>
                                          <p:attrName>ppt_w</p:attrName>
                                        </p:attrNameLst>
                                      </p:cBhvr>
                                      <p:tavLst>
                                        <p:tav tm="0">
                                          <p:val>
                                            <p:strVal val="#ppt_w*.05"/>
                                          </p:val>
                                        </p:tav>
                                        <p:tav tm="100000">
                                          <p:val>
                                            <p:strVal val="#ppt_w"/>
                                          </p:val>
                                        </p:tav>
                                      </p:tavLst>
                                    </p:anim>
                                    <p:anim calcmode="lin" valueType="num">
                                      <p:cBhvr>
                                        <p:cTn id="73" dur="1000" fill="hold"/>
                                        <p:tgtEl>
                                          <p:spTgt spid="525315">
                                            <p:txEl>
                                              <p:pRg st="8" end="8"/>
                                            </p:txEl>
                                          </p:spTgt>
                                        </p:tgtEl>
                                        <p:attrNameLst>
                                          <p:attrName>ppt_h</p:attrName>
                                        </p:attrNameLst>
                                      </p:cBhvr>
                                      <p:tavLst>
                                        <p:tav tm="0">
                                          <p:val>
                                            <p:strVal val="#ppt_h"/>
                                          </p:val>
                                        </p:tav>
                                        <p:tav tm="100000">
                                          <p:val>
                                            <p:strVal val="#ppt_h"/>
                                          </p:val>
                                        </p:tav>
                                      </p:tavLst>
                                    </p:anim>
                                    <p:anim calcmode="lin" valueType="num">
                                      <p:cBhvr>
                                        <p:cTn id="74" dur="500" decel="50000" fill="hold">
                                          <p:stCondLst>
                                            <p:cond delay="0"/>
                                          </p:stCondLst>
                                        </p:cTn>
                                        <p:tgtEl>
                                          <p:spTgt spid="525315">
                                            <p:txEl>
                                              <p:pRg st="8" end="8"/>
                                            </p:txEl>
                                          </p:spTgt>
                                        </p:tgtEl>
                                        <p:attrNameLst>
                                          <p:attrName>ppt_x</p:attrName>
                                        </p:attrNameLst>
                                      </p:cBhvr>
                                      <p:tavLst>
                                        <p:tav tm="0">
                                          <p:val>
                                            <p:strVal val="#ppt_x+.4"/>
                                          </p:val>
                                        </p:tav>
                                        <p:tav tm="100000">
                                          <p:val>
                                            <p:strVal val="#ppt_x"/>
                                          </p:val>
                                        </p:tav>
                                      </p:tavLst>
                                    </p:anim>
                                    <p:anim calcmode="lin" valueType="num">
                                      <p:cBhvr>
                                        <p:cTn id="75" dur="500" decel="50000" fill="hold">
                                          <p:stCondLst>
                                            <p:cond delay="0"/>
                                          </p:stCondLst>
                                        </p:cTn>
                                        <p:tgtEl>
                                          <p:spTgt spid="525315">
                                            <p:txEl>
                                              <p:pRg st="8" end="8"/>
                                            </p:txEl>
                                          </p:spTgt>
                                        </p:tgtEl>
                                        <p:attrNameLst>
                                          <p:attrName>ppt_y</p:attrName>
                                        </p:attrNameLst>
                                      </p:cBhvr>
                                      <p:tavLst>
                                        <p:tav tm="0">
                                          <p:val>
                                            <p:strVal val="#ppt_y-.2"/>
                                          </p:val>
                                        </p:tav>
                                        <p:tav tm="100000">
                                          <p:val>
                                            <p:strVal val="#ppt_y+.1"/>
                                          </p:val>
                                        </p:tav>
                                      </p:tavLst>
                                    </p:anim>
                                    <p:anim calcmode="lin" valueType="num">
                                      <p:cBhvr>
                                        <p:cTn id="76" dur="500" accel="50000" fill="hold">
                                          <p:stCondLst>
                                            <p:cond delay="500"/>
                                          </p:stCondLst>
                                        </p:cTn>
                                        <p:tgtEl>
                                          <p:spTgt spid="525315">
                                            <p:txEl>
                                              <p:pRg st="8" end="8"/>
                                            </p:txEl>
                                          </p:spTgt>
                                        </p:tgtEl>
                                        <p:attrNameLst>
                                          <p:attrName>ppt_y</p:attrName>
                                        </p:attrNameLst>
                                      </p:cBhvr>
                                      <p:tavLst>
                                        <p:tav tm="0">
                                          <p:val>
                                            <p:strVal val="#ppt_y+.1"/>
                                          </p:val>
                                        </p:tav>
                                        <p:tav tm="100000">
                                          <p:val>
                                            <p:strVal val="#ppt_y"/>
                                          </p:val>
                                        </p:tav>
                                      </p:tavLst>
                                    </p:anim>
                                    <p:animEffect transition="in" filter="fade">
                                      <p:cBhvr>
                                        <p:cTn id="77" dur="1000" decel="50000">
                                          <p:stCondLst>
                                            <p:cond delay="0"/>
                                          </p:stCondLst>
                                        </p:cTn>
                                        <p:tgtEl>
                                          <p:spTgt spid="525315">
                                            <p:txEl>
                                              <p:pRg st="8" end="8"/>
                                            </p:txEl>
                                          </p:spTgt>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25" presetClass="entr" presetSubtype="0" fill="hold" nodeType="clickEffect">
                                  <p:stCondLst>
                                    <p:cond delay="0"/>
                                  </p:stCondLst>
                                  <p:childTnLst>
                                    <p:set>
                                      <p:cBhvr>
                                        <p:cTn id="81" dur="1" fill="hold">
                                          <p:stCondLst>
                                            <p:cond delay="0"/>
                                          </p:stCondLst>
                                        </p:cTn>
                                        <p:tgtEl>
                                          <p:spTgt spid="525315">
                                            <p:txEl>
                                              <p:pRg st="9" end="9"/>
                                            </p:txEl>
                                          </p:spTgt>
                                        </p:tgtEl>
                                        <p:attrNameLst>
                                          <p:attrName>style.visibility</p:attrName>
                                        </p:attrNameLst>
                                      </p:cBhvr>
                                      <p:to>
                                        <p:strVal val="visible"/>
                                      </p:to>
                                    </p:set>
                                    <p:anim calcmode="lin" valueType="num">
                                      <p:cBhvr>
                                        <p:cTn id="82" dur="500" decel="50000" fill="hold">
                                          <p:stCondLst>
                                            <p:cond delay="0"/>
                                          </p:stCondLst>
                                        </p:cTn>
                                        <p:tgtEl>
                                          <p:spTgt spid="525315">
                                            <p:txEl>
                                              <p:pRg st="9" end="9"/>
                                            </p:txEl>
                                          </p:spTgt>
                                        </p:tgtEl>
                                        <p:attrNameLst>
                                          <p:attrName>style.rotation</p:attrName>
                                        </p:attrNameLst>
                                      </p:cBhvr>
                                      <p:tavLst>
                                        <p:tav tm="0">
                                          <p:val>
                                            <p:fltVal val="-90"/>
                                          </p:val>
                                        </p:tav>
                                        <p:tav tm="100000">
                                          <p:val>
                                            <p:fltVal val="0"/>
                                          </p:val>
                                        </p:tav>
                                      </p:tavLst>
                                    </p:anim>
                                    <p:anim calcmode="lin" valueType="num">
                                      <p:cBhvr>
                                        <p:cTn id="83" dur="500" decel="50000" fill="hold">
                                          <p:stCondLst>
                                            <p:cond delay="0"/>
                                          </p:stCondLst>
                                        </p:cTn>
                                        <p:tgtEl>
                                          <p:spTgt spid="525315">
                                            <p:txEl>
                                              <p:pRg st="9" end="9"/>
                                            </p:txEl>
                                          </p:spTgt>
                                        </p:tgtEl>
                                        <p:attrNameLst>
                                          <p:attrName>ppt_w</p:attrName>
                                        </p:attrNameLst>
                                      </p:cBhvr>
                                      <p:tavLst>
                                        <p:tav tm="0">
                                          <p:val>
                                            <p:strVal val="#ppt_w"/>
                                          </p:val>
                                        </p:tav>
                                        <p:tav tm="100000">
                                          <p:val>
                                            <p:strVal val="#ppt_w*.05"/>
                                          </p:val>
                                        </p:tav>
                                      </p:tavLst>
                                    </p:anim>
                                    <p:anim calcmode="lin" valueType="num">
                                      <p:cBhvr>
                                        <p:cTn id="84" dur="500" accel="50000" fill="hold">
                                          <p:stCondLst>
                                            <p:cond delay="500"/>
                                          </p:stCondLst>
                                        </p:cTn>
                                        <p:tgtEl>
                                          <p:spTgt spid="525315">
                                            <p:txEl>
                                              <p:pRg st="9" end="9"/>
                                            </p:txEl>
                                          </p:spTgt>
                                        </p:tgtEl>
                                        <p:attrNameLst>
                                          <p:attrName>ppt_w</p:attrName>
                                        </p:attrNameLst>
                                      </p:cBhvr>
                                      <p:tavLst>
                                        <p:tav tm="0">
                                          <p:val>
                                            <p:strVal val="#ppt_w*.05"/>
                                          </p:val>
                                        </p:tav>
                                        <p:tav tm="100000">
                                          <p:val>
                                            <p:strVal val="#ppt_w"/>
                                          </p:val>
                                        </p:tav>
                                      </p:tavLst>
                                    </p:anim>
                                    <p:anim calcmode="lin" valueType="num">
                                      <p:cBhvr>
                                        <p:cTn id="85" dur="1000" fill="hold"/>
                                        <p:tgtEl>
                                          <p:spTgt spid="525315">
                                            <p:txEl>
                                              <p:pRg st="9" end="9"/>
                                            </p:txEl>
                                          </p:spTgt>
                                        </p:tgtEl>
                                        <p:attrNameLst>
                                          <p:attrName>ppt_h</p:attrName>
                                        </p:attrNameLst>
                                      </p:cBhvr>
                                      <p:tavLst>
                                        <p:tav tm="0">
                                          <p:val>
                                            <p:strVal val="#ppt_h"/>
                                          </p:val>
                                        </p:tav>
                                        <p:tav tm="100000">
                                          <p:val>
                                            <p:strVal val="#ppt_h"/>
                                          </p:val>
                                        </p:tav>
                                      </p:tavLst>
                                    </p:anim>
                                    <p:anim calcmode="lin" valueType="num">
                                      <p:cBhvr>
                                        <p:cTn id="86" dur="500" decel="50000" fill="hold">
                                          <p:stCondLst>
                                            <p:cond delay="0"/>
                                          </p:stCondLst>
                                        </p:cTn>
                                        <p:tgtEl>
                                          <p:spTgt spid="525315">
                                            <p:txEl>
                                              <p:pRg st="9" end="9"/>
                                            </p:txEl>
                                          </p:spTgt>
                                        </p:tgtEl>
                                        <p:attrNameLst>
                                          <p:attrName>ppt_x</p:attrName>
                                        </p:attrNameLst>
                                      </p:cBhvr>
                                      <p:tavLst>
                                        <p:tav tm="0">
                                          <p:val>
                                            <p:strVal val="#ppt_x+.4"/>
                                          </p:val>
                                        </p:tav>
                                        <p:tav tm="100000">
                                          <p:val>
                                            <p:strVal val="#ppt_x"/>
                                          </p:val>
                                        </p:tav>
                                      </p:tavLst>
                                    </p:anim>
                                    <p:anim calcmode="lin" valueType="num">
                                      <p:cBhvr>
                                        <p:cTn id="87" dur="500" decel="50000" fill="hold">
                                          <p:stCondLst>
                                            <p:cond delay="0"/>
                                          </p:stCondLst>
                                        </p:cTn>
                                        <p:tgtEl>
                                          <p:spTgt spid="525315">
                                            <p:txEl>
                                              <p:pRg st="9" end="9"/>
                                            </p:txEl>
                                          </p:spTgt>
                                        </p:tgtEl>
                                        <p:attrNameLst>
                                          <p:attrName>ppt_y</p:attrName>
                                        </p:attrNameLst>
                                      </p:cBhvr>
                                      <p:tavLst>
                                        <p:tav tm="0">
                                          <p:val>
                                            <p:strVal val="#ppt_y-.2"/>
                                          </p:val>
                                        </p:tav>
                                        <p:tav tm="100000">
                                          <p:val>
                                            <p:strVal val="#ppt_y+.1"/>
                                          </p:val>
                                        </p:tav>
                                      </p:tavLst>
                                    </p:anim>
                                    <p:anim calcmode="lin" valueType="num">
                                      <p:cBhvr>
                                        <p:cTn id="88" dur="500" accel="50000" fill="hold">
                                          <p:stCondLst>
                                            <p:cond delay="500"/>
                                          </p:stCondLst>
                                        </p:cTn>
                                        <p:tgtEl>
                                          <p:spTgt spid="525315">
                                            <p:txEl>
                                              <p:pRg st="9" end="9"/>
                                            </p:txEl>
                                          </p:spTgt>
                                        </p:tgtEl>
                                        <p:attrNameLst>
                                          <p:attrName>ppt_y</p:attrName>
                                        </p:attrNameLst>
                                      </p:cBhvr>
                                      <p:tavLst>
                                        <p:tav tm="0">
                                          <p:val>
                                            <p:strVal val="#ppt_y+.1"/>
                                          </p:val>
                                        </p:tav>
                                        <p:tav tm="100000">
                                          <p:val>
                                            <p:strVal val="#ppt_y"/>
                                          </p:val>
                                        </p:tav>
                                      </p:tavLst>
                                    </p:anim>
                                    <p:animEffect transition="in" filter="fade">
                                      <p:cBhvr>
                                        <p:cTn id="89" dur="1000" decel="50000">
                                          <p:stCondLst>
                                            <p:cond delay="0"/>
                                          </p:stCondLst>
                                        </p:cTn>
                                        <p:tgtEl>
                                          <p:spTgt spid="52531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53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0194" name="Rectangle 2"/>
          <p:cNvSpPr>
            <a:spLocks noGrp="1" noChangeArrowheads="1"/>
          </p:cNvSpPr>
          <p:nvPr>
            <p:ph type="title"/>
          </p:nvPr>
        </p:nvSpPr>
        <p:spPr/>
        <p:txBody>
          <a:bodyPr/>
          <a:lstStyle/>
          <a:p>
            <a:pPr eaLnBrk="1" hangingPunct="1">
              <a:defRPr/>
            </a:pPr>
            <a:r>
              <a:rPr lang="ru-RU" sz="3000" i="1" smtClean="0">
                <a:latin typeface="Arial" charset="0"/>
              </a:rPr>
              <a:t>Движение искусственных спутников. Расчет первой космической скорости.</a:t>
            </a:r>
            <a:r>
              <a:rPr lang="ru-RU" sz="4000" smtClean="0"/>
              <a:t> </a:t>
            </a:r>
          </a:p>
        </p:txBody>
      </p:sp>
      <p:sp>
        <p:nvSpPr>
          <p:cNvPr id="520195" name="Rectangle 3"/>
          <p:cNvSpPr>
            <a:spLocks noGrp="1" noChangeArrowheads="1"/>
          </p:cNvSpPr>
          <p:nvPr>
            <p:ph type="body" sz="half" idx="1"/>
          </p:nvPr>
        </p:nvSpPr>
        <p:spPr>
          <a:xfrm>
            <a:off x="0" y="2060575"/>
            <a:ext cx="9144000" cy="4530725"/>
          </a:xfrm>
        </p:spPr>
        <p:txBody>
          <a:bodyPr/>
          <a:lstStyle/>
          <a:p>
            <a:pPr eaLnBrk="1" hangingPunct="1">
              <a:buFont typeface="Wingdings" pitchFamily="2" charset="2"/>
              <a:buNone/>
              <a:defRPr/>
            </a:pPr>
            <a:r>
              <a:rPr lang="ru-RU" sz="2600" smtClean="0">
                <a:latin typeface="Monotype Corsiva" pitchFamily="66" charset="0"/>
              </a:rPr>
              <a:t>       </a:t>
            </a:r>
            <a:r>
              <a:rPr lang="ru-RU" sz="2700" smtClean="0">
                <a:latin typeface="Monotype Corsiva" pitchFamily="66" charset="0"/>
              </a:rPr>
              <a:t>На больших высотах воздух сильно разряжен и оказывает </a:t>
            </a:r>
          </a:p>
          <a:p>
            <a:pPr eaLnBrk="1" hangingPunct="1">
              <a:buFont typeface="Wingdings" pitchFamily="2" charset="2"/>
              <a:buNone/>
              <a:defRPr/>
            </a:pPr>
            <a:r>
              <a:rPr lang="ru-RU" sz="2700" smtClean="0">
                <a:latin typeface="Monotype Corsiva" pitchFamily="66" charset="0"/>
              </a:rPr>
              <a:t>незначительное сопротивление движущимся телам. Поэтому можно </a:t>
            </a:r>
          </a:p>
          <a:p>
            <a:pPr eaLnBrk="1" hangingPunct="1">
              <a:buFont typeface="Wingdings" pitchFamily="2" charset="2"/>
              <a:buNone/>
              <a:defRPr/>
            </a:pPr>
            <a:r>
              <a:rPr lang="ru-RU" sz="2700" smtClean="0">
                <a:latin typeface="Monotype Corsiva" pitchFamily="66" charset="0"/>
              </a:rPr>
              <a:t>считать, что на спутник действует только гравитационная сила, </a:t>
            </a:r>
          </a:p>
          <a:p>
            <a:pPr eaLnBrk="1" hangingPunct="1">
              <a:buFont typeface="Wingdings" pitchFamily="2" charset="2"/>
              <a:buNone/>
              <a:defRPr/>
            </a:pPr>
            <a:r>
              <a:rPr lang="ru-RU" sz="2700" smtClean="0">
                <a:latin typeface="Monotype Corsiva" pitchFamily="66" charset="0"/>
              </a:rPr>
              <a:t>направленная к центру Земли :</a:t>
            </a:r>
          </a:p>
          <a:p>
            <a:pPr eaLnBrk="1" hangingPunct="1">
              <a:defRPr/>
            </a:pPr>
            <a:endParaRPr lang="ru-RU" sz="2700" smtClean="0">
              <a:latin typeface="Monotype Corsiva" pitchFamily="66" charset="0"/>
            </a:endParaRPr>
          </a:p>
          <a:p>
            <a:pPr eaLnBrk="1" hangingPunct="1">
              <a:buFont typeface="Wingdings" pitchFamily="2" charset="2"/>
              <a:buNone/>
              <a:defRPr/>
            </a:pPr>
            <a:r>
              <a:rPr lang="en-US" sz="2700" smtClean="0"/>
              <a:t>   </a:t>
            </a:r>
            <a:endParaRPr lang="ru-RU" sz="2700" smtClean="0"/>
          </a:p>
          <a:p>
            <a:pPr eaLnBrk="1" hangingPunct="1">
              <a:buFont typeface="Wingdings" pitchFamily="2" charset="2"/>
              <a:buNone/>
              <a:defRPr/>
            </a:pPr>
            <a:endParaRPr lang="ru-RU" sz="2700" smtClean="0"/>
          </a:p>
          <a:p>
            <a:pPr eaLnBrk="1" hangingPunct="1">
              <a:buFont typeface="Wingdings" pitchFamily="2" charset="2"/>
              <a:buNone/>
              <a:defRPr/>
            </a:pPr>
            <a:r>
              <a:rPr lang="ru-RU" sz="2700" smtClean="0">
                <a:latin typeface="Monotype Corsiva" pitchFamily="66" charset="0"/>
              </a:rPr>
              <a:t>         где М- масса Земли, т- масса спутника и </a:t>
            </a:r>
            <a:r>
              <a:rPr lang="en-US" sz="2700" smtClean="0">
                <a:latin typeface="Monotype Corsiva" pitchFamily="66" charset="0"/>
              </a:rPr>
              <a:t>R- </a:t>
            </a:r>
            <a:r>
              <a:rPr lang="ru-RU" sz="2700" smtClean="0">
                <a:latin typeface="Monotype Corsiva" pitchFamily="66" charset="0"/>
              </a:rPr>
              <a:t>радиус Земли.</a:t>
            </a:r>
          </a:p>
        </p:txBody>
      </p:sp>
      <p:graphicFrame>
        <p:nvGraphicFramePr>
          <p:cNvPr id="4098" name="Rectangle 4"/>
          <p:cNvGraphicFramePr>
            <a:graphicFrameLocks/>
          </p:cNvGraphicFramePr>
          <p:nvPr>
            <p:ph sz="quarter" idx="2"/>
          </p:nvPr>
        </p:nvGraphicFramePr>
        <p:xfrm>
          <a:off x="5003800" y="2006600"/>
          <a:ext cx="3284538" cy="1989138"/>
        </p:xfrm>
        <a:graphic>
          <a:graphicData uri="http://schemas.openxmlformats.org/presentationml/2006/ole">
            <p:oleObj spid="_x0000_s4102" name="Формула" r:id="rId3" imgW="0" imgH="0" progId="Equation.3">
              <p:embed/>
            </p:oleObj>
          </a:graphicData>
        </a:graphic>
      </p:graphicFrame>
      <p:graphicFrame>
        <p:nvGraphicFramePr>
          <p:cNvPr id="520197" name="Object 5"/>
          <p:cNvGraphicFramePr>
            <a:graphicFrameLocks noChangeAspect="1"/>
          </p:cNvGraphicFramePr>
          <p:nvPr>
            <p:ph sz="quarter" idx="3"/>
          </p:nvPr>
        </p:nvGraphicFramePr>
        <p:xfrm>
          <a:off x="4211638" y="4149725"/>
          <a:ext cx="2232025" cy="1065213"/>
        </p:xfrm>
        <a:graphic>
          <a:graphicData uri="http://schemas.openxmlformats.org/presentationml/2006/ole">
            <p:oleObj spid="_x0000_s4103" name="Формула" r:id="rId4" imgW="1257300" imgH="660400"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520194"/>
                                        </p:tgtEl>
                                        <p:attrNameLst>
                                          <p:attrName>style.visibility</p:attrName>
                                        </p:attrNameLst>
                                      </p:cBhvr>
                                      <p:to>
                                        <p:strVal val="visible"/>
                                      </p:to>
                                    </p:set>
                                    <p:anim calcmode="lin" valueType="num">
                                      <p:cBhvr>
                                        <p:cTn id="7" dur="1000" fill="hold"/>
                                        <p:tgtEl>
                                          <p:spTgt spid="520194"/>
                                        </p:tgtEl>
                                        <p:attrNameLst>
                                          <p:attrName>ppt_w</p:attrName>
                                        </p:attrNameLst>
                                      </p:cBhvr>
                                      <p:tavLst>
                                        <p:tav tm="0">
                                          <p:val>
                                            <p:strVal val="#ppt_w*0.70"/>
                                          </p:val>
                                        </p:tav>
                                        <p:tav tm="100000">
                                          <p:val>
                                            <p:strVal val="#ppt_w"/>
                                          </p:val>
                                        </p:tav>
                                      </p:tavLst>
                                    </p:anim>
                                    <p:anim calcmode="lin" valueType="num">
                                      <p:cBhvr>
                                        <p:cTn id="8" dur="1000" fill="hold"/>
                                        <p:tgtEl>
                                          <p:spTgt spid="520194"/>
                                        </p:tgtEl>
                                        <p:attrNameLst>
                                          <p:attrName>ppt_h</p:attrName>
                                        </p:attrNameLst>
                                      </p:cBhvr>
                                      <p:tavLst>
                                        <p:tav tm="0">
                                          <p:val>
                                            <p:strVal val="#ppt_h"/>
                                          </p:val>
                                        </p:tav>
                                        <p:tav tm="100000">
                                          <p:val>
                                            <p:strVal val="#ppt_h"/>
                                          </p:val>
                                        </p:tav>
                                      </p:tavLst>
                                    </p:anim>
                                    <p:animEffect transition="in" filter="fade">
                                      <p:cBhvr>
                                        <p:cTn id="9" dur="1000"/>
                                        <p:tgtEl>
                                          <p:spTgt spid="52019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3" presetClass="entr" presetSubtype="10" fill="hold" nodeType="clickEffect">
                                  <p:stCondLst>
                                    <p:cond delay="0"/>
                                  </p:stCondLst>
                                  <p:childTnLst>
                                    <p:set>
                                      <p:cBhvr>
                                        <p:cTn id="13" dur="1" fill="hold">
                                          <p:stCondLst>
                                            <p:cond delay="0"/>
                                          </p:stCondLst>
                                        </p:cTn>
                                        <p:tgtEl>
                                          <p:spTgt spid="520195">
                                            <p:txEl>
                                              <p:pRg st="0" end="0"/>
                                            </p:txEl>
                                          </p:spTgt>
                                        </p:tgtEl>
                                        <p:attrNameLst>
                                          <p:attrName>style.visibility</p:attrName>
                                        </p:attrNameLst>
                                      </p:cBhvr>
                                      <p:to>
                                        <p:strVal val="visible"/>
                                      </p:to>
                                    </p:set>
                                    <p:animEffect transition="in" filter="blinds(horizontal)">
                                      <p:cBhvr>
                                        <p:cTn id="14" dur="500"/>
                                        <p:tgtEl>
                                          <p:spTgt spid="520195">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3" presetClass="entr" presetSubtype="10" fill="hold" nodeType="clickEffect">
                                  <p:stCondLst>
                                    <p:cond delay="0"/>
                                  </p:stCondLst>
                                  <p:childTnLst>
                                    <p:set>
                                      <p:cBhvr>
                                        <p:cTn id="18" dur="1" fill="hold">
                                          <p:stCondLst>
                                            <p:cond delay="0"/>
                                          </p:stCondLst>
                                        </p:cTn>
                                        <p:tgtEl>
                                          <p:spTgt spid="520195">
                                            <p:txEl>
                                              <p:pRg st="1" end="1"/>
                                            </p:txEl>
                                          </p:spTgt>
                                        </p:tgtEl>
                                        <p:attrNameLst>
                                          <p:attrName>style.visibility</p:attrName>
                                        </p:attrNameLst>
                                      </p:cBhvr>
                                      <p:to>
                                        <p:strVal val="visible"/>
                                      </p:to>
                                    </p:set>
                                    <p:animEffect transition="in" filter="blinds(horizontal)">
                                      <p:cBhvr>
                                        <p:cTn id="19" dur="500"/>
                                        <p:tgtEl>
                                          <p:spTgt spid="520195">
                                            <p:txEl>
                                              <p:pRg st="1" end="1"/>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3" presetClass="entr" presetSubtype="10" fill="hold" nodeType="clickEffect">
                                  <p:stCondLst>
                                    <p:cond delay="0"/>
                                  </p:stCondLst>
                                  <p:childTnLst>
                                    <p:set>
                                      <p:cBhvr>
                                        <p:cTn id="23" dur="1" fill="hold">
                                          <p:stCondLst>
                                            <p:cond delay="0"/>
                                          </p:stCondLst>
                                        </p:cTn>
                                        <p:tgtEl>
                                          <p:spTgt spid="520195">
                                            <p:txEl>
                                              <p:pRg st="2" end="2"/>
                                            </p:txEl>
                                          </p:spTgt>
                                        </p:tgtEl>
                                        <p:attrNameLst>
                                          <p:attrName>style.visibility</p:attrName>
                                        </p:attrNameLst>
                                      </p:cBhvr>
                                      <p:to>
                                        <p:strVal val="visible"/>
                                      </p:to>
                                    </p:set>
                                    <p:animEffect transition="in" filter="blinds(horizontal)">
                                      <p:cBhvr>
                                        <p:cTn id="24" dur="500"/>
                                        <p:tgtEl>
                                          <p:spTgt spid="520195">
                                            <p:txEl>
                                              <p:pRg st="2" end="2"/>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3" presetClass="entr" presetSubtype="10" fill="hold" nodeType="clickEffect">
                                  <p:stCondLst>
                                    <p:cond delay="0"/>
                                  </p:stCondLst>
                                  <p:childTnLst>
                                    <p:set>
                                      <p:cBhvr>
                                        <p:cTn id="28" dur="1" fill="hold">
                                          <p:stCondLst>
                                            <p:cond delay="0"/>
                                          </p:stCondLst>
                                        </p:cTn>
                                        <p:tgtEl>
                                          <p:spTgt spid="520195">
                                            <p:txEl>
                                              <p:pRg st="3" end="3"/>
                                            </p:txEl>
                                          </p:spTgt>
                                        </p:tgtEl>
                                        <p:attrNameLst>
                                          <p:attrName>style.visibility</p:attrName>
                                        </p:attrNameLst>
                                      </p:cBhvr>
                                      <p:to>
                                        <p:strVal val="visible"/>
                                      </p:to>
                                    </p:set>
                                    <p:animEffect transition="in" filter="blinds(horizontal)">
                                      <p:cBhvr>
                                        <p:cTn id="29" dur="500"/>
                                        <p:tgtEl>
                                          <p:spTgt spid="520195">
                                            <p:txEl>
                                              <p:pRg st="3" end="3"/>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50" presetClass="entr" presetSubtype="0" decel="100000" fill="hold" nodeType="clickEffect">
                                  <p:stCondLst>
                                    <p:cond delay="0"/>
                                  </p:stCondLst>
                                  <p:childTnLst>
                                    <p:set>
                                      <p:cBhvr>
                                        <p:cTn id="33" dur="1" fill="hold">
                                          <p:stCondLst>
                                            <p:cond delay="0"/>
                                          </p:stCondLst>
                                        </p:cTn>
                                        <p:tgtEl>
                                          <p:spTgt spid="520197"/>
                                        </p:tgtEl>
                                        <p:attrNameLst>
                                          <p:attrName>style.visibility</p:attrName>
                                        </p:attrNameLst>
                                      </p:cBhvr>
                                      <p:to>
                                        <p:strVal val="visible"/>
                                      </p:to>
                                    </p:set>
                                    <p:anim calcmode="lin" valueType="num">
                                      <p:cBhvr>
                                        <p:cTn id="34" dur="1000" fill="hold"/>
                                        <p:tgtEl>
                                          <p:spTgt spid="520197"/>
                                        </p:tgtEl>
                                        <p:attrNameLst>
                                          <p:attrName>ppt_w</p:attrName>
                                        </p:attrNameLst>
                                      </p:cBhvr>
                                      <p:tavLst>
                                        <p:tav tm="0">
                                          <p:val>
                                            <p:strVal val="#ppt_w+.3"/>
                                          </p:val>
                                        </p:tav>
                                        <p:tav tm="100000">
                                          <p:val>
                                            <p:strVal val="#ppt_w"/>
                                          </p:val>
                                        </p:tav>
                                      </p:tavLst>
                                    </p:anim>
                                    <p:anim calcmode="lin" valueType="num">
                                      <p:cBhvr>
                                        <p:cTn id="35" dur="1000" fill="hold"/>
                                        <p:tgtEl>
                                          <p:spTgt spid="520197"/>
                                        </p:tgtEl>
                                        <p:attrNameLst>
                                          <p:attrName>ppt_h</p:attrName>
                                        </p:attrNameLst>
                                      </p:cBhvr>
                                      <p:tavLst>
                                        <p:tav tm="0">
                                          <p:val>
                                            <p:strVal val="#ppt_h"/>
                                          </p:val>
                                        </p:tav>
                                        <p:tav tm="100000">
                                          <p:val>
                                            <p:strVal val="#ppt_h"/>
                                          </p:val>
                                        </p:tav>
                                      </p:tavLst>
                                    </p:anim>
                                    <p:animEffect transition="in" filter="fade">
                                      <p:cBhvr>
                                        <p:cTn id="36" dur="1000"/>
                                        <p:tgtEl>
                                          <p:spTgt spid="520197"/>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3" presetClass="entr" presetSubtype="10" fill="hold" nodeType="clickEffect">
                                  <p:stCondLst>
                                    <p:cond delay="0"/>
                                  </p:stCondLst>
                                  <p:childTnLst>
                                    <p:set>
                                      <p:cBhvr>
                                        <p:cTn id="40" dur="1" fill="hold">
                                          <p:stCondLst>
                                            <p:cond delay="0"/>
                                          </p:stCondLst>
                                        </p:cTn>
                                        <p:tgtEl>
                                          <p:spTgt spid="520195">
                                            <p:txEl>
                                              <p:pRg st="7" end="7"/>
                                            </p:txEl>
                                          </p:spTgt>
                                        </p:tgtEl>
                                        <p:attrNameLst>
                                          <p:attrName>style.visibility</p:attrName>
                                        </p:attrNameLst>
                                      </p:cBhvr>
                                      <p:to>
                                        <p:strVal val="visible"/>
                                      </p:to>
                                    </p:set>
                                    <p:animEffect transition="in" filter="blinds(horizontal)">
                                      <p:cBhvr>
                                        <p:cTn id="41" dur="500"/>
                                        <p:tgtEl>
                                          <p:spTgt spid="52019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019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6338" name="Rectangle 2"/>
          <p:cNvSpPr>
            <a:spLocks noGrp="1" noChangeArrowheads="1"/>
          </p:cNvSpPr>
          <p:nvPr>
            <p:ph type="body" sz="half" idx="1"/>
          </p:nvPr>
        </p:nvSpPr>
        <p:spPr>
          <a:xfrm>
            <a:off x="0" y="188913"/>
            <a:ext cx="9144000" cy="6669087"/>
          </a:xfrm>
        </p:spPr>
        <p:txBody>
          <a:bodyPr/>
          <a:lstStyle/>
          <a:p>
            <a:pPr eaLnBrk="1" hangingPunct="1">
              <a:lnSpc>
                <a:spcPct val="80000"/>
              </a:lnSpc>
              <a:buFont typeface="Wingdings" pitchFamily="2" charset="2"/>
              <a:buNone/>
              <a:defRPr/>
            </a:pPr>
            <a:r>
              <a:rPr lang="ru-RU" sz="2800" smtClean="0">
                <a:latin typeface="Monotype Corsiva" pitchFamily="66" charset="0"/>
              </a:rPr>
              <a:t>        Сила тяжести сообщает телу ускорение, называемое ускорением свободного падения. В соответствии со вторым законом Ньютона:</a:t>
            </a:r>
            <a:r>
              <a:rPr lang="ru-RU" sz="2800" smtClean="0"/>
              <a:t>   </a:t>
            </a:r>
          </a:p>
          <a:p>
            <a:pPr eaLnBrk="1" hangingPunct="1">
              <a:lnSpc>
                <a:spcPct val="80000"/>
              </a:lnSpc>
              <a:buFont typeface="Wingdings" pitchFamily="2" charset="2"/>
              <a:buNone/>
              <a:defRPr/>
            </a:pPr>
            <a:r>
              <a:rPr lang="ru-RU" sz="2800" smtClean="0"/>
              <a:t>                </a:t>
            </a:r>
            <a:r>
              <a:rPr lang="en-US" sz="2800" smtClean="0"/>
              <a:t>                  g=F/m</a:t>
            </a:r>
            <a:r>
              <a:rPr lang="ru-RU" sz="2800" smtClean="0"/>
              <a:t>                                 </a:t>
            </a:r>
          </a:p>
          <a:p>
            <a:pPr eaLnBrk="1" hangingPunct="1">
              <a:lnSpc>
                <a:spcPct val="80000"/>
              </a:lnSpc>
              <a:buFont typeface="Wingdings" pitchFamily="2" charset="2"/>
              <a:buNone/>
              <a:defRPr/>
            </a:pPr>
            <a:r>
              <a:rPr lang="ru-RU" sz="2800" smtClean="0"/>
              <a:t>  </a:t>
            </a:r>
          </a:p>
          <a:p>
            <a:pPr eaLnBrk="1" hangingPunct="1">
              <a:lnSpc>
                <a:spcPct val="80000"/>
              </a:lnSpc>
              <a:buFont typeface="Wingdings" pitchFamily="2" charset="2"/>
              <a:buNone/>
              <a:defRPr/>
            </a:pPr>
            <a:r>
              <a:rPr lang="ru-RU" sz="2800" smtClean="0">
                <a:latin typeface="Monotype Corsiva" pitchFamily="66" charset="0"/>
              </a:rPr>
              <a:t>       С учетом выражения для модуля ускорения свободного падения </a:t>
            </a:r>
          </a:p>
          <a:p>
            <a:pPr eaLnBrk="1" hangingPunct="1">
              <a:lnSpc>
                <a:spcPct val="80000"/>
              </a:lnSpc>
              <a:buFont typeface="Wingdings" pitchFamily="2" charset="2"/>
              <a:buNone/>
              <a:defRPr/>
            </a:pPr>
            <a:r>
              <a:rPr lang="ru-RU" sz="2800" smtClean="0">
                <a:latin typeface="Monotype Corsiva" pitchFamily="66" charset="0"/>
              </a:rPr>
              <a:t>будем  иметь: </a:t>
            </a:r>
          </a:p>
          <a:p>
            <a:pPr eaLnBrk="1" hangingPunct="1">
              <a:lnSpc>
                <a:spcPct val="80000"/>
              </a:lnSpc>
              <a:buFont typeface="Wingdings" pitchFamily="2" charset="2"/>
              <a:buNone/>
              <a:defRPr/>
            </a:pPr>
            <a:r>
              <a:rPr lang="ru-RU" sz="2800" smtClean="0"/>
              <a:t>  </a:t>
            </a:r>
          </a:p>
          <a:p>
            <a:pPr eaLnBrk="1" hangingPunct="1">
              <a:lnSpc>
                <a:spcPct val="80000"/>
              </a:lnSpc>
              <a:buFont typeface="Wingdings" pitchFamily="2" charset="2"/>
              <a:buNone/>
              <a:defRPr/>
            </a:pPr>
            <a:r>
              <a:rPr lang="ru-RU" sz="2800" smtClean="0">
                <a:latin typeface="Monotype Corsiva" pitchFamily="66" charset="0"/>
              </a:rPr>
              <a:t>       На поверхности Земли (</a:t>
            </a:r>
            <a:r>
              <a:rPr lang="en-US" sz="2800" smtClean="0">
                <a:latin typeface="Monotype Corsiva" pitchFamily="66" charset="0"/>
              </a:rPr>
              <a:t>h = 0)</a:t>
            </a:r>
            <a:r>
              <a:rPr lang="ru-RU" sz="2800" smtClean="0">
                <a:latin typeface="Monotype Corsiva" pitchFamily="66" charset="0"/>
              </a:rPr>
              <a:t> модуль ускорения свободного </a:t>
            </a:r>
          </a:p>
          <a:p>
            <a:pPr eaLnBrk="1" hangingPunct="1">
              <a:lnSpc>
                <a:spcPct val="80000"/>
              </a:lnSpc>
              <a:buFont typeface="Wingdings" pitchFamily="2" charset="2"/>
              <a:buNone/>
              <a:defRPr/>
            </a:pPr>
            <a:r>
              <a:rPr lang="ru-RU" sz="2800" smtClean="0">
                <a:latin typeface="Monotype Corsiva" pitchFamily="66" charset="0"/>
              </a:rPr>
              <a:t>падения  равен :</a:t>
            </a:r>
          </a:p>
          <a:p>
            <a:pPr eaLnBrk="1" hangingPunct="1">
              <a:lnSpc>
                <a:spcPct val="80000"/>
              </a:lnSpc>
              <a:buFont typeface="Wingdings" pitchFamily="2" charset="2"/>
              <a:buNone/>
              <a:defRPr/>
            </a:pPr>
            <a:r>
              <a:rPr lang="ru-RU" sz="2800" smtClean="0"/>
              <a:t>  </a:t>
            </a:r>
          </a:p>
          <a:p>
            <a:pPr eaLnBrk="1" hangingPunct="1">
              <a:lnSpc>
                <a:spcPct val="80000"/>
              </a:lnSpc>
              <a:buFont typeface="Wingdings" pitchFamily="2" charset="2"/>
              <a:buNone/>
              <a:defRPr/>
            </a:pPr>
            <a:r>
              <a:rPr lang="ru-RU" sz="2800" smtClean="0">
                <a:latin typeface="Monotype Corsiva" pitchFamily="66" charset="0"/>
              </a:rPr>
              <a:t>а сила тяжести равна :</a:t>
            </a:r>
          </a:p>
          <a:p>
            <a:pPr eaLnBrk="1" hangingPunct="1">
              <a:lnSpc>
                <a:spcPct val="80000"/>
              </a:lnSpc>
              <a:buFont typeface="Wingdings" pitchFamily="2" charset="2"/>
              <a:buNone/>
              <a:defRPr/>
            </a:pPr>
            <a:endParaRPr lang="ru-RU" sz="2800" smtClean="0">
              <a:latin typeface="Monotype Corsiva" pitchFamily="66" charset="0"/>
            </a:endParaRPr>
          </a:p>
          <a:p>
            <a:pPr eaLnBrk="1" hangingPunct="1">
              <a:lnSpc>
                <a:spcPct val="80000"/>
              </a:lnSpc>
              <a:buFont typeface="Wingdings" pitchFamily="2" charset="2"/>
              <a:buNone/>
              <a:defRPr/>
            </a:pPr>
            <a:r>
              <a:rPr lang="ru-RU" sz="2800" smtClean="0">
                <a:latin typeface="Monotype Corsiva" pitchFamily="66" charset="0"/>
              </a:rPr>
              <a:t>                                 </a:t>
            </a:r>
            <a:r>
              <a:rPr lang="en-US" sz="3000" smtClean="0">
                <a:latin typeface="Monotype Corsiva" pitchFamily="66" charset="0"/>
              </a:rPr>
              <a:t>F</a:t>
            </a:r>
            <a:r>
              <a:rPr lang="ru-RU" sz="1200" smtClean="0">
                <a:latin typeface="Monotype Corsiva" pitchFamily="66" charset="0"/>
              </a:rPr>
              <a:t>т</a:t>
            </a:r>
            <a:r>
              <a:rPr lang="en-US" sz="3000" smtClean="0">
                <a:latin typeface="Monotype Corsiva" pitchFamily="66" charset="0"/>
              </a:rPr>
              <a:t>= </a:t>
            </a:r>
            <a:r>
              <a:rPr lang="ru-RU" sz="3000" smtClean="0">
                <a:latin typeface="Monotype Corsiva" pitchFamily="66" charset="0"/>
              </a:rPr>
              <a:t> </a:t>
            </a:r>
            <a:r>
              <a:rPr lang="en-US" sz="3000" smtClean="0">
                <a:latin typeface="Monotype Corsiva" pitchFamily="66" charset="0"/>
              </a:rPr>
              <a:t>mg</a:t>
            </a:r>
            <a:endParaRPr lang="ru-RU" sz="3000" smtClean="0">
              <a:latin typeface="Monotype Corsiva" pitchFamily="66" charset="0"/>
            </a:endParaRPr>
          </a:p>
        </p:txBody>
      </p:sp>
      <p:graphicFrame>
        <p:nvGraphicFramePr>
          <p:cNvPr id="5122" name="Rectangle 3"/>
          <p:cNvGraphicFramePr>
            <a:graphicFrameLocks/>
          </p:cNvGraphicFramePr>
          <p:nvPr>
            <p:ph sz="quarter" idx="2"/>
          </p:nvPr>
        </p:nvGraphicFramePr>
        <p:xfrm>
          <a:off x="5024438" y="1981200"/>
          <a:ext cx="3284537" cy="1987550"/>
        </p:xfrm>
        <a:graphic>
          <a:graphicData uri="http://schemas.openxmlformats.org/presentationml/2006/ole">
            <p:oleObj spid="_x0000_s5128" name="Формула" r:id="rId3" imgW="0" imgH="0" progId="Equation.3">
              <p:embed/>
            </p:oleObj>
          </a:graphicData>
        </a:graphic>
      </p:graphicFrame>
      <p:graphicFrame>
        <p:nvGraphicFramePr>
          <p:cNvPr id="5123" name="Rectangle 5"/>
          <p:cNvGraphicFramePr>
            <a:graphicFrameLocks/>
          </p:cNvGraphicFramePr>
          <p:nvPr>
            <p:ph sz="quarter" idx="3"/>
          </p:nvPr>
        </p:nvGraphicFramePr>
        <p:xfrm>
          <a:off x="5024438" y="4108450"/>
          <a:ext cx="3284537" cy="1987550"/>
        </p:xfrm>
        <a:graphic>
          <a:graphicData uri="http://schemas.openxmlformats.org/presentationml/2006/ole">
            <p:oleObj spid="_x0000_s5129" name="Формула" r:id="rId4" imgW="0" imgH="0" progId="Equation.3">
              <p:embed/>
            </p:oleObj>
          </a:graphicData>
        </a:graphic>
      </p:graphicFrame>
      <p:graphicFrame>
        <p:nvGraphicFramePr>
          <p:cNvPr id="526342" name="Object 6"/>
          <p:cNvGraphicFramePr>
            <a:graphicFrameLocks noChangeAspect="1"/>
          </p:cNvGraphicFramePr>
          <p:nvPr/>
        </p:nvGraphicFramePr>
        <p:xfrm>
          <a:off x="2555875" y="2636838"/>
          <a:ext cx="1871663" cy="889000"/>
        </p:xfrm>
        <a:graphic>
          <a:graphicData uri="http://schemas.openxmlformats.org/presentationml/2006/ole">
            <p:oleObj spid="_x0000_s5130" name="Формула" r:id="rId5" imgW="1307532" imgH="672808" progId="Equation.3">
              <p:embed/>
            </p:oleObj>
          </a:graphicData>
        </a:graphic>
      </p:graphicFrame>
      <p:graphicFrame>
        <p:nvGraphicFramePr>
          <p:cNvPr id="526343" name="Object 7"/>
          <p:cNvGraphicFramePr>
            <a:graphicFrameLocks noChangeAspect="1"/>
          </p:cNvGraphicFramePr>
          <p:nvPr/>
        </p:nvGraphicFramePr>
        <p:xfrm>
          <a:off x="2484438" y="4149725"/>
          <a:ext cx="1079500" cy="814388"/>
        </p:xfrm>
        <a:graphic>
          <a:graphicData uri="http://schemas.openxmlformats.org/presentationml/2006/ole">
            <p:oleObj spid="_x0000_s5131" name="Формула" r:id="rId6" imgW="825500" imgH="622300" progId="Equation.3">
              <p:embed/>
            </p:oleObj>
          </a:graphicData>
        </a:graphic>
      </p:graphicFrame>
      <p:pic>
        <p:nvPicPr>
          <p:cNvPr id="5127" name="Picture 9" descr="Untitled-2 copy"/>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rot="267910">
            <a:off x="5508625" y="4149725"/>
            <a:ext cx="3024188" cy="2527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526338">
                                            <p:txEl>
                                              <p:pRg st="0" end="0"/>
                                            </p:txEl>
                                          </p:spTgt>
                                        </p:tgtEl>
                                        <p:attrNameLst>
                                          <p:attrName>style.visibility</p:attrName>
                                        </p:attrNameLst>
                                      </p:cBhvr>
                                      <p:to>
                                        <p:strVal val="visible"/>
                                      </p:to>
                                    </p:set>
                                    <p:anim calcmode="lin" valueType="num">
                                      <p:cBhvr>
                                        <p:cTn id="7" dur="500" fill="hold"/>
                                        <p:tgtEl>
                                          <p:spTgt spid="52633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26338">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26338">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nodeType="clickEffect">
                                  <p:stCondLst>
                                    <p:cond delay="0"/>
                                  </p:stCondLst>
                                  <p:childTnLst>
                                    <p:set>
                                      <p:cBhvr>
                                        <p:cTn id="13" dur="1" fill="hold">
                                          <p:stCondLst>
                                            <p:cond delay="0"/>
                                          </p:stCondLst>
                                        </p:cTn>
                                        <p:tgtEl>
                                          <p:spTgt spid="526338">
                                            <p:txEl>
                                              <p:pRg st="1" end="1"/>
                                            </p:txEl>
                                          </p:spTgt>
                                        </p:tgtEl>
                                        <p:attrNameLst>
                                          <p:attrName>style.visibility</p:attrName>
                                        </p:attrNameLst>
                                      </p:cBhvr>
                                      <p:to>
                                        <p:strVal val="visible"/>
                                      </p:to>
                                    </p:set>
                                    <p:anim calcmode="lin" valueType="num">
                                      <p:cBhvr>
                                        <p:cTn id="14" dur="500" fill="hold"/>
                                        <p:tgtEl>
                                          <p:spTgt spid="526338">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26338">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26338">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5" presetClass="entr" presetSubtype="0" fill="hold" nodeType="clickEffect">
                                  <p:stCondLst>
                                    <p:cond delay="0"/>
                                  </p:stCondLst>
                                  <p:childTnLst>
                                    <p:set>
                                      <p:cBhvr>
                                        <p:cTn id="20" dur="1" fill="hold">
                                          <p:stCondLst>
                                            <p:cond delay="0"/>
                                          </p:stCondLst>
                                        </p:cTn>
                                        <p:tgtEl>
                                          <p:spTgt spid="526338">
                                            <p:txEl>
                                              <p:pRg st="2" end="2"/>
                                            </p:txEl>
                                          </p:spTgt>
                                        </p:tgtEl>
                                        <p:attrNameLst>
                                          <p:attrName>style.visibility</p:attrName>
                                        </p:attrNameLst>
                                      </p:cBhvr>
                                      <p:to>
                                        <p:strVal val="visible"/>
                                      </p:to>
                                    </p:set>
                                    <p:anim calcmode="lin" valueType="num">
                                      <p:cBhvr>
                                        <p:cTn id="21" dur="500" decel="50000" fill="hold">
                                          <p:stCondLst>
                                            <p:cond delay="0"/>
                                          </p:stCondLst>
                                        </p:cTn>
                                        <p:tgtEl>
                                          <p:spTgt spid="526338">
                                            <p:txEl>
                                              <p:pRg st="2" end="2"/>
                                            </p:txEl>
                                          </p:spTgt>
                                        </p:tgtEl>
                                        <p:attrNameLst>
                                          <p:attrName>style.rotation</p:attrName>
                                        </p:attrNameLst>
                                      </p:cBhvr>
                                      <p:tavLst>
                                        <p:tav tm="0">
                                          <p:val>
                                            <p:fltVal val="-90"/>
                                          </p:val>
                                        </p:tav>
                                        <p:tav tm="100000">
                                          <p:val>
                                            <p:fltVal val="0"/>
                                          </p:val>
                                        </p:tav>
                                      </p:tavLst>
                                    </p:anim>
                                    <p:anim calcmode="lin" valueType="num">
                                      <p:cBhvr>
                                        <p:cTn id="22" dur="500" decel="50000" fill="hold">
                                          <p:stCondLst>
                                            <p:cond delay="0"/>
                                          </p:stCondLst>
                                        </p:cTn>
                                        <p:tgtEl>
                                          <p:spTgt spid="526338">
                                            <p:txEl>
                                              <p:pRg st="2" end="2"/>
                                            </p:txEl>
                                          </p:spTgt>
                                        </p:tgtEl>
                                        <p:attrNameLst>
                                          <p:attrName>ppt_w</p:attrName>
                                        </p:attrNameLst>
                                      </p:cBhvr>
                                      <p:tavLst>
                                        <p:tav tm="0">
                                          <p:val>
                                            <p:strVal val="#ppt_w"/>
                                          </p:val>
                                        </p:tav>
                                        <p:tav tm="100000">
                                          <p:val>
                                            <p:strVal val="#ppt_w*.05"/>
                                          </p:val>
                                        </p:tav>
                                      </p:tavLst>
                                    </p:anim>
                                    <p:anim calcmode="lin" valueType="num">
                                      <p:cBhvr>
                                        <p:cTn id="23" dur="500" accel="50000" fill="hold">
                                          <p:stCondLst>
                                            <p:cond delay="500"/>
                                          </p:stCondLst>
                                        </p:cTn>
                                        <p:tgtEl>
                                          <p:spTgt spid="526338">
                                            <p:txEl>
                                              <p:pRg st="2" end="2"/>
                                            </p:txEl>
                                          </p:spTgt>
                                        </p:tgtEl>
                                        <p:attrNameLst>
                                          <p:attrName>ppt_w</p:attrName>
                                        </p:attrNameLst>
                                      </p:cBhvr>
                                      <p:tavLst>
                                        <p:tav tm="0">
                                          <p:val>
                                            <p:strVal val="#ppt_w*.05"/>
                                          </p:val>
                                        </p:tav>
                                        <p:tav tm="100000">
                                          <p:val>
                                            <p:strVal val="#ppt_w"/>
                                          </p:val>
                                        </p:tav>
                                      </p:tavLst>
                                    </p:anim>
                                    <p:anim calcmode="lin" valueType="num">
                                      <p:cBhvr>
                                        <p:cTn id="24" dur="1000" fill="hold"/>
                                        <p:tgtEl>
                                          <p:spTgt spid="526338">
                                            <p:txEl>
                                              <p:pRg st="2" end="2"/>
                                            </p:txEl>
                                          </p:spTgt>
                                        </p:tgtEl>
                                        <p:attrNameLst>
                                          <p:attrName>ppt_h</p:attrName>
                                        </p:attrNameLst>
                                      </p:cBhvr>
                                      <p:tavLst>
                                        <p:tav tm="0">
                                          <p:val>
                                            <p:strVal val="#ppt_h"/>
                                          </p:val>
                                        </p:tav>
                                        <p:tav tm="100000">
                                          <p:val>
                                            <p:strVal val="#ppt_h"/>
                                          </p:val>
                                        </p:tav>
                                      </p:tavLst>
                                    </p:anim>
                                    <p:anim calcmode="lin" valueType="num">
                                      <p:cBhvr>
                                        <p:cTn id="25" dur="500" decel="50000" fill="hold">
                                          <p:stCondLst>
                                            <p:cond delay="0"/>
                                          </p:stCondLst>
                                        </p:cTn>
                                        <p:tgtEl>
                                          <p:spTgt spid="526338">
                                            <p:txEl>
                                              <p:pRg st="2" end="2"/>
                                            </p:txEl>
                                          </p:spTgt>
                                        </p:tgtEl>
                                        <p:attrNameLst>
                                          <p:attrName>ppt_x</p:attrName>
                                        </p:attrNameLst>
                                      </p:cBhvr>
                                      <p:tavLst>
                                        <p:tav tm="0">
                                          <p:val>
                                            <p:strVal val="#ppt_x+.4"/>
                                          </p:val>
                                        </p:tav>
                                        <p:tav tm="100000">
                                          <p:val>
                                            <p:strVal val="#ppt_x"/>
                                          </p:val>
                                        </p:tav>
                                      </p:tavLst>
                                    </p:anim>
                                    <p:anim calcmode="lin" valueType="num">
                                      <p:cBhvr>
                                        <p:cTn id="26" dur="500" decel="50000" fill="hold">
                                          <p:stCondLst>
                                            <p:cond delay="0"/>
                                          </p:stCondLst>
                                        </p:cTn>
                                        <p:tgtEl>
                                          <p:spTgt spid="526338">
                                            <p:txEl>
                                              <p:pRg st="2" end="2"/>
                                            </p:txEl>
                                          </p:spTgt>
                                        </p:tgtEl>
                                        <p:attrNameLst>
                                          <p:attrName>ppt_y</p:attrName>
                                        </p:attrNameLst>
                                      </p:cBhvr>
                                      <p:tavLst>
                                        <p:tav tm="0">
                                          <p:val>
                                            <p:strVal val="#ppt_y-.2"/>
                                          </p:val>
                                        </p:tav>
                                        <p:tav tm="100000">
                                          <p:val>
                                            <p:strVal val="#ppt_y+.1"/>
                                          </p:val>
                                        </p:tav>
                                      </p:tavLst>
                                    </p:anim>
                                    <p:anim calcmode="lin" valueType="num">
                                      <p:cBhvr>
                                        <p:cTn id="27" dur="500" accel="50000" fill="hold">
                                          <p:stCondLst>
                                            <p:cond delay="500"/>
                                          </p:stCondLst>
                                        </p:cTn>
                                        <p:tgtEl>
                                          <p:spTgt spid="526338">
                                            <p:txEl>
                                              <p:pRg st="2" end="2"/>
                                            </p:txEl>
                                          </p:spTgt>
                                        </p:tgtEl>
                                        <p:attrNameLst>
                                          <p:attrName>ppt_y</p:attrName>
                                        </p:attrNameLst>
                                      </p:cBhvr>
                                      <p:tavLst>
                                        <p:tav tm="0">
                                          <p:val>
                                            <p:strVal val="#ppt_y+.1"/>
                                          </p:val>
                                        </p:tav>
                                        <p:tav tm="100000">
                                          <p:val>
                                            <p:strVal val="#ppt_y"/>
                                          </p:val>
                                        </p:tav>
                                      </p:tavLst>
                                    </p:anim>
                                    <p:animEffect transition="in" filter="fade">
                                      <p:cBhvr>
                                        <p:cTn id="28" dur="1000" decel="50000">
                                          <p:stCondLst>
                                            <p:cond delay="0"/>
                                          </p:stCondLst>
                                        </p:cTn>
                                        <p:tgtEl>
                                          <p:spTgt spid="526338">
                                            <p:txEl>
                                              <p:pRg st="2" end="2"/>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5" presetClass="entr" presetSubtype="0" fill="hold" nodeType="clickEffect">
                                  <p:stCondLst>
                                    <p:cond delay="0"/>
                                  </p:stCondLst>
                                  <p:childTnLst>
                                    <p:set>
                                      <p:cBhvr>
                                        <p:cTn id="32" dur="1" fill="hold">
                                          <p:stCondLst>
                                            <p:cond delay="0"/>
                                          </p:stCondLst>
                                        </p:cTn>
                                        <p:tgtEl>
                                          <p:spTgt spid="526338">
                                            <p:txEl>
                                              <p:pRg st="3" end="3"/>
                                            </p:txEl>
                                          </p:spTgt>
                                        </p:tgtEl>
                                        <p:attrNameLst>
                                          <p:attrName>style.visibility</p:attrName>
                                        </p:attrNameLst>
                                      </p:cBhvr>
                                      <p:to>
                                        <p:strVal val="visible"/>
                                      </p:to>
                                    </p:set>
                                    <p:anim calcmode="lin" valueType="num">
                                      <p:cBhvr>
                                        <p:cTn id="33" dur="500" decel="50000" fill="hold">
                                          <p:stCondLst>
                                            <p:cond delay="0"/>
                                          </p:stCondLst>
                                        </p:cTn>
                                        <p:tgtEl>
                                          <p:spTgt spid="526338">
                                            <p:txEl>
                                              <p:pRg st="3" end="3"/>
                                            </p:txEl>
                                          </p:spTgt>
                                        </p:tgtEl>
                                        <p:attrNameLst>
                                          <p:attrName>style.rotation</p:attrName>
                                        </p:attrNameLst>
                                      </p:cBhvr>
                                      <p:tavLst>
                                        <p:tav tm="0">
                                          <p:val>
                                            <p:fltVal val="-90"/>
                                          </p:val>
                                        </p:tav>
                                        <p:tav tm="100000">
                                          <p:val>
                                            <p:fltVal val="0"/>
                                          </p:val>
                                        </p:tav>
                                      </p:tavLst>
                                    </p:anim>
                                    <p:anim calcmode="lin" valueType="num">
                                      <p:cBhvr>
                                        <p:cTn id="34" dur="500" decel="50000" fill="hold">
                                          <p:stCondLst>
                                            <p:cond delay="0"/>
                                          </p:stCondLst>
                                        </p:cTn>
                                        <p:tgtEl>
                                          <p:spTgt spid="526338">
                                            <p:txEl>
                                              <p:pRg st="3" end="3"/>
                                            </p:txEl>
                                          </p:spTgt>
                                        </p:tgtEl>
                                        <p:attrNameLst>
                                          <p:attrName>ppt_w</p:attrName>
                                        </p:attrNameLst>
                                      </p:cBhvr>
                                      <p:tavLst>
                                        <p:tav tm="0">
                                          <p:val>
                                            <p:strVal val="#ppt_w"/>
                                          </p:val>
                                        </p:tav>
                                        <p:tav tm="100000">
                                          <p:val>
                                            <p:strVal val="#ppt_w*.05"/>
                                          </p:val>
                                        </p:tav>
                                      </p:tavLst>
                                    </p:anim>
                                    <p:anim calcmode="lin" valueType="num">
                                      <p:cBhvr>
                                        <p:cTn id="35" dur="500" accel="50000" fill="hold">
                                          <p:stCondLst>
                                            <p:cond delay="500"/>
                                          </p:stCondLst>
                                        </p:cTn>
                                        <p:tgtEl>
                                          <p:spTgt spid="526338">
                                            <p:txEl>
                                              <p:pRg st="3" end="3"/>
                                            </p:txEl>
                                          </p:spTgt>
                                        </p:tgtEl>
                                        <p:attrNameLst>
                                          <p:attrName>ppt_w</p:attrName>
                                        </p:attrNameLst>
                                      </p:cBhvr>
                                      <p:tavLst>
                                        <p:tav tm="0">
                                          <p:val>
                                            <p:strVal val="#ppt_w*.05"/>
                                          </p:val>
                                        </p:tav>
                                        <p:tav tm="100000">
                                          <p:val>
                                            <p:strVal val="#ppt_w"/>
                                          </p:val>
                                        </p:tav>
                                      </p:tavLst>
                                    </p:anim>
                                    <p:anim calcmode="lin" valueType="num">
                                      <p:cBhvr>
                                        <p:cTn id="36" dur="1000" fill="hold"/>
                                        <p:tgtEl>
                                          <p:spTgt spid="526338">
                                            <p:txEl>
                                              <p:pRg st="3" end="3"/>
                                            </p:txEl>
                                          </p:spTgt>
                                        </p:tgtEl>
                                        <p:attrNameLst>
                                          <p:attrName>ppt_h</p:attrName>
                                        </p:attrNameLst>
                                      </p:cBhvr>
                                      <p:tavLst>
                                        <p:tav tm="0">
                                          <p:val>
                                            <p:strVal val="#ppt_h"/>
                                          </p:val>
                                        </p:tav>
                                        <p:tav tm="100000">
                                          <p:val>
                                            <p:strVal val="#ppt_h"/>
                                          </p:val>
                                        </p:tav>
                                      </p:tavLst>
                                    </p:anim>
                                    <p:anim calcmode="lin" valueType="num">
                                      <p:cBhvr>
                                        <p:cTn id="37" dur="500" decel="50000" fill="hold">
                                          <p:stCondLst>
                                            <p:cond delay="0"/>
                                          </p:stCondLst>
                                        </p:cTn>
                                        <p:tgtEl>
                                          <p:spTgt spid="526338">
                                            <p:txEl>
                                              <p:pRg st="3" end="3"/>
                                            </p:txEl>
                                          </p:spTgt>
                                        </p:tgtEl>
                                        <p:attrNameLst>
                                          <p:attrName>ppt_x</p:attrName>
                                        </p:attrNameLst>
                                      </p:cBhvr>
                                      <p:tavLst>
                                        <p:tav tm="0">
                                          <p:val>
                                            <p:strVal val="#ppt_x+.4"/>
                                          </p:val>
                                        </p:tav>
                                        <p:tav tm="100000">
                                          <p:val>
                                            <p:strVal val="#ppt_x"/>
                                          </p:val>
                                        </p:tav>
                                      </p:tavLst>
                                    </p:anim>
                                    <p:anim calcmode="lin" valueType="num">
                                      <p:cBhvr>
                                        <p:cTn id="38" dur="500" decel="50000" fill="hold">
                                          <p:stCondLst>
                                            <p:cond delay="0"/>
                                          </p:stCondLst>
                                        </p:cTn>
                                        <p:tgtEl>
                                          <p:spTgt spid="526338">
                                            <p:txEl>
                                              <p:pRg st="3" end="3"/>
                                            </p:txEl>
                                          </p:spTgt>
                                        </p:tgtEl>
                                        <p:attrNameLst>
                                          <p:attrName>ppt_y</p:attrName>
                                        </p:attrNameLst>
                                      </p:cBhvr>
                                      <p:tavLst>
                                        <p:tav tm="0">
                                          <p:val>
                                            <p:strVal val="#ppt_y-.2"/>
                                          </p:val>
                                        </p:tav>
                                        <p:tav tm="100000">
                                          <p:val>
                                            <p:strVal val="#ppt_y+.1"/>
                                          </p:val>
                                        </p:tav>
                                      </p:tavLst>
                                    </p:anim>
                                    <p:anim calcmode="lin" valueType="num">
                                      <p:cBhvr>
                                        <p:cTn id="39" dur="500" accel="50000" fill="hold">
                                          <p:stCondLst>
                                            <p:cond delay="500"/>
                                          </p:stCondLst>
                                        </p:cTn>
                                        <p:tgtEl>
                                          <p:spTgt spid="526338">
                                            <p:txEl>
                                              <p:pRg st="3" end="3"/>
                                            </p:txEl>
                                          </p:spTgt>
                                        </p:tgtEl>
                                        <p:attrNameLst>
                                          <p:attrName>ppt_y</p:attrName>
                                        </p:attrNameLst>
                                      </p:cBhvr>
                                      <p:tavLst>
                                        <p:tav tm="0">
                                          <p:val>
                                            <p:strVal val="#ppt_y+.1"/>
                                          </p:val>
                                        </p:tav>
                                        <p:tav tm="100000">
                                          <p:val>
                                            <p:strVal val="#ppt_y"/>
                                          </p:val>
                                        </p:tav>
                                      </p:tavLst>
                                    </p:anim>
                                    <p:animEffect transition="in" filter="fade">
                                      <p:cBhvr>
                                        <p:cTn id="40" dur="1000" decel="50000">
                                          <p:stCondLst>
                                            <p:cond delay="0"/>
                                          </p:stCondLst>
                                        </p:cTn>
                                        <p:tgtEl>
                                          <p:spTgt spid="526338">
                                            <p:txEl>
                                              <p:pRg st="3" end="3"/>
                                            </p:txEl>
                                          </p:spTgt>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25" presetClass="entr" presetSubtype="0" fill="hold" nodeType="clickEffect">
                                  <p:stCondLst>
                                    <p:cond delay="0"/>
                                  </p:stCondLst>
                                  <p:childTnLst>
                                    <p:set>
                                      <p:cBhvr>
                                        <p:cTn id="44" dur="1" fill="hold">
                                          <p:stCondLst>
                                            <p:cond delay="0"/>
                                          </p:stCondLst>
                                        </p:cTn>
                                        <p:tgtEl>
                                          <p:spTgt spid="526338">
                                            <p:txEl>
                                              <p:pRg st="4" end="4"/>
                                            </p:txEl>
                                          </p:spTgt>
                                        </p:tgtEl>
                                        <p:attrNameLst>
                                          <p:attrName>style.visibility</p:attrName>
                                        </p:attrNameLst>
                                      </p:cBhvr>
                                      <p:to>
                                        <p:strVal val="visible"/>
                                      </p:to>
                                    </p:set>
                                    <p:anim calcmode="lin" valueType="num">
                                      <p:cBhvr>
                                        <p:cTn id="45" dur="500" decel="50000" fill="hold">
                                          <p:stCondLst>
                                            <p:cond delay="0"/>
                                          </p:stCondLst>
                                        </p:cTn>
                                        <p:tgtEl>
                                          <p:spTgt spid="526338">
                                            <p:txEl>
                                              <p:pRg st="4" end="4"/>
                                            </p:txEl>
                                          </p:spTgt>
                                        </p:tgtEl>
                                        <p:attrNameLst>
                                          <p:attrName>style.rotation</p:attrName>
                                        </p:attrNameLst>
                                      </p:cBhvr>
                                      <p:tavLst>
                                        <p:tav tm="0">
                                          <p:val>
                                            <p:fltVal val="-90"/>
                                          </p:val>
                                        </p:tav>
                                        <p:tav tm="100000">
                                          <p:val>
                                            <p:fltVal val="0"/>
                                          </p:val>
                                        </p:tav>
                                      </p:tavLst>
                                    </p:anim>
                                    <p:anim calcmode="lin" valueType="num">
                                      <p:cBhvr>
                                        <p:cTn id="46" dur="500" decel="50000" fill="hold">
                                          <p:stCondLst>
                                            <p:cond delay="0"/>
                                          </p:stCondLst>
                                        </p:cTn>
                                        <p:tgtEl>
                                          <p:spTgt spid="526338">
                                            <p:txEl>
                                              <p:pRg st="4" end="4"/>
                                            </p:txEl>
                                          </p:spTgt>
                                        </p:tgtEl>
                                        <p:attrNameLst>
                                          <p:attrName>ppt_w</p:attrName>
                                        </p:attrNameLst>
                                      </p:cBhvr>
                                      <p:tavLst>
                                        <p:tav tm="0">
                                          <p:val>
                                            <p:strVal val="#ppt_w"/>
                                          </p:val>
                                        </p:tav>
                                        <p:tav tm="100000">
                                          <p:val>
                                            <p:strVal val="#ppt_w*.05"/>
                                          </p:val>
                                        </p:tav>
                                      </p:tavLst>
                                    </p:anim>
                                    <p:anim calcmode="lin" valueType="num">
                                      <p:cBhvr>
                                        <p:cTn id="47" dur="500" accel="50000" fill="hold">
                                          <p:stCondLst>
                                            <p:cond delay="500"/>
                                          </p:stCondLst>
                                        </p:cTn>
                                        <p:tgtEl>
                                          <p:spTgt spid="526338">
                                            <p:txEl>
                                              <p:pRg st="4" end="4"/>
                                            </p:txEl>
                                          </p:spTgt>
                                        </p:tgtEl>
                                        <p:attrNameLst>
                                          <p:attrName>ppt_w</p:attrName>
                                        </p:attrNameLst>
                                      </p:cBhvr>
                                      <p:tavLst>
                                        <p:tav tm="0">
                                          <p:val>
                                            <p:strVal val="#ppt_w*.05"/>
                                          </p:val>
                                        </p:tav>
                                        <p:tav tm="100000">
                                          <p:val>
                                            <p:strVal val="#ppt_w"/>
                                          </p:val>
                                        </p:tav>
                                      </p:tavLst>
                                    </p:anim>
                                    <p:anim calcmode="lin" valueType="num">
                                      <p:cBhvr>
                                        <p:cTn id="48" dur="1000" fill="hold"/>
                                        <p:tgtEl>
                                          <p:spTgt spid="526338">
                                            <p:txEl>
                                              <p:pRg st="4" end="4"/>
                                            </p:txEl>
                                          </p:spTgt>
                                        </p:tgtEl>
                                        <p:attrNameLst>
                                          <p:attrName>ppt_h</p:attrName>
                                        </p:attrNameLst>
                                      </p:cBhvr>
                                      <p:tavLst>
                                        <p:tav tm="0">
                                          <p:val>
                                            <p:strVal val="#ppt_h"/>
                                          </p:val>
                                        </p:tav>
                                        <p:tav tm="100000">
                                          <p:val>
                                            <p:strVal val="#ppt_h"/>
                                          </p:val>
                                        </p:tav>
                                      </p:tavLst>
                                    </p:anim>
                                    <p:anim calcmode="lin" valueType="num">
                                      <p:cBhvr>
                                        <p:cTn id="49" dur="500" decel="50000" fill="hold">
                                          <p:stCondLst>
                                            <p:cond delay="0"/>
                                          </p:stCondLst>
                                        </p:cTn>
                                        <p:tgtEl>
                                          <p:spTgt spid="526338">
                                            <p:txEl>
                                              <p:pRg st="4" end="4"/>
                                            </p:txEl>
                                          </p:spTgt>
                                        </p:tgtEl>
                                        <p:attrNameLst>
                                          <p:attrName>ppt_x</p:attrName>
                                        </p:attrNameLst>
                                      </p:cBhvr>
                                      <p:tavLst>
                                        <p:tav tm="0">
                                          <p:val>
                                            <p:strVal val="#ppt_x+.4"/>
                                          </p:val>
                                        </p:tav>
                                        <p:tav tm="100000">
                                          <p:val>
                                            <p:strVal val="#ppt_x"/>
                                          </p:val>
                                        </p:tav>
                                      </p:tavLst>
                                    </p:anim>
                                    <p:anim calcmode="lin" valueType="num">
                                      <p:cBhvr>
                                        <p:cTn id="50" dur="500" decel="50000" fill="hold">
                                          <p:stCondLst>
                                            <p:cond delay="0"/>
                                          </p:stCondLst>
                                        </p:cTn>
                                        <p:tgtEl>
                                          <p:spTgt spid="526338">
                                            <p:txEl>
                                              <p:pRg st="4" end="4"/>
                                            </p:txEl>
                                          </p:spTgt>
                                        </p:tgtEl>
                                        <p:attrNameLst>
                                          <p:attrName>ppt_y</p:attrName>
                                        </p:attrNameLst>
                                      </p:cBhvr>
                                      <p:tavLst>
                                        <p:tav tm="0">
                                          <p:val>
                                            <p:strVal val="#ppt_y-.2"/>
                                          </p:val>
                                        </p:tav>
                                        <p:tav tm="100000">
                                          <p:val>
                                            <p:strVal val="#ppt_y+.1"/>
                                          </p:val>
                                        </p:tav>
                                      </p:tavLst>
                                    </p:anim>
                                    <p:anim calcmode="lin" valueType="num">
                                      <p:cBhvr>
                                        <p:cTn id="51" dur="500" accel="50000" fill="hold">
                                          <p:stCondLst>
                                            <p:cond delay="500"/>
                                          </p:stCondLst>
                                        </p:cTn>
                                        <p:tgtEl>
                                          <p:spTgt spid="526338">
                                            <p:txEl>
                                              <p:pRg st="4" end="4"/>
                                            </p:txEl>
                                          </p:spTgt>
                                        </p:tgtEl>
                                        <p:attrNameLst>
                                          <p:attrName>ppt_y</p:attrName>
                                        </p:attrNameLst>
                                      </p:cBhvr>
                                      <p:tavLst>
                                        <p:tav tm="0">
                                          <p:val>
                                            <p:strVal val="#ppt_y+.1"/>
                                          </p:val>
                                        </p:tav>
                                        <p:tav tm="100000">
                                          <p:val>
                                            <p:strVal val="#ppt_y"/>
                                          </p:val>
                                        </p:tav>
                                      </p:tavLst>
                                    </p:anim>
                                    <p:animEffect transition="in" filter="fade">
                                      <p:cBhvr>
                                        <p:cTn id="52" dur="1000" decel="50000">
                                          <p:stCondLst>
                                            <p:cond delay="0"/>
                                          </p:stCondLst>
                                        </p:cTn>
                                        <p:tgtEl>
                                          <p:spTgt spid="526338">
                                            <p:txEl>
                                              <p:pRg st="4" end="4"/>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9" presetClass="entr" presetSubtype="0" fill="hold" nodeType="clickEffect">
                                  <p:stCondLst>
                                    <p:cond delay="0"/>
                                  </p:stCondLst>
                                  <p:childTnLst>
                                    <p:set>
                                      <p:cBhvr>
                                        <p:cTn id="56" dur="1" fill="hold">
                                          <p:stCondLst>
                                            <p:cond delay="0"/>
                                          </p:stCondLst>
                                        </p:cTn>
                                        <p:tgtEl>
                                          <p:spTgt spid="526342"/>
                                        </p:tgtEl>
                                        <p:attrNameLst>
                                          <p:attrName>style.visibility</p:attrName>
                                        </p:attrNameLst>
                                      </p:cBhvr>
                                      <p:to>
                                        <p:strVal val="visible"/>
                                      </p:to>
                                    </p:set>
                                    <p:anim calcmode="lin" valueType="num">
                                      <p:cBhvr>
                                        <p:cTn id="57" dur="1000" fill="hold"/>
                                        <p:tgtEl>
                                          <p:spTgt spid="526342"/>
                                        </p:tgtEl>
                                        <p:attrNameLst>
                                          <p:attrName>ppt_x</p:attrName>
                                        </p:attrNameLst>
                                      </p:cBhvr>
                                      <p:tavLst>
                                        <p:tav tm="0">
                                          <p:val>
                                            <p:strVal val="#ppt_x-.2"/>
                                          </p:val>
                                        </p:tav>
                                        <p:tav tm="100000">
                                          <p:val>
                                            <p:strVal val="#ppt_x"/>
                                          </p:val>
                                        </p:tav>
                                      </p:tavLst>
                                    </p:anim>
                                    <p:anim calcmode="lin" valueType="num">
                                      <p:cBhvr>
                                        <p:cTn id="58" dur="1000" fill="hold"/>
                                        <p:tgtEl>
                                          <p:spTgt spid="526342"/>
                                        </p:tgtEl>
                                        <p:attrNameLst>
                                          <p:attrName>ppt_y</p:attrName>
                                        </p:attrNameLst>
                                      </p:cBhvr>
                                      <p:tavLst>
                                        <p:tav tm="0">
                                          <p:val>
                                            <p:strVal val="#ppt_y"/>
                                          </p:val>
                                        </p:tav>
                                        <p:tav tm="100000">
                                          <p:val>
                                            <p:strVal val="#ppt_y"/>
                                          </p:val>
                                        </p:tav>
                                      </p:tavLst>
                                    </p:anim>
                                    <p:animEffect transition="in" filter="wipe(right)" prLst="gradientSize: 0.1">
                                      <p:cBhvr>
                                        <p:cTn id="59" dur="1000"/>
                                        <p:tgtEl>
                                          <p:spTgt spid="526342"/>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25" presetClass="entr" presetSubtype="0" fill="hold" nodeType="clickEffect">
                                  <p:stCondLst>
                                    <p:cond delay="0"/>
                                  </p:stCondLst>
                                  <p:childTnLst>
                                    <p:set>
                                      <p:cBhvr>
                                        <p:cTn id="63" dur="1" fill="hold">
                                          <p:stCondLst>
                                            <p:cond delay="0"/>
                                          </p:stCondLst>
                                        </p:cTn>
                                        <p:tgtEl>
                                          <p:spTgt spid="526338">
                                            <p:txEl>
                                              <p:pRg st="6" end="6"/>
                                            </p:txEl>
                                          </p:spTgt>
                                        </p:tgtEl>
                                        <p:attrNameLst>
                                          <p:attrName>style.visibility</p:attrName>
                                        </p:attrNameLst>
                                      </p:cBhvr>
                                      <p:to>
                                        <p:strVal val="visible"/>
                                      </p:to>
                                    </p:set>
                                    <p:anim calcmode="lin" valueType="num">
                                      <p:cBhvr>
                                        <p:cTn id="64" dur="500" decel="50000" fill="hold">
                                          <p:stCondLst>
                                            <p:cond delay="0"/>
                                          </p:stCondLst>
                                        </p:cTn>
                                        <p:tgtEl>
                                          <p:spTgt spid="526338">
                                            <p:txEl>
                                              <p:pRg st="6" end="6"/>
                                            </p:txEl>
                                          </p:spTgt>
                                        </p:tgtEl>
                                        <p:attrNameLst>
                                          <p:attrName>style.rotation</p:attrName>
                                        </p:attrNameLst>
                                      </p:cBhvr>
                                      <p:tavLst>
                                        <p:tav tm="0">
                                          <p:val>
                                            <p:fltVal val="-90"/>
                                          </p:val>
                                        </p:tav>
                                        <p:tav tm="100000">
                                          <p:val>
                                            <p:fltVal val="0"/>
                                          </p:val>
                                        </p:tav>
                                      </p:tavLst>
                                    </p:anim>
                                    <p:anim calcmode="lin" valueType="num">
                                      <p:cBhvr>
                                        <p:cTn id="65" dur="500" decel="50000" fill="hold">
                                          <p:stCondLst>
                                            <p:cond delay="0"/>
                                          </p:stCondLst>
                                        </p:cTn>
                                        <p:tgtEl>
                                          <p:spTgt spid="526338">
                                            <p:txEl>
                                              <p:pRg st="6" end="6"/>
                                            </p:txEl>
                                          </p:spTgt>
                                        </p:tgtEl>
                                        <p:attrNameLst>
                                          <p:attrName>ppt_w</p:attrName>
                                        </p:attrNameLst>
                                      </p:cBhvr>
                                      <p:tavLst>
                                        <p:tav tm="0">
                                          <p:val>
                                            <p:strVal val="#ppt_w"/>
                                          </p:val>
                                        </p:tav>
                                        <p:tav tm="100000">
                                          <p:val>
                                            <p:strVal val="#ppt_w*.05"/>
                                          </p:val>
                                        </p:tav>
                                      </p:tavLst>
                                    </p:anim>
                                    <p:anim calcmode="lin" valueType="num">
                                      <p:cBhvr>
                                        <p:cTn id="66" dur="500" accel="50000" fill="hold">
                                          <p:stCondLst>
                                            <p:cond delay="500"/>
                                          </p:stCondLst>
                                        </p:cTn>
                                        <p:tgtEl>
                                          <p:spTgt spid="526338">
                                            <p:txEl>
                                              <p:pRg st="6" end="6"/>
                                            </p:txEl>
                                          </p:spTgt>
                                        </p:tgtEl>
                                        <p:attrNameLst>
                                          <p:attrName>ppt_w</p:attrName>
                                        </p:attrNameLst>
                                      </p:cBhvr>
                                      <p:tavLst>
                                        <p:tav tm="0">
                                          <p:val>
                                            <p:strVal val="#ppt_w*.05"/>
                                          </p:val>
                                        </p:tav>
                                        <p:tav tm="100000">
                                          <p:val>
                                            <p:strVal val="#ppt_w"/>
                                          </p:val>
                                        </p:tav>
                                      </p:tavLst>
                                    </p:anim>
                                    <p:anim calcmode="lin" valueType="num">
                                      <p:cBhvr>
                                        <p:cTn id="67" dur="1000" fill="hold"/>
                                        <p:tgtEl>
                                          <p:spTgt spid="526338">
                                            <p:txEl>
                                              <p:pRg st="6" end="6"/>
                                            </p:txEl>
                                          </p:spTgt>
                                        </p:tgtEl>
                                        <p:attrNameLst>
                                          <p:attrName>ppt_h</p:attrName>
                                        </p:attrNameLst>
                                      </p:cBhvr>
                                      <p:tavLst>
                                        <p:tav tm="0">
                                          <p:val>
                                            <p:strVal val="#ppt_h"/>
                                          </p:val>
                                        </p:tav>
                                        <p:tav tm="100000">
                                          <p:val>
                                            <p:strVal val="#ppt_h"/>
                                          </p:val>
                                        </p:tav>
                                      </p:tavLst>
                                    </p:anim>
                                    <p:anim calcmode="lin" valueType="num">
                                      <p:cBhvr>
                                        <p:cTn id="68" dur="500" decel="50000" fill="hold">
                                          <p:stCondLst>
                                            <p:cond delay="0"/>
                                          </p:stCondLst>
                                        </p:cTn>
                                        <p:tgtEl>
                                          <p:spTgt spid="526338">
                                            <p:txEl>
                                              <p:pRg st="6" end="6"/>
                                            </p:txEl>
                                          </p:spTgt>
                                        </p:tgtEl>
                                        <p:attrNameLst>
                                          <p:attrName>ppt_x</p:attrName>
                                        </p:attrNameLst>
                                      </p:cBhvr>
                                      <p:tavLst>
                                        <p:tav tm="0">
                                          <p:val>
                                            <p:strVal val="#ppt_x+.4"/>
                                          </p:val>
                                        </p:tav>
                                        <p:tav tm="100000">
                                          <p:val>
                                            <p:strVal val="#ppt_x"/>
                                          </p:val>
                                        </p:tav>
                                      </p:tavLst>
                                    </p:anim>
                                    <p:anim calcmode="lin" valueType="num">
                                      <p:cBhvr>
                                        <p:cTn id="69" dur="500" decel="50000" fill="hold">
                                          <p:stCondLst>
                                            <p:cond delay="0"/>
                                          </p:stCondLst>
                                        </p:cTn>
                                        <p:tgtEl>
                                          <p:spTgt spid="526338">
                                            <p:txEl>
                                              <p:pRg st="6" end="6"/>
                                            </p:txEl>
                                          </p:spTgt>
                                        </p:tgtEl>
                                        <p:attrNameLst>
                                          <p:attrName>ppt_y</p:attrName>
                                        </p:attrNameLst>
                                      </p:cBhvr>
                                      <p:tavLst>
                                        <p:tav tm="0">
                                          <p:val>
                                            <p:strVal val="#ppt_y-.2"/>
                                          </p:val>
                                        </p:tav>
                                        <p:tav tm="100000">
                                          <p:val>
                                            <p:strVal val="#ppt_y+.1"/>
                                          </p:val>
                                        </p:tav>
                                      </p:tavLst>
                                    </p:anim>
                                    <p:anim calcmode="lin" valueType="num">
                                      <p:cBhvr>
                                        <p:cTn id="70" dur="500" accel="50000" fill="hold">
                                          <p:stCondLst>
                                            <p:cond delay="500"/>
                                          </p:stCondLst>
                                        </p:cTn>
                                        <p:tgtEl>
                                          <p:spTgt spid="526338">
                                            <p:txEl>
                                              <p:pRg st="6" end="6"/>
                                            </p:txEl>
                                          </p:spTgt>
                                        </p:tgtEl>
                                        <p:attrNameLst>
                                          <p:attrName>ppt_y</p:attrName>
                                        </p:attrNameLst>
                                      </p:cBhvr>
                                      <p:tavLst>
                                        <p:tav tm="0">
                                          <p:val>
                                            <p:strVal val="#ppt_y+.1"/>
                                          </p:val>
                                        </p:tav>
                                        <p:tav tm="100000">
                                          <p:val>
                                            <p:strVal val="#ppt_y"/>
                                          </p:val>
                                        </p:tav>
                                      </p:tavLst>
                                    </p:anim>
                                    <p:animEffect transition="in" filter="fade">
                                      <p:cBhvr>
                                        <p:cTn id="71" dur="1000" decel="50000">
                                          <p:stCondLst>
                                            <p:cond delay="0"/>
                                          </p:stCondLst>
                                        </p:cTn>
                                        <p:tgtEl>
                                          <p:spTgt spid="526338">
                                            <p:txEl>
                                              <p:pRg st="6" end="6"/>
                                            </p:txEl>
                                          </p:spTgt>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25" presetClass="entr" presetSubtype="0" fill="hold" nodeType="clickEffect">
                                  <p:stCondLst>
                                    <p:cond delay="0"/>
                                  </p:stCondLst>
                                  <p:childTnLst>
                                    <p:set>
                                      <p:cBhvr>
                                        <p:cTn id="75" dur="1" fill="hold">
                                          <p:stCondLst>
                                            <p:cond delay="0"/>
                                          </p:stCondLst>
                                        </p:cTn>
                                        <p:tgtEl>
                                          <p:spTgt spid="526338">
                                            <p:txEl>
                                              <p:pRg st="7" end="7"/>
                                            </p:txEl>
                                          </p:spTgt>
                                        </p:tgtEl>
                                        <p:attrNameLst>
                                          <p:attrName>style.visibility</p:attrName>
                                        </p:attrNameLst>
                                      </p:cBhvr>
                                      <p:to>
                                        <p:strVal val="visible"/>
                                      </p:to>
                                    </p:set>
                                    <p:anim calcmode="lin" valueType="num">
                                      <p:cBhvr>
                                        <p:cTn id="76" dur="500" decel="50000" fill="hold">
                                          <p:stCondLst>
                                            <p:cond delay="0"/>
                                          </p:stCondLst>
                                        </p:cTn>
                                        <p:tgtEl>
                                          <p:spTgt spid="526338">
                                            <p:txEl>
                                              <p:pRg st="7" end="7"/>
                                            </p:txEl>
                                          </p:spTgt>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26338">
                                            <p:txEl>
                                              <p:pRg st="7" end="7"/>
                                            </p:txEl>
                                          </p:spTgt>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26338">
                                            <p:txEl>
                                              <p:pRg st="7" end="7"/>
                                            </p:txEl>
                                          </p:spTgt>
                                        </p:tgtEl>
                                        <p:attrNameLst>
                                          <p:attrName>ppt_w</p:attrName>
                                        </p:attrNameLst>
                                      </p:cBhvr>
                                      <p:tavLst>
                                        <p:tav tm="0">
                                          <p:val>
                                            <p:strVal val="#ppt_w*.05"/>
                                          </p:val>
                                        </p:tav>
                                        <p:tav tm="100000">
                                          <p:val>
                                            <p:strVal val="#ppt_w"/>
                                          </p:val>
                                        </p:tav>
                                      </p:tavLst>
                                    </p:anim>
                                    <p:anim calcmode="lin" valueType="num">
                                      <p:cBhvr>
                                        <p:cTn id="79" dur="1000" fill="hold"/>
                                        <p:tgtEl>
                                          <p:spTgt spid="526338">
                                            <p:txEl>
                                              <p:pRg st="7" end="7"/>
                                            </p:txEl>
                                          </p:spTgt>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26338">
                                            <p:txEl>
                                              <p:pRg st="7" end="7"/>
                                            </p:txEl>
                                          </p:spTgt>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26338">
                                            <p:txEl>
                                              <p:pRg st="7" end="7"/>
                                            </p:txEl>
                                          </p:spTgt>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26338">
                                            <p:txEl>
                                              <p:pRg st="7" end="7"/>
                                            </p:txEl>
                                          </p:spTgt>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26338">
                                            <p:txEl>
                                              <p:pRg st="7" end="7"/>
                                            </p:txEl>
                                          </p:spTgt>
                                        </p:tgtEl>
                                      </p:cBhvr>
                                    </p:animEffect>
                                  </p:childTnLst>
                                </p:cTn>
                              </p:par>
                            </p:childTnLst>
                          </p:cTn>
                        </p:par>
                      </p:childTnLst>
                    </p:cTn>
                  </p:par>
                  <p:par>
                    <p:cTn id="84" fill="hold" nodeType="clickPar">
                      <p:stCondLst>
                        <p:cond delay="indefinite"/>
                      </p:stCondLst>
                      <p:childTnLst>
                        <p:par>
                          <p:cTn id="85" fill="hold" nodeType="withGroup">
                            <p:stCondLst>
                              <p:cond delay="0"/>
                            </p:stCondLst>
                            <p:childTnLst>
                              <p:par>
                                <p:cTn id="86" presetID="29" presetClass="entr" presetSubtype="0" fill="hold" nodeType="clickEffect">
                                  <p:stCondLst>
                                    <p:cond delay="0"/>
                                  </p:stCondLst>
                                  <p:childTnLst>
                                    <p:set>
                                      <p:cBhvr>
                                        <p:cTn id="87" dur="1" fill="hold">
                                          <p:stCondLst>
                                            <p:cond delay="0"/>
                                          </p:stCondLst>
                                        </p:cTn>
                                        <p:tgtEl>
                                          <p:spTgt spid="526343"/>
                                        </p:tgtEl>
                                        <p:attrNameLst>
                                          <p:attrName>style.visibility</p:attrName>
                                        </p:attrNameLst>
                                      </p:cBhvr>
                                      <p:to>
                                        <p:strVal val="visible"/>
                                      </p:to>
                                    </p:set>
                                    <p:anim calcmode="lin" valueType="num">
                                      <p:cBhvr>
                                        <p:cTn id="88" dur="1000" fill="hold"/>
                                        <p:tgtEl>
                                          <p:spTgt spid="526343"/>
                                        </p:tgtEl>
                                        <p:attrNameLst>
                                          <p:attrName>ppt_x</p:attrName>
                                        </p:attrNameLst>
                                      </p:cBhvr>
                                      <p:tavLst>
                                        <p:tav tm="0">
                                          <p:val>
                                            <p:strVal val="#ppt_x-.2"/>
                                          </p:val>
                                        </p:tav>
                                        <p:tav tm="100000">
                                          <p:val>
                                            <p:strVal val="#ppt_x"/>
                                          </p:val>
                                        </p:tav>
                                      </p:tavLst>
                                    </p:anim>
                                    <p:anim calcmode="lin" valueType="num">
                                      <p:cBhvr>
                                        <p:cTn id="89" dur="1000" fill="hold"/>
                                        <p:tgtEl>
                                          <p:spTgt spid="526343"/>
                                        </p:tgtEl>
                                        <p:attrNameLst>
                                          <p:attrName>ppt_y</p:attrName>
                                        </p:attrNameLst>
                                      </p:cBhvr>
                                      <p:tavLst>
                                        <p:tav tm="0">
                                          <p:val>
                                            <p:strVal val="#ppt_y"/>
                                          </p:val>
                                        </p:tav>
                                        <p:tav tm="100000">
                                          <p:val>
                                            <p:strVal val="#ppt_y"/>
                                          </p:val>
                                        </p:tav>
                                      </p:tavLst>
                                    </p:anim>
                                    <p:animEffect transition="in" filter="wipe(right)" prLst="gradientSize: 0.1">
                                      <p:cBhvr>
                                        <p:cTn id="90" dur="1000"/>
                                        <p:tgtEl>
                                          <p:spTgt spid="526343"/>
                                        </p:tgtEl>
                                      </p:cBhvr>
                                    </p:animEffect>
                                  </p:childTnLst>
                                </p:cTn>
                              </p:par>
                            </p:childTnLst>
                          </p:cTn>
                        </p:par>
                      </p:childTnLst>
                    </p:cTn>
                  </p:par>
                  <p:par>
                    <p:cTn id="91" fill="hold" nodeType="clickPar">
                      <p:stCondLst>
                        <p:cond delay="indefinite"/>
                      </p:stCondLst>
                      <p:childTnLst>
                        <p:par>
                          <p:cTn id="92" fill="hold" nodeType="withGroup">
                            <p:stCondLst>
                              <p:cond delay="0"/>
                            </p:stCondLst>
                            <p:childTnLst>
                              <p:par>
                                <p:cTn id="93" presetID="25" presetClass="entr" presetSubtype="0" fill="hold" nodeType="clickEffect">
                                  <p:stCondLst>
                                    <p:cond delay="0"/>
                                  </p:stCondLst>
                                  <p:childTnLst>
                                    <p:set>
                                      <p:cBhvr>
                                        <p:cTn id="94" dur="1" fill="hold">
                                          <p:stCondLst>
                                            <p:cond delay="0"/>
                                          </p:stCondLst>
                                        </p:cTn>
                                        <p:tgtEl>
                                          <p:spTgt spid="526338">
                                            <p:txEl>
                                              <p:pRg st="9" end="9"/>
                                            </p:txEl>
                                          </p:spTgt>
                                        </p:tgtEl>
                                        <p:attrNameLst>
                                          <p:attrName>style.visibility</p:attrName>
                                        </p:attrNameLst>
                                      </p:cBhvr>
                                      <p:to>
                                        <p:strVal val="visible"/>
                                      </p:to>
                                    </p:set>
                                    <p:anim calcmode="lin" valueType="num">
                                      <p:cBhvr>
                                        <p:cTn id="95" dur="500" decel="50000" fill="hold">
                                          <p:stCondLst>
                                            <p:cond delay="0"/>
                                          </p:stCondLst>
                                        </p:cTn>
                                        <p:tgtEl>
                                          <p:spTgt spid="526338">
                                            <p:txEl>
                                              <p:pRg st="9" end="9"/>
                                            </p:txEl>
                                          </p:spTgt>
                                        </p:tgtEl>
                                        <p:attrNameLst>
                                          <p:attrName>style.rotation</p:attrName>
                                        </p:attrNameLst>
                                      </p:cBhvr>
                                      <p:tavLst>
                                        <p:tav tm="0">
                                          <p:val>
                                            <p:fltVal val="-90"/>
                                          </p:val>
                                        </p:tav>
                                        <p:tav tm="100000">
                                          <p:val>
                                            <p:fltVal val="0"/>
                                          </p:val>
                                        </p:tav>
                                      </p:tavLst>
                                    </p:anim>
                                    <p:anim calcmode="lin" valueType="num">
                                      <p:cBhvr>
                                        <p:cTn id="96" dur="500" decel="50000" fill="hold">
                                          <p:stCondLst>
                                            <p:cond delay="0"/>
                                          </p:stCondLst>
                                        </p:cTn>
                                        <p:tgtEl>
                                          <p:spTgt spid="526338">
                                            <p:txEl>
                                              <p:pRg st="9" end="9"/>
                                            </p:txEl>
                                          </p:spTgt>
                                        </p:tgtEl>
                                        <p:attrNameLst>
                                          <p:attrName>ppt_w</p:attrName>
                                        </p:attrNameLst>
                                      </p:cBhvr>
                                      <p:tavLst>
                                        <p:tav tm="0">
                                          <p:val>
                                            <p:strVal val="#ppt_w"/>
                                          </p:val>
                                        </p:tav>
                                        <p:tav tm="100000">
                                          <p:val>
                                            <p:strVal val="#ppt_w*.05"/>
                                          </p:val>
                                        </p:tav>
                                      </p:tavLst>
                                    </p:anim>
                                    <p:anim calcmode="lin" valueType="num">
                                      <p:cBhvr>
                                        <p:cTn id="97" dur="500" accel="50000" fill="hold">
                                          <p:stCondLst>
                                            <p:cond delay="500"/>
                                          </p:stCondLst>
                                        </p:cTn>
                                        <p:tgtEl>
                                          <p:spTgt spid="526338">
                                            <p:txEl>
                                              <p:pRg st="9" end="9"/>
                                            </p:txEl>
                                          </p:spTgt>
                                        </p:tgtEl>
                                        <p:attrNameLst>
                                          <p:attrName>ppt_w</p:attrName>
                                        </p:attrNameLst>
                                      </p:cBhvr>
                                      <p:tavLst>
                                        <p:tav tm="0">
                                          <p:val>
                                            <p:strVal val="#ppt_w*.05"/>
                                          </p:val>
                                        </p:tav>
                                        <p:tav tm="100000">
                                          <p:val>
                                            <p:strVal val="#ppt_w"/>
                                          </p:val>
                                        </p:tav>
                                      </p:tavLst>
                                    </p:anim>
                                    <p:anim calcmode="lin" valueType="num">
                                      <p:cBhvr>
                                        <p:cTn id="98" dur="1000" fill="hold"/>
                                        <p:tgtEl>
                                          <p:spTgt spid="526338">
                                            <p:txEl>
                                              <p:pRg st="9" end="9"/>
                                            </p:txEl>
                                          </p:spTgt>
                                        </p:tgtEl>
                                        <p:attrNameLst>
                                          <p:attrName>ppt_h</p:attrName>
                                        </p:attrNameLst>
                                      </p:cBhvr>
                                      <p:tavLst>
                                        <p:tav tm="0">
                                          <p:val>
                                            <p:strVal val="#ppt_h"/>
                                          </p:val>
                                        </p:tav>
                                        <p:tav tm="100000">
                                          <p:val>
                                            <p:strVal val="#ppt_h"/>
                                          </p:val>
                                        </p:tav>
                                      </p:tavLst>
                                    </p:anim>
                                    <p:anim calcmode="lin" valueType="num">
                                      <p:cBhvr>
                                        <p:cTn id="99" dur="500" decel="50000" fill="hold">
                                          <p:stCondLst>
                                            <p:cond delay="0"/>
                                          </p:stCondLst>
                                        </p:cTn>
                                        <p:tgtEl>
                                          <p:spTgt spid="526338">
                                            <p:txEl>
                                              <p:pRg st="9" end="9"/>
                                            </p:txEl>
                                          </p:spTgt>
                                        </p:tgtEl>
                                        <p:attrNameLst>
                                          <p:attrName>ppt_x</p:attrName>
                                        </p:attrNameLst>
                                      </p:cBhvr>
                                      <p:tavLst>
                                        <p:tav tm="0">
                                          <p:val>
                                            <p:strVal val="#ppt_x+.4"/>
                                          </p:val>
                                        </p:tav>
                                        <p:tav tm="100000">
                                          <p:val>
                                            <p:strVal val="#ppt_x"/>
                                          </p:val>
                                        </p:tav>
                                      </p:tavLst>
                                    </p:anim>
                                    <p:anim calcmode="lin" valueType="num">
                                      <p:cBhvr>
                                        <p:cTn id="100" dur="500" decel="50000" fill="hold">
                                          <p:stCondLst>
                                            <p:cond delay="0"/>
                                          </p:stCondLst>
                                        </p:cTn>
                                        <p:tgtEl>
                                          <p:spTgt spid="526338">
                                            <p:txEl>
                                              <p:pRg st="9" end="9"/>
                                            </p:txEl>
                                          </p:spTgt>
                                        </p:tgtEl>
                                        <p:attrNameLst>
                                          <p:attrName>ppt_y</p:attrName>
                                        </p:attrNameLst>
                                      </p:cBhvr>
                                      <p:tavLst>
                                        <p:tav tm="0">
                                          <p:val>
                                            <p:strVal val="#ppt_y-.2"/>
                                          </p:val>
                                        </p:tav>
                                        <p:tav tm="100000">
                                          <p:val>
                                            <p:strVal val="#ppt_y+.1"/>
                                          </p:val>
                                        </p:tav>
                                      </p:tavLst>
                                    </p:anim>
                                    <p:anim calcmode="lin" valueType="num">
                                      <p:cBhvr>
                                        <p:cTn id="101" dur="500" accel="50000" fill="hold">
                                          <p:stCondLst>
                                            <p:cond delay="500"/>
                                          </p:stCondLst>
                                        </p:cTn>
                                        <p:tgtEl>
                                          <p:spTgt spid="526338">
                                            <p:txEl>
                                              <p:pRg st="9" end="9"/>
                                            </p:txEl>
                                          </p:spTgt>
                                        </p:tgtEl>
                                        <p:attrNameLst>
                                          <p:attrName>ppt_y</p:attrName>
                                        </p:attrNameLst>
                                      </p:cBhvr>
                                      <p:tavLst>
                                        <p:tav tm="0">
                                          <p:val>
                                            <p:strVal val="#ppt_y+.1"/>
                                          </p:val>
                                        </p:tav>
                                        <p:tav tm="100000">
                                          <p:val>
                                            <p:strVal val="#ppt_y"/>
                                          </p:val>
                                        </p:tav>
                                      </p:tavLst>
                                    </p:anim>
                                    <p:animEffect transition="in" filter="fade">
                                      <p:cBhvr>
                                        <p:cTn id="102" dur="1000" decel="50000">
                                          <p:stCondLst>
                                            <p:cond delay="0"/>
                                          </p:stCondLst>
                                        </p:cTn>
                                        <p:tgtEl>
                                          <p:spTgt spid="526338">
                                            <p:txEl>
                                              <p:pRg st="9" end="9"/>
                                            </p:txEl>
                                          </p:spTgt>
                                        </p:tgtEl>
                                      </p:cBhvr>
                                    </p:animEffec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25" presetClass="entr" presetSubtype="0" fill="hold" nodeType="clickEffect">
                                  <p:stCondLst>
                                    <p:cond delay="0"/>
                                  </p:stCondLst>
                                  <p:childTnLst>
                                    <p:set>
                                      <p:cBhvr>
                                        <p:cTn id="106" dur="1" fill="hold">
                                          <p:stCondLst>
                                            <p:cond delay="0"/>
                                          </p:stCondLst>
                                        </p:cTn>
                                        <p:tgtEl>
                                          <p:spTgt spid="526338">
                                            <p:txEl>
                                              <p:pRg st="11" end="11"/>
                                            </p:txEl>
                                          </p:spTgt>
                                        </p:tgtEl>
                                        <p:attrNameLst>
                                          <p:attrName>style.visibility</p:attrName>
                                        </p:attrNameLst>
                                      </p:cBhvr>
                                      <p:to>
                                        <p:strVal val="visible"/>
                                      </p:to>
                                    </p:set>
                                    <p:anim calcmode="lin" valueType="num">
                                      <p:cBhvr>
                                        <p:cTn id="107" dur="500" decel="50000" fill="hold">
                                          <p:stCondLst>
                                            <p:cond delay="0"/>
                                          </p:stCondLst>
                                        </p:cTn>
                                        <p:tgtEl>
                                          <p:spTgt spid="526338">
                                            <p:txEl>
                                              <p:pRg st="11" end="11"/>
                                            </p:txEl>
                                          </p:spTgt>
                                        </p:tgtEl>
                                        <p:attrNameLst>
                                          <p:attrName>style.rotation</p:attrName>
                                        </p:attrNameLst>
                                      </p:cBhvr>
                                      <p:tavLst>
                                        <p:tav tm="0">
                                          <p:val>
                                            <p:fltVal val="-90"/>
                                          </p:val>
                                        </p:tav>
                                        <p:tav tm="100000">
                                          <p:val>
                                            <p:fltVal val="0"/>
                                          </p:val>
                                        </p:tav>
                                      </p:tavLst>
                                    </p:anim>
                                    <p:anim calcmode="lin" valueType="num">
                                      <p:cBhvr>
                                        <p:cTn id="108" dur="500" decel="50000" fill="hold">
                                          <p:stCondLst>
                                            <p:cond delay="0"/>
                                          </p:stCondLst>
                                        </p:cTn>
                                        <p:tgtEl>
                                          <p:spTgt spid="526338">
                                            <p:txEl>
                                              <p:pRg st="11" end="11"/>
                                            </p:txEl>
                                          </p:spTgt>
                                        </p:tgtEl>
                                        <p:attrNameLst>
                                          <p:attrName>ppt_w</p:attrName>
                                        </p:attrNameLst>
                                      </p:cBhvr>
                                      <p:tavLst>
                                        <p:tav tm="0">
                                          <p:val>
                                            <p:strVal val="#ppt_w"/>
                                          </p:val>
                                        </p:tav>
                                        <p:tav tm="100000">
                                          <p:val>
                                            <p:strVal val="#ppt_w*.05"/>
                                          </p:val>
                                        </p:tav>
                                      </p:tavLst>
                                    </p:anim>
                                    <p:anim calcmode="lin" valueType="num">
                                      <p:cBhvr>
                                        <p:cTn id="109" dur="500" accel="50000" fill="hold">
                                          <p:stCondLst>
                                            <p:cond delay="500"/>
                                          </p:stCondLst>
                                        </p:cTn>
                                        <p:tgtEl>
                                          <p:spTgt spid="526338">
                                            <p:txEl>
                                              <p:pRg st="11" end="11"/>
                                            </p:txEl>
                                          </p:spTgt>
                                        </p:tgtEl>
                                        <p:attrNameLst>
                                          <p:attrName>ppt_w</p:attrName>
                                        </p:attrNameLst>
                                      </p:cBhvr>
                                      <p:tavLst>
                                        <p:tav tm="0">
                                          <p:val>
                                            <p:strVal val="#ppt_w*.05"/>
                                          </p:val>
                                        </p:tav>
                                        <p:tav tm="100000">
                                          <p:val>
                                            <p:strVal val="#ppt_w"/>
                                          </p:val>
                                        </p:tav>
                                      </p:tavLst>
                                    </p:anim>
                                    <p:anim calcmode="lin" valueType="num">
                                      <p:cBhvr>
                                        <p:cTn id="110" dur="1000" fill="hold"/>
                                        <p:tgtEl>
                                          <p:spTgt spid="526338">
                                            <p:txEl>
                                              <p:pRg st="11" end="11"/>
                                            </p:txEl>
                                          </p:spTgt>
                                        </p:tgtEl>
                                        <p:attrNameLst>
                                          <p:attrName>ppt_h</p:attrName>
                                        </p:attrNameLst>
                                      </p:cBhvr>
                                      <p:tavLst>
                                        <p:tav tm="0">
                                          <p:val>
                                            <p:strVal val="#ppt_h"/>
                                          </p:val>
                                        </p:tav>
                                        <p:tav tm="100000">
                                          <p:val>
                                            <p:strVal val="#ppt_h"/>
                                          </p:val>
                                        </p:tav>
                                      </p:tavLst>
                                    </p:anim>
                                    <p:anim calcmode="lin" valueType="num">
                                      <p:cBhvr>
                                        <p:cTn id="111" dur="500" decel="50000" fill="hold">
                                          <p:stCondLst>
                                            <p:cond delay="0"/>
                                          </p:stCondLst>
                                        </p:cTn>
                                        <p:tgtEl>
                                          <p:spTgt spid="526338">
                                            <p:txEl>
                                              <p:pRg st="11" end="11"/>
                                            </p:txEl>
                                          </p:spTgt>
                                        </p:tgtEl>
                                        <p:attrNameLst>
                                          <p:attrName>ppt_x</p:attrName>
                                        </p:attrNameLst>
                                      </p:cBhvr>
                                      <p:tavLst>
                                        <p:tav tm="0">
                                          <p:val>
                                            <p:strVal val="#ppt_x+.4"/>
                                          </p:val>
                                        </p:tav>
                                        <p:tav tm="100000">
                                          <p:val>
                                            <p:strVal val="#ppt_x"/>
                                          </p:val>
                                        </p:tav>
                                      </p:tavLst>
                                    </p:anim>
                                    <p:anim calcmode="lin" valueType="num">
                                      <p:cBhvr>
                                        <p:cTn id="112" dur="500" decel="50000" fill="hold">
                                          <p:stCondLst>
                                            <p:cond delay="0"/>
                                          </p:stCondLst>
                                        </p:cTn>
                                        <p:tgtEl>
                                          <p:spTgt spid="526338">
                                            <p:txEl>
                                              <p:pRg st="11" end="11"/>
                                            </p:txEl>
                                          </p:spTgt>
                                        </p:tgtEl>
                                        <p:attrNameLst>
                                          <p:attrName>ppt_y</p:attrName>
                                        </p:attrNameLst>
                                      </p:cBhvr>
                                      <p:tavLst>
                                        <p:tav tm="0">
                                          <p:val>
                                            <p:strVal val="#ppt_y-.2"/>
                                          </p:val>
                                        </p:tav>
                                        <p:tav tm="100000">
                                          <p:val>
                                            <p:strVal val="#ppt_y+.1"/>
                                          </p:val>
                                        </p:tav>
                                      </p:tavLst>
                                    </p:anim>
                                    <p:anim calcmode="lin" valueType="num">
                                      <p:cBhvr>
                                        <p:cTn id="113" dur="500" accel="50000" fill="hold">
                                          <p:stCondLst>
                                            <p:cond delay="500"/>
                                          </p:stCondLst>
                                        </p:cTn>
                                        <p:tgtEl>
                                          <p:spTgt spid="526338">
                                            <p:txEl>
                                              <p:pRg st="11" end="11"/>
                                            </p:txEl>
                                          </p:spTgt>
                                        </p:tgtEl>
                                        <p:attrNameLst>
                                          <p:attrName>ppt_y</p:attrName>
                                        </p:attrNameLst>
                                      </p:cBhvr>
                                      <p:tavLst>
                                        <p:tav tm="0">
                                          <p:val>
                                            <p:strVal val="#ppt_y+.1"/>
                                          </p:val>
                                        </p:tav>
                                        <p:tav tm="100000">
                                          <p:val>
                                            <p:strVal val="#ppt_y"/>
                                          </p:val>
                                        </p:tav>
                                      </p:tavLst>
                                    </p:anim>
                                    <p:animEffect transition="in" filter="fade">
                                      <p:cBhvr>
                                        <p:cTn id="114" dur="1000" decel="50000">
                                          <p:stCondLst>
                                            <p:cond delay="0"/>
                                          </p:stCondLst>
                                        </p:cTn>
                                        <p:tgtEl>
                                          <p:spTgt spid="526338">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1218" name="Rectangle 2"/>
          <p:cNvSpPr>
            <a:spLocks noGrp="1" noChangeArrowheads="1"/>
          </p:cNvSpPr>
          <p:nvPr>
            <p:ph type="body" sz="half" idx="1"/>
          </p:nvPr>
        </p:nvSpPr>
        <p:spPr>
          <a:xfrm>
            <a:off x="0" y="0"/>
            <a:ext cx="9144000" cy="6858000"/>
          </a:xfrm>
        </p:spPr>
        <p:txBody>
          <a:bodyPr/>
          <a:lstStyle/>
          <a:p>
            <a:pPr eaLnBrk="1" hangingPunct="1">
              <a:buFont typeface="Wingdings" pitchFamily="2" charset="2"/>
              <a:buNone/>
              <a:defRPr/>
            </a:pPr>
            <a:r>
              <a:rPr lang="ru-RU" sz="2700" smtClean="0">
                <a:latin typeface="Monotype Corsiva" pitchFamily="66" charset="0"/>
              </a:rPr>
              <a:t>       Эта сила сообщает спутнику центростремительное </a:t>
            </a:r>
          </a:p>
          <a:p>
            <a:pPr eaLnBrk="1" hangingPunct="1">
              <a:buFont typeface="Wingdings" pitchFamily="2" charset="2"/>
              <a:buNone/>
              <a:defRPr/>
            </a:pPr>
            <a:r>
              <a:rPr lang="ru-RU" sz="2700" smtClean="0">
                <a:latin typeface="Monotype Corsiva" pitchFamily="66" charset="0"/>
              </a:rPr>
              <a:t>ускорение:</a:t>
            </a:r>
          </a:p>
          <a:p>
            <a:pPr eaLnBrk="1" hangingPunct="1">
              <a:buFont typeface="Wingdings" pitchFamily="2" charset="2"/>
              <a:buNone/>
              <a:defRPr/>
            </a:pPr>
            <a:endParaRPr lang="ru-RU" sz="2700" smtClean="0">
              <a:latin typeface="Monotype Corsiva" pitchFamily="66" charset="0"/>
            </a:endParaRPr>
          </a:p>
          <a:p>
            <a:pPr eaLnBrk="1" hangingPunct="1">
              <a:buFont typeface="Wingdings" pitchFamily="2" charset="2"/>
              <a:buNone/>
              <a:defRPr/>
            </a:pPr>
            <a:r>
              <a:rPr lang="ru-RU" sz="2700" smtClean="0">
                <a:latin typeface="Monotype Corsiva" pitchFamily="66" charset="0"/>
              </a:rPr>
              <a:t>По второму закону Ньютона:</a:t>
            </a:r>
          </a:p>
          <a:p>
            <a:pPr eaLnBrk="1" hangingPunct="1">
              <a:buFont typeface="Wingdings" pitchFamily="2" charset="2"/>
              <a:buNone/>
              <a:defRPr/>
            </a:pPr>
            <a:endParaRPr lang="ru-RU" sz="2700" smtClean="0">
              <a:latin typeface="Monotype Corsiva" pitchFamily="66" charset="0"/>
            </a:endParaRPr>
          </a:p>
          <a:p>
            <a:pPr eaLnBrk="1" hangingPunct="1">
              <a:buFont typeface="Wingdings" pitchFamily="2" charset="2"/>
              <a:buNone/>
              <a:defRPr/>
            </a:pPr>
            <a:r>
              <a:rPr lang="ru-RU" sz="2700" smtClean="0">
                <a:latin typeface="Monotype Corsiva" pitchFamily="66" charset="0"/>
              </a:rPr>
              <a:t>Следовательно:</a:t>
            </a:r>
          </a:p>
          <a:p>
            <a:pPr eaLnBrk="1" hangingPunct="1">
              <a:buFont typeface="Wingdings" pitchFamily="2" charset="2"/>
              <a:buNone/>
              <a:defRPr/>
            </a:pPr>
            <a:endParaRPr lang="ru-RU" sz="2700" smtClean="0">
              <a:latin typeface="Monotype Corsiva" pitchFamily="66" charset="0"/>
            </a:endParaRPr>
          </a:p>
          <a:p>
            <a:pPr eaLnBrk="1" hangingPunct="1">
              <a:buFont typeface="Wingdings" pitchFamily="2" charset="2"/>
              <a:buNone/>
              <a:defRPr/>
            </a:pPr>
            <a:r>
              <a:rPr lang="ru-RU" sz="2700" smtClean="0">
                <a:latin typeface="Monotype Corsiva" pitchFamily="66" charset="0"/>
              </a:rPr>
              <a:t>Отсюда:</a:t>
            </a:r>
          </a:p>
          <a:p>
            <a:pPr eaLnBrk="1" hangingPunct="1">
              <a:buFont typeface="Wingdings" pitchFamily="2" charset="2"/>
              <a:buNone/>
              <a:defRPr/>
            </a:pPr>
            <a:endParaRPr lang="ru-RU" sz="2700" smtClean="0">
              <a:latin typeface="Monotype Corsiva" pitchFamily="66" charset="0"/>
            </a:endParaRPr>
          </a:p>
          <a:p>
            <a:pPr eaLnBrk="1" hangingPunct="1">
              <a:buFont typeface="Wingdings" pitchFamily="2" charset="2"/>
              <a:buNone/>
              <a:defRPr/>
            </a:pPr>
            <a:r>
              <a:rPr lang="ru-RU" sz="2700" smtClean="0">
                <a:latin typeface="Monotype Corsiva" pitchFamily="66" charset="0"/>
              </a:rPr>
              <a:t>       Скорость, которую необходимо сообщить телу, чтобы оно стало </a:t>
            </a:r>
          </a:p>
          <a:p>
            <a:pPr eaLnBrk="1" hangingPunct="1">
              <a:buFont typeface="Wingdings" pitchFamily="2" charset="2"/>
              <a:buNone/>
              <a:defRPr/>
            </a:pPr>
            <a:r>
              <a:rPr lang="ru-RU" sz="2700" smtClean="0">
                <a:latin typeface="Monotype Corsiva" pitchFamily="66" charset="0"/>
              </a:rPr>
              <a:t>спутником планеты, называется первой космической скоростью.</a:t>
            </a:r>
          </a:p>
          <a:p>
            <a:pPr eaLnBrk="1" hangingPunct="1">
              <a:buFont typeface="Wingdings" pitchFamily="2" charset="2"/>
              <a:buNone/>
              <a:defRPr/>
            </a:pPr>
            <a:r>
              <a:rPr lang="ru-RU" sz="2700" smtClean="0">
                <a:latin typeface="Monotype Corsiva" pitchFamily="66" charset="0"/>
              </a:rPr>
              <a:t>Любое тело может стать искусственным спутником другого тела </a:t>
            </a:r>
          </a:p>
          <a:p>
            <a:pPr eaLnBrk="1" hangingPunct="1">
              <a:buFont typeface="Wingdings" pitchFamily="2" charset="2"/>
              <a:buNone/>
              <a:defRPr/>
            </a:pPr>
            <a:r>
              <a:rPr lang="ru-RU" sz="2700" smtClean="0">
                <a:latin typeface="Monotype Corsiva" pitchFamily="66" charset="0"/>
              </a:rPr>
              <a:t>(планеты), если сообщить ему необходимую скорость.</a:t>
            </a:r>
            <a:r>
              <a:rPr lang="ru-RU" sz="2800" smtClean="0"/>
              <a:t>  </a:t>
            </a:r>
          </a:p>
        </p:txBody>
      </p:sp>
      <p:graphicFrame>
        <p:nvGraphicFramePr>
          <p:cNvPr id="521219" name="Object 3"/>
          <p:cNvGraphicFramePr>
            <a:graphicFrameLocks noChangeAspect="1"/>
          </p:cNvGraphicFramePr>
          <p:nvPr>
            <p:ph sz="quarter" idx="3"/>
          </p:nvPr>
        </p:nvGraphicFramePr>
        <p:xfrm>
          <a:off x="4427538" y="1341438"/>
          <a:ext cx="1944687" cy="822325"/>
        </p:xfrm>
        <a:graphic>
          <a:graphicData uri="http://schemas.openxmlformats.org/presentationml/2006/ole">
            <p:oleObj spid="_x0000_s6153" name="Формула" r:id="rId3" imgW="1562100" imgH="660400" progId="Equation.3">
              <p:embed/>
            </p:oleObj>
          </a:graphicData>
        </a:graphic>
      </p:graphicFrame>
      <p:graphicFrame>
        <p:nvGraphicFramePr>
          <p:cNvPr id="521220" name="Object 4"/>
          <p:cNvGraphicFramePr>
            <a:graphicFrameLocks noChangeAspect="1"/>
          </p:cNvGraphicFramePr>
          <p:nvPr/>
        </p:nvGraphicFramePr>
        <p:xfrm>
          <a:off x="2339975" y="2205038"/>
          <a:ext cx="2016125" cy="1000125"/>
        </p:xfrm>
        <a:graphic>
          <a:graphicData uri="http://schemas.openxmlformats.org/presentationml/2006/ole">
            <p:oleObj spid="_x0000_s6154" name="Формула" r:id="rId4" imgW="1536700" imgH="762000" progId="Equation.3">
              <p:embed/>
            </p:oleObj>
          </a:graphicData>
        </a:graphic>
      </p:graphicFrame>
      <p:graphicFrame>
        <p:nvGraphicFramePr>
          <p:cNvPr id="521221" name="Object 5"/>
          <p:cNvGraphicFramePr>
            <a:graphicFrameLocks noChangeAspect="1"/>
          </p:cNvGraphicFramePr>
          <p:nvPr/>
        </p:nvGraphicFramePr>
        <p:xfrm>
          <a:off x="1692275" y="3429000"/>
          <a:ext cx="1368425" cy="762000"/>
        </p:xfrm>
        <a:graphic>
          <a:graphicData uri="http://schemas.openxmlformats.org/presentationml/2006/ole">
            <p:oleObj spid="_x0000_s6155" name="Формула" r:id="rId5" imgW="1117115" imgH="622030" progId="Equation.3">
              <p:embed/>
            </p:oleObj>
          </a:graphicData>
        </a:graphic>
      </p:graphicFrame>
      <p:graphicFrame>
        <p:nvGraphicFramePr>
          <p:cNvPr id="521222" name="Object 6"/>
          <p:cNvGraphicFramePr>
            <a:graphicFrameLocks noChangeAspect="1"/>
          </p:cNvGraphicFramePr>
          <p:nvPr/>
        </p:nvGraphicFramePr>
        <p:xfrm>
          <a:off x="1763713" y="549275"/>
          <a:ext cx="1295400" cy="849313"/>
        </p:xfrm>
        <a:graphic>
          <a:graphicData uri="http://schemas.openxmlformats.org/presentationml/2006/ole">
            <p:oleObj spid="_x0000_s6156" name="Формула" r:id="rId6" imgW="787400" imgH="660400" progId="Equation.3">
              <p:embed/>
            </p:oleObj>
          </a:graphicData>
        </a:graphic>
      </p:graphicFrame>
      <p:graphicFrame>
        <p:nvGraphicFramePr>
          <p:cNvPr id="6150" name="Rectangle 7"/>
          <p:cNvGraphicFramePr>
            <a:graphicFrameLocks/>
          </p:cNvGraphicFramePr>
          <p:nvPr>
            <p:ph sz="quarter" idx="2"/>
          </p:nvPr>
        </p:nvGraphicFramePr>
        <p:xfrm>
          <a:off x="5181600" y="1981200"/>
          <a:ext cx="2971800" cy="1981200"/>
        </p:xfrm>
        <a:graphic>
          <a:graphicData uri="http://schemas.openxmlformats.org/presentationml/2006/ole">
            <p:oleObj spid="_x0000_s6157" name="Формула" r:id="rId7" imgW="0" imgH="0" progId="Equation.3">
              <p:embed/>
            </p:oleObj>
          </a:graphicData>
        </a:graphic>
      </p:graphicFrame>
      <p:graphicFrame>
        <p:nvGraphicFramePr>
          <p:cNvPr id="521226" name="Object 10"/>
          <p:cNvGraphicFramePr>
            <a:graphicFrameLocks noChangeAspect="1"/>
          </p:cNvGraphicFramePr>
          <p:nvPr/>
        </p:nvGraphicFramePr>
        <p:xfrm>
          <a:off x="7092950" y="5876925"/>
          <a:ext cx="2411413" cy="757238"/>
        </p:xfrm>
        <a:graphic>
          <a:graphicData uri="http://schemas.openxmlformats.org/presentationml/2006/ole">
            <p:oleObj spid="_x0000_s6158" name="Формула" r:id="rId8" imgW="685800" imgH="393700"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521218">
                                            <p:txEl>
                                              <p:pRg st="0" end="0"/>
                                            </p:txEl>
                                          </p:spTgt>
                                        </p:tgtEl>
                                        <p:attrNameLst>
                                          <p:attrName>style.visibility</p:attrName>
                                        </p:attrNameLst>
                                      </p:cBhvr>
                                      <p:to>
                                        <p:strVal val="visible"/>
                                      </p:to>
                                    </p:set>
                                    <p:animEffect transition="in" filter="blinds(horizontal)">
                                      <p:cBhvr>
                                        <p:cTn id="7" dur="500"/>
                                        <p:tgtEl>
                                          <p:spTgt spid="521218">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521218">
                                            <p:txEl>
                                              <p:pRg st="1" end="1"/>
                                            </p:txEl>
                                          </p:spTgt>
                                        </p:tgtEl>
                                        <p:attrNameLst>
                                          <p:attrName>style.visibility</p:attrName>
                                        </p:attrNameLst>
                                      </p:cBhvr>
                                      <p:to>
                                        <p:strVal val="visible"/>
                                      </p:to>
                                    </p:set>
                                    <p:animEffect transition="in" filter="blinds(horizontal)">
                                      <p:cBhvr>
                                        <p:cTn id="10" dur="500"/>
                                        <p:tgtEl>
                                          <p:spTgt spid="521218">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5" presetClass="entr" presetSubtype="0" fill="hold" nodeType="clickEffect">
                                  <p:stCondLst>
                                    <p:cond delay="0"/>
                                  </p:stCondLst>
                                  <p:childTnLst>
                                    <p:set>
                                      <p:cBhvr>
                                        <p:cTn id="14" dur="1" fill="hold">
                                          <p:stCondLst>
                                            <p:cond delay="0"/>
                                          </p:stCondLst>
                                        </p:cTn>
                                        <p:tgtEl>
                                          <p:spTgt spid="521222"/>
                                        </p:tgtEl>
                                        <p:attrNameLst>
                                          <p:attrName>style.visibility</p:attrName>
                                        </p:attrNameLst>
                                      </p:cBhvr>
                                      <p:to>
                                        <p:strVal val="visible"/>
                                      </p:to>
                                    </p:set>
                                    <p:animEffect transition="in" filter="fade">
                                      <p:cBhvr>
                                        <p:cTn id="15" dur="2000"/>
                                        <p:tgtEl>
                                          <p:spTgt spid="521222"/>
                                        </p:tgtEl>
                                      </p:cBhvr>
                                    </p:animEffect>
                                    <p:anim calcmode="lin" valueType="num">
                                      <p:cBhvr>
                                        <p:cTn id="16" dur="2000" fill="hold"/>
                                        <p:tgtEl>
                                          <p:spTgt spid="521222"/>
                                        </p:tgtEl>
                                        <p:attrNameLst>
                                          <p:attrName>style.rotation</p:attrName>
                                        </p:attrNameLst>
                                      </p:cBhvr>
                                      <p:tavLst>
                                        <p:tav tm="0">
                                          <p:val>
                                            <p:fltVal val="720"/>
                                          </p:val>
                                        </p:tav>
                                        <p:tav tm="100000">
                                          <p:val>
                                            <p:fltVal val="0"/>
                                          </p:val>
                                        </p:tav>
                                      </p:tavLst>
                                    </p:anim>
                                    <p:anim calcmode="lin" valueType="num">
                                      <p:cBhvr>
                                        <p:cTn id="17" dur="2000" fill="hold"/>
                                        <p:tgtEl>
                                          <p:spTgt spid="521222"/>
                                        </p:tgtEl>
                                        <p:attrNameLst>
                                          <p:attrName>ppt_h</p:attrName>
                                        </p:attrNameLst>
                                      </p:cBhvr>
                                      <p:tavLst>
                                        <p:tav tm="0">
                                          <p:val>
                                            <p:fltVal val="0"/>
                                          </p:val>
                                        </p:tav>
                                        <p:tav tm="100000">
                                          <p:val>
                                            <p:strVal val="#ppt_h"/>
                                          </p:val>
                                        </p:tav>
                                      </p:tavLst>
                                    </p:anim>
                                    <p:anim calcmode="lin" valueType="num">
                                      <p:cBhvr>
                                        <p:cTn id="18" dur="2000" fill="hold"/>
                                        <p:tgtEl>
                                          <p:spTgt spid="521222"/>
                                        </p:tgtEl>
                                        <p:attrNameLst>
                                          <p:attrName>ppt_w</p:attrName>
                                        </p:attrNameLst>
                                      </p:cBhvr>
                                      <p:tavLst>
                                        <p:tav tm="0">
                                          <p:val>
                                            <p:fltVal val="0"/>
                                          </p:val>
                                        </p:tav>
                                        <p:tav tm="100000">
                                          <p:val>
                                            <p:strVal val="#ppt_w"/>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10" fill="hold" nodeType="clickEffect">
                                  <p:stCondLst>
                                    <p:cond delay="0"/>
                                  </p:stCondLst>
                                  <p:childTnLst>
                                    <p:set>
                                      <p:cBhvr>
                                        <p:cTn id="22" dur="1" fill="hold">
                                          <p:stCondLst>
                                            <p:cond delay="0"/>
                                          </p:stCondLst>
                                        </p:cTn>
                                        <p:tgtEl>
                                          <p:spTgt spid="521218">
                                            <p:txEl>
                                              <p:pRg st="3" end="3"/>
                                            </p:txEl>
                                          </p:spTgt>
                                        </p:tgtEl>
                                        <p:attrNameLst>
                                          <p:attrName>style.visibility</p:attrName>
                                        </p:attrNameLst>
                                      </p:cBhvr>
                                      <p:to>
                                        <p:strVal val="visible"/>
                                      </p:to>
                                    </p:set>
                                    <p:animEffect transition="in" filter="blinds(horizontal)">
                                      <p:cBhvr>
                                        <p:cTn id="23" dur="500"/>
                                        <p:tgtEl>
                                          <p:spTgt spid="521218">
                                            <p:txEl>
                                              <p:pRg st="3" end="3"/>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35" presetClass="entr" presetSubtype="0" fill="hold" nodeType="clickEffect">
                                  <p:stCondLst>
                                    <p:cond delay="0"/>
                                  </p:stCondLst>
                                  <p:childTnLst>
                                    <p:set>
                                      <p:cBhvr>
                                        <p:cTn id="27" dur="1" fill="hold">
                                          <p:stCondLst>
                                            <p:cond delay="0"/>
                                          </p:stCondLst>
                                        </p:cTn>
                                        <p:tgtEl>
                                          <p:spTgt spid="521219"/>
                                        </p:tgtEl>
                                        <p:attrNameLst>
                                          <p:attrName>style.visibility</p:attrName>
                                        </p:attrNameLst>
                                      </p:cBhvr>
                                      <p:to>
                                        <p:strVal val="visible"/>
                                      </p:to>
                                    </p:set>
                                    <p:animEffect transition="in" filter="fade">
                                      <p:cBhvr>
                                        <p:cTn id="28" dur="2000"/>
                                        <p:tgtEl>
                                          <p:spTgt spid="521219"/>
                                        </p:tgtEl>
                                      </p:cBhvr>
                                    </p:animEffect>
                                    <p:anim calcmode="lin" valueType="num">
                                      <p:cBhvr>
                                        <p:cTn id="29" dur="2000" fill="hold"/>
                                        <p:tgtEl>
                                          <p:spTgt spid="521219"/>
                                        </p:tgtEl>
                                        <p:attrNameLst>
                                          <p:attrName>style.rotation</p:attrName>
                                        </p:attrNameLst>
                                      </p:cBhvr>
                                      <p:tavLst>
                                        <p:tav tm="0">
                                          <p:val>
                                            <p:fltVal val="720"/>
                                          </p:val>
                                        </p:tav>
                                        <p:tav tm="100000">
                                          <p:val>
                                            <p:fltVal val="0"/>
                                          </p:val>
                                        </p:tav>
                                      </p:tavLst>
                                    </p:anim>
                                    <p:anim calcmode="lin" valueType="num">
                                      <p:cBhvr>
                                        <p:cTn id="30" dur="2000" fill="hold"/>
                                        <p:tgtEl>
                                          <p:spTgt spid="521219"/>
                                        </p:tgtEl>
                                        <p:attrNameLst>
                                          <p:attrName>ppt_h</p:attrName>
                                        </p:attrNameLst>
                                      </p:cBhvr>
                                      <p:tavLst>
                                        <p:tav tm="0">
                                          <p:val>
                                            <p:fltVal val="0"/>
                                          </p:val>
                                        </p:tav>
                                        <p:tav tm="100000">
                                          <p:val>
                                            <p:strVal val="#ppt_h"/>
                                          </p:val>
                                        </p:tav>
                                      </p:tavLst>
                                    </p:anim>
                                    <p:anim calcmode="lin" valueType="num">
                                      <p:cBhvr>
                                        <p:cTn id="31" dur="2000" fill="hold"/>
                                        <p:tgtEl>
                                          <p:spTgt spid="521219"/>
                                        </p:tgtEl>
                                        <p:attrNameLst>
                                          <p:attrName>ppt_w</p:attrName>
                                        </p:attrNameLst>
                                      </p:cBhvr>
                                      <p:tavLst>
                                        <p:tav tm="0">
                                          <p:val>
                                            <p:fltVal val="0"/>
                                          </p:val>
                                        </p:tav>
                                        <p:tav tm="100000">
                                          <p:val>
                                            <p:strVal val="#ppt_w"/>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3" presetClass="entr" presetSubtype="10" fill="hold" nodeType="clickEffect">
                                  <p:stCondLst>
                                    <p:cond delay="0"/>
                                  </p:stCondLst>
                                  <p:childTnLst>
                                    <p:set>
                                      <p:cBhvr>
                                        <p:cTn id="35" dur="1" fill="hold">
                                          <p:stCondLst>
                                            <p:cond delay="0"/>
                                          </p:stCondLst>
                                        </p:cTn>
                                        <p:tgtEl>
                                          <p:spTgt spid="521218">
                                            <p:txEl>
                                              <p:pRg st="5" end="5"/>
                                            </p:txEl>
                                          </p:spTgt>
                                        </p:tgtEl>
                                        <p:attrNameLst>
                                          <p:attrName>style.visibility</p:attrName>
                                        </p:attrNameLst>
                                      </p:cBhvr>
                                      <p:to>
                                        <p:strVal val="visible"/>
                                      </p:to>
                                    </p:set>
                                    <p:animEffect transition="in" filter="blinds(horizontal)">
                                      <p:cBhvr>
                                        <p:cTn id="36" dur="500"/>
                                        <p:tgtEl>
                                          <p:spTgt spid="521218">
                                            <p:txEl>
                                              <p:pRg st="5" end="5"/>
                                            </p:txEl>
                                          </p:spTgt>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35" presetClass="entr" presetSubtype="0" fill="hold" nodeType="clickEffect">
                                  <p:stCondLst>
                                    <p:cond delay="0"/>
                                  </p:stCondLst>
                                  <p:childTnLst>
                                    <p:set>
                                      <p:cBhvr>
                                        <p:cTn id="40" dur="1" fill="hold">
                                          <p:stCondLst>
                                            <p:cond delay="0"/>
                                          </p:stCondLst>
                                        </p:cTn>
                                        <p:tgtEl>
                                          <p:spTgt spid="521220"/>
                                        </p:tgtEl>
                                        <p:attrNameLst>
                                          <p:attrName>style.visibility</p:attrName>
                                        </p:attrNameLst>
                                      </p:cBhvr>
                                      <p:to>
                                        <p:strVal val="visible"/>
                                      </p:to>
                                    </p:set>
                                    <p:animEffect transition="in" filter="fade">
                                      <p:cBhvr>
                                        <p:cTn id="41" dur="2000"/>
                                        <p:tgtEl>
                                          <p:spTgt spid="521220"/>
                                        </p:tgtEl>
                                      </p:cBhvr>
                                    </p:animEffect>
                                    <p:anim calcmode="lin" valueType="num">
                                      <p:cBhvr>
                                        <p:cTn id="42" dur="2000" fill="hold"/>
                                        <p:tgtEl>
                                          <p:spTgt spid="521220"/>
                                        </p:tgtEl>
                                        <p:attrNameLst>
                                          <p:attrName>style.rotation</p:attrName>
                                        </p:attrNameLst>
                                      </p:cBhvr>
                                      <p:tavLst>
                                        <p:tav tm="0">
                                          <p:val>
                                            <p:fltVal val="720"/>
                                          </p:val>
                                        </p:tav>
                                        <p:tav tm="100000">
                                          <p:val>
                                            <p:fltVal val="0"/>
                                          </p:val>
                                        </p:tav>
                                      </p:tavLst>
                                    </p:anim>
                                    <p:anim calcmode="lin" valueType="num">
                                      <p:cBhvr>
                                        <p:cTn id="43" dur="2000" fill="hold"/>
                                        <p:tgtEl>
                                          <p:spTgt spid="521220"/>
                                        </p:tgtEl>
                                        <p:attrNameLst>
                                          <p:attrName>ppt_h</p:attrName>
                                        </p:attrNameLst>
                                      </p:cBhvr>
                                      <p:tavLst>
                                        <p:tav tm="0">
                                          <p:val>
                                            <p:fltVal val="0"/>
                                          </p:val>
                                        </p:tav>
                                        <p:tav tm="100000">
                                          <p:val>
                                            <p:strVal val="#ppt_h"/>
                                          </p:val>
                                        </p:tav>
                                      </p:tavLst>
                                    </p:anim>
                                    <p:anim calcmode="lin" valueType="num">
                                      <p:cBhvr>
                                        <p:cTn id="44" dur="2000" fill="hold"/>
                                        <p:tgtEl>
                                          <p:spTgt spid="521220"/>
                                        </p:tgtEl>
                                        <p:attrNameLst>
                                          <p:attrName>ppt_w</p:attrName>
                                        </p:attrNameLst>
                                      </p:cBhvr>
                                      <p:tavLst>
                                        <p:tav tm="0">
                                          <p:val>
                                            <p:fltVal val="0"/>
                                          </p:val>
                                        </p:tav>
                                        <p:tav tm="100000">
                                          <p:val>
                                            <p:strVal val="#ppt_w"/>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3" presetClass="entr" presetSubtype="10" fill="hold" nodeType="clickEffect">
                                  <p:stCondLst>
                                    <p:cond delay="0"/>
                                  </p:stCondLst>
                                  <p:childTnLst>
                                    <p:set>
                                      <p:cBhvr>
                                        <p:cTn id="48" dur="1" fill="hold">
                                          <p:stCondLst>
                                            <p:cond delay="0"/>
                                          </p:stCondLst>
                                        </p:cTn>
                                        <p:tgtEl>
                                          <p:spTgt spid="521218">
                                            <p:txEl>
                                              <p:pRg st="7" end="7"/>
                                            </p:txEl>
                                          </p:spTgt>
                                        </p:tgtEl>
                                        <p:attrNameLst>
                                          <p:attrName>style.visibility</p:attrName>
                                        </p:attrNameLst>
                                      </p:cBhvr>
                                      <p:to>
                                        <p:strVal val="visible"/>
                                      </p:to>
                                    </p:set>
                                    <p:animEffect transition="in" filter="blinds(horizontal)">
                                      <p:cBhvr>
                                        <p:cTn id="49" dur="500"/>
                                        <p:tgtEl>
                                          <p:spTgt spid="521218">
                                            <p:txEl>
                                              <p:pRg st="7" end="7"/>
                                            </p:txEl>
                                          </p:spTgt>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3" presetClass="entr" presetSubtype="10" fill="hold" nodeType="clickEffect">
                                  <p:stCondLst>
                                    <p:cond delay="0"/>
                                  </p:stCondLst>
                                  <p:childTnLst>
                                    <p:set>
                                      <p:cBhvr>
                                        <p:cTn id="53" dur="1" fill="hold">
                                          <p:stCondLst>
                                            <p:cond delay="0"/>
                                          </p:stCondLst>
                                        </p:cTn>
                                        <p:tgtEl>
                                          <p:spTgt spid="521221"/>
                                        </p:tgtEl>
                                        <p:attrNameLst>
                                          <p:attrName>style.visibility</p:attrName>
                                        </p:attrNameLst>
                                      </p:cBhvr>
                                      <p:to>
                                        <p:strVal val="visible"/>
                                      </p:to>
                                    </p:set>
                                    <p:animEffect transition="in" filter="blinds(horizontal)">
                                      <p:cBhvr>
                                        <p:cTn id="54" dur="500"/>
                                        <p:tgtEl>
                                          <p:spTgt spid="521221"/>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3" presetClass="entr" presetSubtype="10" fill="hold" nodeType="clickEffect">
                                  <p:stCondLst>
                                    <p:cond delay="0"/>
                                  </p:stCondLst>
                                  <p:childTnLst>
                                    <p:set>
                                      <p:cBhvr>
                                        <p:cTn id="58" dur="1" fill="hold">
                                          <p:stCondLst>
                                            <p:cond delay="0"/>
                                          </p:stCondLst>
                                        </p:cTn>
                                        <p:tgtEl>
                                          <p:spTgt spid="521218">
                                            <p:txEl>
                                              <p:pRg st="9" end="9"/>
                                            </p:txEl>
                                          </p:spTgt>
                                        </p:tgtEl>
                                        <p:attrNameLst>
                                          <p:attrName>style.visibility</p:attrName>
                                        </p:attrNameLst>
                                      </p:cBhvr>
                                      <p:to>
                                        <p:strVal val="visible"/>
                                      </p:to>
                                    </p:set>
                                    <p:animEffect transition="in" filter="blinds(horizontal)">
                                      <p:cBhvr>
                                        <p:cTn id="59" dur="500"/>
                                        <p:tgtEl>
                                          <p:spTgt spid="521218">
                                            <p:txEl>
                                              <p:pRg st="9" end="9"/>
                                            </p:txEl>
                                          </p:spTgt>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3" presetClass="entr" presetSubtype="10" fill="hold" nodeType="clickEffect">
                                  <p:stCondLst>
                                    <p:cond delay="0"/>
                                  </p:stCondLst>
                                  <p:childTnLst>
                                    <p:set>
                                      <p:cBhvr>
                                        <p:cTn id="63" dur="1" fill="hold">
                                          <p:stCondLst>
                                            <p:cond delay="0"/>
                                          </p:stCondLst>
                                        </p:cTn>
                                        <p:tgtEl>
                                          <p:spTgt spid="521218">
                                            <p:txEl>
                                              <p:pRg st="10" end="10"/>
                                            </p:txEl>
                                          </p:spTgt>
                                        </p:tgtEl>
                                        <p:attrNameLst>
                                          <p:attrName>style.visibility</p:attrName>
                                        </p:attrNameLst>
                                      </p:cBhvr>
                                      <p:to>
                                        <p:strVal val="visible"/>
                                      </p:to>
                                    </p:set>
                                    <p:animEffect transition="in" filter="blinds(horizontal)">
                                      <p:cBhvr>
                                        <p:cTn id="64" dur="500"/>
                                        <p:tgtEl>
                                          <p:spTgt spid="521218">
                                            <p:txEl>
                                              <p:pRg st="10" end="10"/>
                                            </p:txEl>
                                          </p:spTgt>
                                        </p:tgtEl>
                                      </p:cBhvr>
                                    </p:animEffect>
                                  </p:childTnLst>
                                </p:cTn>
                              </p:par>
                              <p:par>
                                <p:cTn id="65" presetID="3" presetClass="entr" presetSubtype="10" fill="hold" nodeType="withEffect">
                                  <p:stCondLst>
                                    <p:cond delay="0"/>
                                  </p:stCondLst>
                                  <p:childTnLst>
                                    <p:set>
                                      <p:cBhvr>
                                        <p:cTn id="66" dur="1" fill="hold">
                                          <p:stCondLst>
                                            <p:cond delay="0"/>
                                          </p:stCondLst>
                                        </p:cTn>
                                        <p:tgtEl>
                                          <p:spTgt spid="521218">
                                            <p:txEl>
                                              <p:pRg st="11" end="11"/>
                                            </p:txEl>
                                          </p:spTgt>
                                        </p:tgtEl>
                                        <p:attrNameLst>
                                          <p:attrName>style.visibility</p:attrName>
                                        </p:attrNameLst>
                                      </p:cBhvr>
                                      <p:to>
                                        <p:strVal val="visible"/>
                                      </p:to>
                                    </p:set>
                                    <p:animEffect transition="in" filter="blinds(horizontal)">
                                      <p:cBhvr>
                                        <p:cTn id="67" dur="500"/>
                                        <p:tgtEl>
                                          <p:spTgt spid="521218">
                                            <p:txEl>
                                              <p:pRg st="11" end="11"/>
                                            </p:txEl>
                                          </p:spTgt>
                                        </p:tgtEl>
                                      </p:cBhvr>
                                    </p:animEffect>
                                  </p:childTnLst>
                                </p:cTn>
                              </p:par>
                              <p:par>
                                <p:cTn id="68" presetID="3" presetClass="entr" presetSubtype="10" fill="hold" nodeType="withEffect">
                                  <p:stCondLst>
                                    <p:cond delay="0"/>
                                  </p:stCondLst>
                                  <p:childTnLst>
                                    <p:set>
                                      <p:cBhvr>
                                        <p:cTn id="69" dur="1" fill="hold">
                                          <p:stCondLst>
                                            <p:cond delay="0"/>
                                          </p:stCondLst>
                                        </p:cTn>
                                        <p:tgtEl>
                                          <p:spTgt spid="521218">
                                            <p:txEl>
                                              <p:pRg st="12" end="12"/>
                                            </p:txEl>
                                          </p:spTgt>
                                        </p:tgtEl>
                                        <p:attrNameLst>
                                          <p:attrName>style.visibility</p:attrName>
                                        </p:attrNameLst>
                                      </p:cBhvr>
                                      <p:to>
                                        <p:strVal val="visible"/>
                                      </p:to>
                                    </p:set>
                                    <p:animEffect transition="in" filter="blinds(horizontal)">
                                      <p:cBhvr>
                                        <p:cTn id="70" dur="500"/>
                                        <p:tgtEl>
                                          <p:spTgt spid="521218">
                                            <p:txEl>
                                              <p:pRg st="12" end="12"/>
                                            </p:txEl>
                                          </p:spTgt>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35" presetClass="entr" presetSubtype="0" fill="hold" nodeType="clickEffect">
                                  <p:stCondLst>
                                    <p:cond delay="0"/>
                                  </p:stCondLst>
                                  <p:childTnLst>
                                    <p:set>
                                      <p:cBhvr>
                                        <p:cTn id="74" dur="1" fill="hold">
                                          <p:stCondLst>
                                            <p:cond delay="0"/>
                                          </p:stCondLst>
                                        </p:cTn>
                                        <p:tgtEl>
                                          <p:spTgt spid="521226"/>
                                        </p:tgtEl>
                                        <p:attrNameLst>
                                          <p:attrName>style.visibility</p:attrName>
                                        </p:attrNameLst>
                                      </p:cBhvr>
                                      <p:to>
                                        <p:strVal val="visible"/>
                                      </p:to>
                                    </p:set>
                                    <p:animEffect transition="in" filter="fade">
                                      <p:cBhvr>
                                        <p:cTn id="75" dur="2000"/>
                                        <p:tgtEl>
                                          <p:spTgt spid="521226"/>
                                        </p:tgtEl>
                                      </p:cBhvr>
                                    </p:animEffect>
                                    <p:anim calcmode="lin" valueType="num">
                                      <p:cBhvr>
                                        <p:cTn id="76" dur="2000" fill="hold"/>
                                        <p:tgtEl>
                                          <p:spTgt spid="521226"/>
                                        </p:tgtEl>
                                        <p:attrNameLst>
                                          <p:attrName>style.rotation</p:attrName>
                                        </p:attrNameLst>
                                      </p:cBhvr>
                                      <p:tavLst>
                                        <p:tav tm="0">
                                          <p:val>
                                            <p:fltVal val="720"/>
                                          </p:val>
                                        </p:tav>
                                        <p:tav tm="100000">
                                          <p:val>
                                            <p:fltVal val="0"/>
                                          </p:val>
                                        </p:tav>
                                      </p:tavLst>
                                    </p:anim>
                                    <p:anim calcmode="lin" valueType="num">
                                      <p:cBhvr>
                                        <p:cTn id="77" dur="2000" fill="hold"/>
                                        <p:tgtEl>
                                          <p:spTgt spid="521226"/>
                                        </p:tgtEl>
                                        <p:attrNameLst>
                                          <p:attrName>ppt_h</p:attrName>
                                        </p:attrNameLst>
                                      </p:cBhvr>
                                      <p:tavLst>
                                        <p:tav tm="0">
                                          <p:val>
                                            <p:fltVal val="0"/>
                                          </p:val>
                                        </p:tav>
                                        <p:tav tm="100000">
                                          <p:val>
                                            <p:strVal val="#ppt_h"/>
                                          </p:val>
                                        </p:tav>
                                      </p:tavLst>
                                    </p:anim>
                                    <p:anim calcmode="lin" valueType="num">
                                      <p:cBhvr>
                                        <p:cTn id="78" dur="2000" fill="hold"/>
                                        <p:tgtEl>
                                          <p:spTgt spid="521226"/>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4290" name="Rectangle 2"/>
          <p:cNvSpPr>
            <a:spLocks noGrp="1" noChangeArrowheads="1"/>
          </p:cNvSpPr>
          <p:nvPr>
            <p:ph type="title"/>
          </p:nvPr>
        </p:nvSpPr>
        <p:spPr>
          <a:xfrm>
            <a:off x="468313" y="0"/>
            <a:ext cx="8229600" cy="627063"/>
          </a:xfrm>
        </p:spPr>
        <p:txBody>
          <a:bodyPr/>
          <a:lstStyle/>
          <a:p>
            <a:pPr eaLnBrk="1" hangingPunct="1">
              <a:defRPr/>
            </a:pPr>
            <a:r>
              <a:rPr lang="ru-RU" sz="3000" i="1" smtClean="0">
                <a:latin typeface="Arial" charset="0"/>
              </a:rPr>
              <a:t>Гравитационной «тени» нет.</a:t>
            </a:r>
          </a:p>
        </p:txBody>
      </p:sp>
      <p:sp>
        <p:nvSpPr>
          <p:cNvPr id="524291" name="Rectangle 3"/>
          <p:cNvSpPr>
            <a:spLocks noGrp="1" noChangeArrowheads="1"/>
          </p:cNvSpPr>
          <p:nvPr>
            <p:ph type="body" idx="1"/>
          </p:nvPr>
        </p:nvSpPr>
        <p:spPr>
          <a:xfrm>
            <a:off x="0" y="620713"/>
            <a:ext cx="9144000" cy="6237287"/>
          </a:xfrm>
        </p:spPr>
        <p:txBody>
          <a:bodyPr/>
          <a:lstStyle/>
          <a:p>
            <a:pPr eaLnBrk="1" hangingPunct="1">
              <a:lnSpc>
                <a:spcPct val="80000"/>
              </a:lnSpc>
              <a:buFont typeface="Wingdings" pitchFamily="2" charset="2"/>
              <a:buNone/>
              <a:defRPr/>
            </a:pPr>
            <a:r>
              <a:rPr lang="ru-RU" sz="2700" dirty="0" smtClean="0">
                <a:latin typeface="Monotype Corsiva" pitchFamily="66" charset="0"/>
              </a:rPr>
              <a:t>       Силы всемирного тяготения- самые  универсальные из всех сил </a:t>
            </a:r>
          </a:p>
          <a:p>
            <a:pPr eaLnBrk="1" hangingPunct="1">
              <a:lnSpc>
                <a:spcPct val="80000"/>
              </a:lnSpc>
              <a:buFont typeface="Wingdings" pitchFamily="2" charset="2"/>
              <a:buNone/>
              <a:defRPr/>
            </a:pPr>
            <a:r>
              <a:rPr lang="ru-RU" sz="2700" dirty="0" smtClean="0">
                <a:latin typeface="Monotype Corsiva" pitchFamily="66" charset="0"/>
              </a:rPr>
              <a:t>природы. Они действуют между любыми телами, обладающими </a:t>
            </a:r>
          </a:p>
          <a:p>
            <a:pPr eaLnBrk="1" hangingPunct="1">
              <a:lnSpc>
                <a:spcPct val="80000"/>
              </a:lnSpc>
              <a:buFont typeface="Wingdings" pitchFamily="2" charset="2"/>
              <a:buNone/>
              <a:defRPr/>
            </a:pPr>
            <a:r>
              <a:rPr lang="ru-RU" sz="2700" dirty="0" smtClean="0">
                <a:latin typeface="Monotype Corsiva" pitchFamily="66" charset="0"/>
              </a:rPr>
              <a:t>массой, а массу имеют все тела. Для сил тяготения не существует </a:t>
            </a:r>
          </a:p>
          <a:p>
            <a:pPr eaLnBrk="1" hangingPunct="1">
              <a:lnSpc>
                <a:spcPct val="80000"/>
              </a:lnSpc>
              <a:buFont typeface="Wingdings" pitchFamily="2" charset="2"/>
              <a:buNone/>
              <a:defRPr/>
            </a:pPr>
            <a:r>
              <a:rPr lang="ru-RU" sz="2700" dirty="0" smtClean="0">
                <a:latin typeface="Monotype Corsiva" pitchFamily="66" charset="0"/>
              </a:rPr>
              <a:t>никаких  преград. Они действуют сквозь любые тела. </a:t>
            </a:r>
          </a:p>
          <a:p>
            <a:pPr eaLnBrk="1" hangingPunct="1">
              <a:lnSpc>
                <a:spcPct val="80000"/>
              </a:lnSpc>
              <a:buFont typeface="Wingdings" pitchFamily="2" charset="2"/>
              <a:buNone/>
              <a:defRPr/>
            </a:pPr>
            <a:endParaRPr lang="ru-RU" sz="2700" dirty="0" smtClean="0">
              <a:latin typeface="Monotype Corsiva" pitchFamily="66" charset="0"/>
            </a:endParaRPr>
          </a:p>
          <a:p>
            <a:pPr eaLnBrk="1" hangingPunct="1">
              <a:lnSpc>
                <a:spcPct val="80000"/>
              </a:lnSpc>
              <a:buFont typeface="Wingdings" pitchFamily="2" charset="2"/>
              <a:buNone/>
              <a:defRPr/>
            </a:pPr>
            <a:r>
              <a:rPr lang="ru-RU" sz="2600" i="1" dirty="0" smtClean="0">
                <a:solidFill>
                  <a:schemeClr val="tx2"/>
                </a:solidFill>
                <a:latin typeface="Arial" charset="0"/>
              </a:rPr>
              <a:t>        </a:t>
            </a:r>
            <a:r>
              <a:rPr lang="ru-RU" sz="3000" i="1" dirty="0" smtClean="0">
                <a:solidFill>
                  <a:schemeClr val="tx2"/>
                </a:solidFill>
                <a:latin typeface="Arial" charset="0"/>
              </a:rPr>
              <a:t>Значения закона всемирного тяготения</a:t>
            </a:r>
          </a:p>
          <a:p>
            <a:pPr eaLnBrk="1" hangingPunct="1">
              <a:lnSpc>
                <a:spcPct val="80000"/>
              </a:lnSpc>
              <a:buFont typeface="Wingdings" pitchFamily="2" charset="2"/>
              <a:buNone/>
              <a:defRPr/>
            </a:pPr>
            <a:endParaRPr lang="ru-RU" sz="2200" dirty="0" smtClean="0">
              <a:latin typeface="Monotype Corsiva" pitchFamily="66" charset="0"/>
            </a:endParaRPr>
          </a:p>
          <a:p>
            <a:pPr eaLnBrk="1" hangingPunct="1">
              <a:lnSpc>
                <a:spcPct val="80000"/>
              </a:lnSpc>
              <a:buFont typeface="Wingdings" pitchFamily="2" charset="2"/>
              <a:buNone/>
              <a:defRPr/>
            </a:pPr>
            <a:r>
              <a:rPr lang="ru-RU" sz="2700" dirty="0" smtClean="0">
                <a:latin typeface="Monotype Corsiva" pitchFamily="66" charset="0"/>
              </a:rPr>
              <a:t>       Закон всемирного тяготения лежит в основе небесной механики– </a:t>
            </a:r>
          </a:p>
          <a:p>
            <a:pPr eaLnBrk="1" hangingPunct="1">
              <a:lnSpc>
                <a:spcPct val="80000"/>
              </a:lnSpc>
              <a:buFont typeface="Wingdings" pitchFamily="2" charset="2"/>
              <a:buNone/>
              <a:defRPr/>
            </a:pPr>
            <a:r>
              <a:rPr lang="ru-RU" sz="2700" dirty="0" smtClean="0">
                <a:latin typeface="Monotype Corsiva" pitchFamily="66" charset="0"/>
              </a:rPr>
              <a:t>науки о движении планет. С помощью этого закона с огромной </a:t>
            </a:r>
          </a:p>
          <a:p>
            <a:pPr eaLnBrk="1" hangingPunct="1">
              <a:lnSpc>
                <a:spcPct val="80000"/>
              </a:lnSpc>
              <a:buFont typeface="Wingdings" pitchFamily="2" charset="2"/>
              <a:buNone/>
              <a:defRPr/>
            </a:pPr>
            <a:r>
              <a:rPr lang="ru-RU" sz="2700" dirty="0" smtClean="0">
                <a:latin typeface="Monotype Corsiva" pitchFamily="66" charset="0"/>
              </a:rPr>
              <a:t>точностью определяются положения небесных тел на небесном своде </a:t>
            </a:r>
          </a:p>
          <a:p>
            <a:pPr eaLnBrk="1" hangingPunct="1">
              <a:lnSpc>
                <a:spcPct val="80000"/>
              </a:lnSpc>
              <a:buFont typeface="Wingdings" pitchFamily="2" charset="2"/>
              <a:buNone/>
              <a:defRPr/>
            </a:pPr>
            <a:r>
              <a:rPr lang="ru-RU" sz="2700" dirty="0" smtClean="0">
                <a:latin typeface="Monotype Corsiva" pitchFamily="66" charset="0"/>
              </a:rPr>
              <a:t>на многие десятки лет вперёд и вычисляются их траектории. Закон </a:t>
            </a:r>
          </a:p>
          <a:p>
            <a:pPr eaLnBrk="1" hangingPunct="1">
              <a:lnSpc>
                <a:spcPct val="80000"/>
              </a:lnSpc>
              <a:buFont typeface="Wingdings" pitchFamily="2" charset="2"/>
              <a:buNone/>
              <a:defRPr/>
            </a:pPr>
            <a:r>
              <a:rPr lang="ru-RU" sz="2700" dirty="0" smtClean="0">
                <a:latin typeface="Monotype Corsiva" pitchFamily="66" charset="0"/>
              </a:rPr>
              <a:t>всемирного тяготения применяется также в расчетах движения </a:t>
            </a:r>
          </a:p>
          <a:p>
            <a:pPr eaLnBrk="1" hangingPunct="1">
              <a:lnSpc>
                <a:spcPct val="80000"/>
              </a:lnSpc>
              <a:buFont typeface="Wingdings" pitchFamily="2" charset="2"/>
              <a:buNone/>
              <a:defRPr/>
            </a:pPr>
            <a:r>
              <a:rPr lang="ru-RU" sz="2700" dirty="0" smtClean="0">
                <a:latin typeface="Monotype Corsiva" pitchFamily="66" charset="0"/>
              </a:rPr>
              <a:t>искусственных спутников  Земли и межпланетных автоматических </a:t>
            </a:r>
          </a:p>
          <a:p>
            <a:pPr eaLnBrk="1" hangingPunct="1">
              <a:lnSpc>
                <a:spcPct val="80000"/>
              </a:lnSpc>
              <a:buFont typeface="Wingdings" pitchFamily="2" charset="2"/>
              <a:buNone/>
              <a:defRPr/>
            </a:pPr>
            <a:r>
              <a:rPr lang="ru-RU" sz="2700" dirty="0" smtClean="0">
                <a:latin typeface="Monotype Corsiva" pitchFamily="66" charset="0"/>
              </a:rPr>
              <a:t>аппаратов.</a:t>
            </a:r>
          </a:p>
          <a:p>
            <a:pPr eaLnBrk="1" hangingPunct="1">
              <a:lnSpc>
                <a:spcPct val="80000"/>
              </a:lnSpc>
              <a:buFont typeface="Wingdings" pitchFamily="2" charset="2"/>
              <a:buNone/>
              <a:defRPr/>
            </a:pPr>
            <a:endParaRPr lang="ru-RU" sz="2700"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24290"/>
                                        </p:tgtEl>
                                        <p:attrNameLst>
                                          <p:attrName>style.visibility</p:attrName>
                                        </p:attrNameLst>
                                      </p:cBhvr>
                                      <p:to>
                                        <p:strVal val="visible"/>
                                      </p:to>
                                    </p:set>
                                    <p:animEffect transition="in" filter="diamond(in)">
                                      <p:cBhvr>
                                        <p:cTn id="7" dur="2000"/>
                                        <p:tgtEl>
                                          <p:spTgt spid="52429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0" presetClass="entr" presetSubtype="0" decel="100000" fill="hold" nodeType="clickEffect">
                                  <p:stCondLst>
                                    <p:cond delay="0"/>
                                  </p:stCondLst>
                                  <p:childTnLst>
                                    <p:set>
                                      <p:cBhvr>
                                        <p:cTn id="11" dur="1" fill="hold">
                                          <p:stCondLst>
                                            <p:cond delay="0"/>
                                          </p:stCondLst>
                                        </p:cTn>
                                        <p:tgtEl>
                                          <p:spTgt spid="524291">
                                            <p:txEl>
                                              <p:pRg st="0" end="0"/>
                                            </p:txEl>
                                          </p:spTgt>
                                        </p:tgtEl>
                                        <p:attrNameLst>
                                          <p:attrName>style.visibility</p:attrName>
                                        </p:attrNameLst>
                                      </p:cBhvr>
                                      <p:to>
                                        <p:strVal val="visible"/>
                                      </p:to>
                                    </p:set>
                                    <p:anim calcmode="lin" valueType="num">
                                      <p:cBhvr>
                                        <p:cTn id="12" dur="1000" fill="hold"/>
                                        <p:tgtEl>
                                          <p:spTgt spid="524291">
                                            <p:txEl>
                                              <p:pRg st="0" end="0"/>
                                            </p:txEl>
                                          </p:spTgt>
                                        </p:tgtEl>
                                        <p:attrNameLst>
                                          <p:attrName>ppt_w</p:attrName>
                                        </p:attrNameLst>
                                      </p:cBhvr>
                                      <p:tavLst>
                                        <p:tav tm="0">
                                          <p:val>
                                            <p:strVal val="#ppt_w+.3"/>
                                          </p:val>
                                        </p:tav>
                                        <p:tav tm="100000">
                                          <p:val>
                                            <p:strVal val="#ppt_w"/>
                                          </p:val>
                                        </p:tav>
                                      </p:tavLst>
                                    </p:anim>
                                    <p:anim calcmode="lin" valueType="num">
                                      <p:cBhvr>
                                        <p:cTn id="13" dur="1000" fill="hold"/>
                                        <p:tgtEl>
                                          <p:spTgt spid="524291">
                                            <p:txEl>
                                              <p:pRg st="0" end="0"/>
                                            </p:txEl>
                                          </p:spTgt>
                                        </p:tgtEl>
                                        <p:attrNameLst>
                                          <p:attrName>ppt_h</p:attrName>
                                        </p:attrNameLst>
                                      </p:cBhvr>
                                      <p:tavLst>
                                        <p:tav tm="0">
                                          <p:val>
                                            <p:strVal val="#ppt_h"/>
                                          </p:val>
                                        </p:tav>
                                        <p:tav tm="100000">
                                          <p:val>
                                            <p:strVal val="#ppt_h"/>
                                          </p:val>
                                        </p:tav>
                                      </p:tavLst>
                                    </p:anim>
                                    <p:animEffect transition="in" filter="fade">
                                      <p:cBhvr>
                                        <p:cTn id="14" dur="1000"/>
                                        <p:tgtEl>
                                          <p:spTgt spid="524291">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0" presetClass="entr" presetSubtype="0" decel="100000" fill="hold" nodeType="clickEffect">
                                  <p:stCondLst>
                                    <p:cond delay="0"/>
                                  </p:stCondLst>
                                  <p:childTnLst>
                                    <p:set>
                                      <p:cBhvr>
                                        <p:cTn id="18" dur="1" fill="hold">
                                          <p:stCondLst>
                                            <p:cond delay="0"/>
                                          </p:stCondLst>
                                        </p:cTn>
                                        <p:tgtEl>
                                          <p:spTgt spid="524291">
                                            <p:txEl>
                                              <p:pRg st="1" end="1"/>
                                            </p:txEl>
                                          </p:spTgt>
                                        </p:tgtEl>
                                        <p:attrNameLst>
                                          <p:attrName>style.visibility</p:attrName>
                                        </p:attrNameLst>
                                      </p:cBhvr>
                                      <p:to>
                                        <p:strVal val="visible"/>
                                      </p:to>
                                    </p:set>
                                    <p:anim calcmode="lin" valueType="num">
                                      <p:cBhvr>
                                        <p:cTn id="19" dur="1000" fill="hold"/>
                                        <p:tgtEl>
                                          <p:spTgt spid="524291">
                                            <p:txEl>
                                              <p:pRg st="1" end="1"/>
                                            </p:txEl>
                                          </p:spTgt>
                                        </p:tgtEl>
                                        <p:attrNameLst>
                                          <p:attrName>ppt_w</p:attrName>
                                        </p:attrNameLst>
                                      </p:cBhvr>
                                      <p:tavLst>
                                        <p:tav tm="0">
                                          <p:val>
                                            <p:strVal val="#ppt_w+.3"/>
                                          </p:val>
                                        </p:tav>
                                        <p:tav tm="100000">
                                          <p:val>
                                            <p:strVal val="#ppt_w"/>
                                          </p:val>
                                        </p:tav>
                                      </p:tavLst>
                                    </p:anim>
                                    <p:anim calcmode="lin" valueType="num">
                                      <p:cBhvr>
                                        <p:cTn id="20" dur="1000" fill="hold"/>
                                        <p:tgtEl>
                                          <p:spTgt spid="524291">
                                            <p:txEl>
                                              <p:pRg st="1" end="1"/>
                                            </p:txEl>
                                          </p:spTgt>
                                        </p:tgtEl>
                                        <p:attrNameLst>
                                          <p:attrName>ppt_h</p:attrName>
                                        </p:attrNameLst>
                                      </p:cBhvr>
                                      <p:tavLst>
                                        <p:tav tm="0">
                                          <p:val>
                                            <p:strVal val="#ppt_h"/>
                                          </p:val>
                                        </p:tav>
                                        <p:tav tm="100000">
                                          <p:val>
                                            <p:strVal val="#ppt_h"/>
                                          </p:val>
                                        </p:tav>
                                      </p:tavLst>
                                    </p:anim>
                                    <p:animEffect transition="in" filter="fade">
                                      <p:cBhvr>
                                        <p:cTn id="21" dur="1000"/>
                                        <p:tgtEl>
                                          <p:spTgt spid="524291">
                                            <p:txEl>
                                              <p:pRg st="1" end="1"/>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50" presetClass="entr" presetSubtype="0" decel="100000" fill="hold" nodeType="clickEffect">
                                  <p:stCondLst>
                                    <p:cond delay="0"/>
                                  </p:stCondLst>
                                  <p:childTnLst>
                                    <p:set>
                                      <p:cBhvr>
                                        <p:cTn id="25" dur="1" fill="hold">
                                          <p:stCondLst>
                                            <p:cond delay="0"/>
                                          </p:stCondLst>
                                        </p:cTn>
                                        <p:tgtEl>
                                          <p:spTgt spid="524291">
                                            <p:txEl>
                                              <p:pRg st="2" end="2"/>
                                            </p:txEl>
                                          </p:spTgt>
                                        </p:tgtEl>
                                        <p:attrNameLst>
                                          <p:attrName>style.visibility</p:attrName>
                                        </p:attrNameLst>
                                      </p:cBhvr>
                                      <p:to>
                                        <p:strVal val="visible"/>
                                      </p:to>
                                    </p:set>
                                    <p:anim calcmode="lin" valueType="num">
                                      <p:cBhvr>
                                        <p:cTn id="26" dur="1000" fill="hold"/>
                                        <p:tgtEl>
                                          <p:spTgt spid="524291">
                                            <p:txEl>
                                              <p:pRg st="2" end="2"/>
                                            </p:txEl>
                                          </p:spTgt>
                                        </p:tgtEl>
                                        <p:attrNameLst>
                                          <p:attrName>ppt_w</p:attrName>
                                        </p:attrNameLst>
                                      </p:cBhvr>
                                      <p:tavLst>
                                        <p:tav tm="0">
                                          <p:val>
                                            <p:strVal val="#ppt_w+.3"/>
                                          </p:val>
                                        </p:tav>
                                        <p:tav tm="100000">
                                          <p:val>
                                            <p:strVal val="#ppt_w"/>
                                          </p:val>
                                        </p:tav>
                                      </p:tavLst>
                                    </p:anim>
                                    <p:anim calcmode="lin" valueType="num">
                                      <p:cBhvr>
                                        <p:cTn id="27" dur="1000" fill="hold"/>
                                        <p:tgtEl>
                                          <p:spTgt spid="524291">
                                            <p:txEl>
                                              <p:pRg st="2" end="2"/>
                                            </p:txEl>
                                          </p:spTgt>
                                        </p:tgtEl>
                                        <p:attrNameLst>
                                          <p:attrName>ppt_h</p:attrName>
                                        </p:attrNameLst>
                                      </p:cBhvr>
                                      <p:tavLst>
                                        <p:tav tm="0">
                                          <p:val>
                                            <p:strVal val="#ppt_h"/>
                                          </p:val>
                                        </p:tav>
                                        <p:tav tm="100000">
                                          <p:val>
                                            <p:strVal val="#ppt_h"/>
                                          </p:val>
                                        </p:tav>
                                      </p:tavLst>
                                    </p:anim>
                                    <p:animEffect transition="in" filter="fade">
                                      <p:cBhvr>
                                        <p:cTn id="28" dur="1000"/>
                                        <p:tgtEl>
                                          <p:spTgt spid="524291">
                                            <p:txEl>
                                              <p:pRg st="2" end="2"/>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50" presetClass="entr" presetSubtype="0" decel="100000" fill="hold" nodeType="clickEffect">
                                  <p:stCondLst>
                                    <p:cond delay="0"/>
                                  </p:stCondLst>
                                  <p:childTnLst>
                                    <p:set>
                                      <p:cBhvr>
                                        <p:cTn id="32" dur="1" fill="hold">
                                          <p:stCondLst>
                                            <p:cond delay="0"/>
                                          </p:stCondLst>
                                        </p:cTn>
                                        <p:tgtEl>
                                          <p:spTgt spid="524291">
                                            <p:txEl>
                                              <p:pRg st="3" end="3"/>
                                            </p:txEl>
                                          </p:spTgt>
                                        </p:tgtEl>
                                        <p:attrNameLst>
                                          <p:attrName>style.visibility</p:attrName>
                                        </p:attrNameLst>
                                      </p:cBhvr>
                                      <p:to>
                                        <p:strVal val="visible"/>
                                      </p:to>
                                    </p:set>
                                    <p:anim calcmode="lin" valueType="num">
                                      <p:cBhvr>
                                        <p:cTn id="33" dur="1000" fill="hold"/>
                                        <p:tgtEl>
                                          <p:spTgt spid="524291">
                                            <p:txEl>
                                              <p:pRg st="3" end="3"/>
                                            </p:txEl>
                                          </p:spTgt>
                                        </p:tgtEl>
                                        <p:attrNameLst>
                                          <p:attrName>ppt_w</p:attrName>
                                        </p:attrNameLst>
                                      </p:cBhvr>
                                      <p:tavLst>
                                        <p:tav tm="0">
                                          <p:val>
                                            <p:strVal val="#ppt_w+.3"/>
                                          </p:val>
                                        </p:tav>
                                        <p:tav tm="100000">
                                          <p:val>
                                            <p:strVal val="#ppt_w"/>
                                          </p:val>
                                        </p:tav>
                                      </p:tavLst>
                                    </p:anim>
                                    <p:anim calcmode="lin" valueType="num">
                                      <p:cBhvr>
                                        <p:cTn id="34" dur="1000" fill="hold"/>
                                        <p:tgtEl>
                                          <p:spTgt spid="524291">
                                            <p:txEl>
                                              <p:pRg st="3" end="3"/>
                                            </p:txEl>
                                          </p:spTgt>
                                        </p:tgtEl>
                                        <p:attrNameLst>
                                          <p:attrName>ppt_h</p:attrName>
                                        </p:attrNameLst>
                                      </p:cBhvr>
                                      <p:tavLst>
                                        <p:tav tm="0">
                                          <p:val>
                                            <p:strVal val="#ppt_h"/>
                                          </p:val>
                                        </p:tav>
                                        <p:tav tm="100000">
                                          <p:val>
                                            <p:strVal val="#ppt_h"/>
                                          </p:val>
                                        </p:tav>
                                      </p:tavLst>
                                    </p:anim>
                                    <p:animEffect transition="in" filter="fade">
                                      <p:cBhvr>
                                        <p:cTn id="35" dur="1000"/>
                                        <p:tgtEl>
                                          <p:spTgt spid="524291">
                                            <p:txEl>
                                              <p:pRg st="3" end="3"/>
                                            </p:txEl>
                                          </p:spTgt>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50" presetClass="entr" presetSubtype="0" decel="100000" fill="hold" nodeType="clickEffect">
                                  <p:stCondLst>
                                    <p:cond delay="0"/>
                                  </p:stCondLst>
                                  <p:childTnLst>
                                    <p:set>
                                      <p:cBhvr>
                                        <p:cTn id="39" dur="1" fill="hold">
                                          <p:stCondLst>
                                            <p:cond delay="0"/>
                                          </p:stCondLst>
                                        </p:cTn>
                                        <p:tgtEl>
                                          <p:spTgt spid="524291">
                                            <p:txEl>
                                              <p:pRg st="5" end="5"/>
                                            </p:txEl>
                                          </p:spTgt>
                                        </p:tgtEl>
                                        <p:attrNameLst>
                                          <p:attrName>style.visibility</p:attrName>
                                        </p:attrNameLst>
                                      </p:cBhvr>
                                      <p:to>
                                        <p:strVal val="visible"/>
                                      </p:to>
                                    </p:set>
                                    <p:anim calcmode="lin" valueType="num">
                                      <p:cBhvr>
                                        <p:cTn id="40" dur="1000" fill="hold"/>
                                        <p:tgtEl>
                                          <p:spTgt spid="524291">
                                            <p:txEl>
                                              <p:pRg st="5" end="5"/>
                                            </p:txEl>
                                          </p:spTgt>
                                        </p:tgtEl>
                                        <p:attrNameLst>
                                          <p:attrName>ppt_w</p:attrName>
                                        </p:attrNameLst>
                                      </p:cBhvr>
                                      <p:tavLst>
                                        <p:tav tm="0">
                                          <p:val>
                                            <p:strVal val="#ppt_w+.3"/>
                                          </p:val>
                                        </p:tav>
                                        <p:tav tm="100000">
                                          <p:val>
                                            <p:strVal val="#ppt_w"/>
                                          </p:val>
                                        </p:tav>
                                      </p:tavLst>
                                    </p:anim>
                                    <p:anim calcmode="lin" valueType="num">
                                      <p:cBhvr>
                                        <p:cTn id="41" dur="1000" fill="hold"/>
                                        <p:tgtEl>
                                          <p:spTgt spid="524291">
                                            <p:txEl>
                                              <p:pRg st="5" end="5"/>
                                            </p:txEl>
                                          </p:spTgt>
                                        </p:tgtEl>
                                        <p:attrNameLst>
                                          <p:attrName>ppt_h</p:attrName>
                                        </p:attrNameLst>
                                      </p:cBhvr>
                                      <p:tavLst>
                                        <p:tav tm="0">
                                          <p:val>
                                            <p:strVal val="#ppt_h"/>
                                          </p:val>
                                        </p:tav>
                                        <p:tav tm="100000">
                                          <p:val>
                                            <p:strVal val="#ppt_h"/>
                                          </p:val>
                                        </p:tav>
                                      </p:tavLst>
                                    </p:anim>
                                    <p:animEffect transition="in" filter="fade">
                                      <p:cBhvr>
                                        <p:cTn id="42" dur="1000"/>
                                        <p:tgtEl>
                                          <p:spTgt spid="524291">
                                            <p:txEl>
                                              <p:pRg st="5" end="5"/>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50" presetClass="entr" presetSubtype="0" decel="100000" fill="hold" nodeType="clickEffect">
                                  <p:stCondLst>
                                    <p:cond delay="0"/>
                                  </p:stCondLst>
                                  <p:childTnLst>
                                    <p:set>
                                      <p:cBhvr>
                                        <p:cTn id="46" dur="1" fill="hold">
                                          <p:stCondLst>
                                            <p:cond delay="0"/>
                                          </p:stCondLst>
                                        </p:cTn>
                                        <p:tgtEl>
                                          <p:spTgt spid="524291">
                                            <p:txEl>
                                              <p:pRg st="7" end="7"/>
                                            </p:txEl>
                                          </p:spTgt>
                                        </p:tgtEl>
                                        <p:attrNameLst>
                                          <p:attrName>style.visibility</p:attrName>
                                        </p:attrNameLst>
                                      </p:cBhvr>
                                      <p:to>
                                        <p:strVal val="visible"/>
                                      </p:to>
                                    </p:set>
                                    <p:anim calcmode="lin" valueType="num">
                                      <p:cBhvr>
                                        <p:cTn id="47" dur="1000" fill="hold"/>
                                        <p:tgtEl>
                                          <p:spTgt spid="524291">
                                            <p:txEl>
                                              <p:pRg st="7" end="7"/>
                                            </p:txEl>
                                          </p:spTgt>
                                        </p:tgtEl>
                                        <p:attrNameLst>
                                          <p:attrName>ppt_w</p:attrName>
                                        </p:attrNameLst>
                                      </p:cBhvr>
                                      <p:tavLst>
                                        <p:tav tm="0">
                                          <p:val>
                                            <p:strVal val="#ppt_w+.3"/>
                                          </p:val>
                                        </p:tav>
                                        <p:tav tm="100000">
                                          <p:val>
                                            <p:strVal val="#ppt_w"/>
                                          </p:val>
                                        </p:tav>
                                      </p:tavLst>
                                    </p:anim>
                                    <p:anim calcmode="lin" valueType="num">
                                      <p:cBhvr>
                                        <p:cTn id="48" dur="1000" fill="hold"/>
                                        <p:tgtEl>
                                          <p:spTgt spid="524291">
                                            <p:txEl>
                                              <p:pRg st="7" end="7"/>
                                            </p:txEl>
                                          </p:spTgt>
                                        </p:tgtEl>
                                        <p:attrNameLst>
                                          <p:attrName>ppt_h</p:attrName>
                                        </p:attrNameLst>
                                      </p:cBhvr>
                                      <p:tavLst>
                                        <p:tav tm="0">
                                          <p:val>
                                            <p:strVal val="#ppt_h"/>
                                          </p:val>
                                        </p:tav>
                                        <p:tav tm="100000">
                                          <p:val>
                                            <p:strVal val="#ppt_h"/>
                                          </p:val>
                                        </p:tav>
                                      </p:tavLst>
                                    </p:anim>
                                    <p:animEffect transition="in" filter="fade">
                                      <p:cBhvr>
                                        <p:cTn id="49" dur="1000"/>
                                        <p:tgtEl>
                                          <p:spTgt spid="524291">
                                            <p:txEl>
                                              <p:pRg st="7" end="7"/>
                                            </p:txEl>
                                          </p:spTgt>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50" presetClass="entr" presetSubtype="0" decel="100000" fill="hold" nodeType="clickEffect">
                                  <p:stCondLst>
                                    <p:cond delay="0"/>
                                  </p:stCondLst>
                                  <p:childTnLst>
                                    <p:set>
                                      <p:cBhvr>
                                        <p:cTn id="53" dur="1" fill="hold">
                                          <p:stCondLst>
                                            <p:cond delay="0"/>
                                          </p:stCondLst>
                                        </p:cTn>
                                        <p:tgtEl>
                                          <p:spTgt spid="524291">
                                            <p:txEl>
                                              <p:pRg st="8" end="8"/>
                                            </p:txEl>
                                          </p:spTgt>
                                        </p:tgtEl>
                                        <p:attrNameLst>
                                          <p:attrName>style.visibility</p:attrName>
                                        </p:attrNameLst>
                                      </p:cBhvr>
                                      <p:to>
                                        <p:strVal val="visible"/>
                                      </p:to>
                                    </p:set>
                                    <p:anim calcmode="lin" valueType="num">
                                      <p:cBhvr>
                                        <p:cTn id="54" dur="1000" fill="hold"/>
                                        <p:tgtEl>
                                          <p:spTgt spid="524291">
                                            <p:txEl>
                                              <p:pRg st="8" end="8"/>
                                            </p:txEl>
                                          </p:spTgt>
                                        </p:tgtEl>
                                        <p:attrNameLst>
                                          <p:attrName>ppt_w</p:attrName>
                                        </p:attrNameLst>
                                      </p:cBhvr>
                                      <p:tavLst>
                                        <p:tav tm="0">
                                          <p:val>
                                            <p:strVal val="#ppt_w+.3"/>
                                          </p:val>
                                        </p:tav>
                                        <p:tav tm="100000">
                                          <p:val>
                                            <p:strVal val="#ppt_w"/>
                                          </p:val>
                                        </p:tav>
                                      </p:tavLst>
                                    </p:anim>
                                    <p:anim calcmode="lin" valueType="num">
                                      <p:cBhvr>
                                        <p:cTn id="55" dur="1000" fill="hold"/>
                                        <p:tgtEl>
                                          <p:spTgt spid="524291">
                                            <p:txEl>
                                              <p:pRg st="8" end="8"/>
                                            </p:txEl>
                                          </p:spTgt>
                                        </p:tgtEl>
                                        <p:attrNameLst>
                                          <p:attrName>ppt_h</p:attrName>
                                        </p:attrNameLst>
                                      </p:cBhvr>
                                      <p:tavLst>
                                        <p:tav tm="0">
                                          <p:val>
                                            <p:strVal val="#ppt_h"/>
                                          </p:val>
                                        </p:tav>
                                        <p:tav tm="100000">
                                          <p:val>
                                            <p:strVal val="#ppt_h"/>
                                          </p:val>
                                        </p:tav>
                                      </p:tavLst>
                                    </p:anim>
                                    <p:animEffect transition="in" filter="fade">
                                      <p:cBhvr>
                                        <p:cTn id="56" dur="1000"/>
                                        <p:tgtEl>
                                          <p:spTgt spid="524291">
                                            <p:txEl>
                                              <p:pRg st="8" end="8"/>
                                            </p:txEl>
                                          </p:spTgt>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50" presetClass="entr" presetSubtype="0" decel="100000" fill="hold" nodeType="clickEffect">
                                  <p:stCondLst>
                                    <p:cond delay="0"/>
                                  </p:stCondLst>
                                  <p:childTnLst>
                                    <p:set>
                                      <p:cBhvr>
                                        <p:cTn id="60" dur="1" fill="hold">
                                          <p:stCondLst>
                                            <p:cond delay="0"/>
                                          </p:stCondLst>
                                        </p:cTn>
                                        <p:tgtEl>
                                          <p:spTgt spid="524291">
                                            <p:txEl>
                                              <p:pRg st="9" end="9"/>
                                            </p:txEl>
                                          </p:spTgt>
                                        </p:tgtEl>
                                        <p:attrNameLst>
                                          <p:attrName>style.visibility</p:attrName>
                                        </p:attrNameLst>
                                      </p:cBhvr>
                                      <p:to>
                                        <p:strVal val="visible"/>
                                      </p:to>
                                    </p:set>
                                    <p:anim calcmode="lin" valueType="num">
                                      <p:cBhvr>
                                        <p:cTn id="61" dur="1000" fill="hold"/>
                                        <p:tgtEl>
                                          <p:spTgt spid="524291">
                                            <p:txEl>
                                              <p:pRg st="9" end="9"/>
                                            </p:txEl>
                                          </p:spTgt>
                                        </p:tgtEl>
                                        <p:attrNameLst>
                                          <p:attrName>ppt_w</p:attrName>
                                        </p:attrNameLst>
                                      </p:cBhvr>
                                      <p:tavLst>
                                        <p:tav tm="0">
                                          <p:val>
                                            <p:strVal val="#ppt_w+.3"/>
                                          </p:val>
                                        </p:tav>
                                        <p:tav tm="100000">
                                          <p:val>
                                            <p:strVal val="#ppt_w"/>
                                          </p:val>
                                        </p:tav>
                                      </p:tavLst>
                                    </p:anim>
                                    <p:anim calcmode="lin" valueType="num">
                                      <p:cBhvr>
                                        <p:cTn id="62" dur="1000" fill="hold"/>
                                        <p:tgtEl>
                                          <p:spTgt spid="524291">
                                            <p:txEl>
                                              <p:pRg st="9" end="9"/>
                                            </p:txEl>
                                          </p:spTgt>
                                        </p:tgtEl>
                                        <p:attrNameLst>
                                          <p:attrName>ppt_h</p:attrName>
                                        </p:attrNameLst>
                                      </p:cBhvr>
                                      <p:tavLst>
                                        <p:tav tm="0">
                                          <p:val>
                                            <p:strVal val="#ppt_h"/>
                                          </p:val>
                                        </p:tav>
                                        <p:tav tm="100000">
                                          <p:val>
                                            <p:strVal val="#ppt_h"/>
                                          </p:val>
                                        </p:tav>
                                      </p:tavLst>
                                    </p:anim>
                                    <p:animEffect transition="in" filter="fade">
                                      <p:cBhvr>
                                        <p:cTn id="63" dur="1000"/>
                                        <p:tgtEl>
                                          <p:spTgt spid="524291">
                                            <p:txEl>
                                              <p:pRg st="9" end="9"/>
                                            </p:txEl>
                                          </p:spTgt>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50" presetClass="entr" presetSubtype="0" decel="100000" fill="hold" nodeType="clickEffect">
                                  <p:stCondLst>
                                    <p:cond delay="0"/>
                                  </p:stCondLst>
                                  <p:childTnLst>
                                    <p:set>
                                      <p:cBhvr>
                                        <p:cTn id="67" dur="1" fill="hold">
                                          <p:stCondLst>
                                            <p:cond delay="0"/>
                                          </p:stCondLst>
                                        </p:cTn>
                                        <p:tgtEl>
                                          <p:spTgt spid="524291">
                                            <p:txEl>
                                              <p:pRg st="10" end="10"/>
                                            </p:txEl>
                                          </p:spTgt>
                                        </p:tgtEl>
                                        <p:attrNameLst>
                                          <p:attrName>style.visibility</p:attrName>
                                        </p:attrNameLst>
                                      </p:cBhvr>
                                      <p:to>
                                        <p:strVal val="visible"/>
                                      </p:to>
                                    </p:set>
                                    <p:anim calcmode="lin" valueType="num">
                                      <p:cBhvr>
                                        <p:cTn id="68" dur="1000" fill="hold"/>
                                        <p:tgtEl>
                                          <p:spTgt spid="524291">
                                            <p:txEl>
                                              <p:pRg st="10" end="10"/>
                                            </p:txEl>
                                          </p:spTgt>
                                        </p:tgtEl>
                                        <p:attrNameLst>
                                          <p:attrName>ppt_w</p:attrName>
                                        </p:attrNameLst>
                                      </p:cBhvr>
                                      <p:tavLst>
                                        <p:tav tm="0">
                                          <p:val>
                                            <p:strVal val="#ppt_w+.3"/>
                                          </p:val>
                                        </p:tav>
                                        <p:tav tm="100000">
                                          <p:val>
                                            <p:strVal val="#ppt_w"/>
                                          </p:val>
                                        </p:tav>
                                      </p:tavLst>
                                    </p:anim>
                                    <p:anim calcmode="lin" valueType="num">
                                      <p:cBhvr>
                                        <p:cTn id="69" dur="1000" fill="hold"/>
                                        <p:tgtEl>
                                          <p:spTgt spid="524291">
                                            <p:txEl>
                                              <p:pRg st="10" end="10"/>
                                            </p:txEl>
                                          </p:spTgt>
                                        </p:tgtEl>
                                        <p:attrNameLst>
                                          <p:attrName>ppt_h</p:attrName>
                                        </p:attrNameLst>
                                      </p:cBhvr>
                                      <p:tavLst>
                                        <p:tav tm="0">
                                          <p:val>
                                            <p:strVal val="#ppt_h"/>
                                          </p:val>
                                        </p:tav>
                                        <p:tav tm="100000">
                                          <p:val>
                                            <p:strVal val="#ppt_h"/>
                                          </p:val>
                                        </p:tav>
                                      </p:tavLst>
                                    </p:anim>
                                    <p:animEffect transition="in" filter="fade">
                                      <p:cBhvr>
                                        <p:cTn id="70" dur="1000"/>
                                        <p:tgtEl>
                                          <p:spTgt spid="524291">
                                            <p:txEl>
                                              <p:pRg st="10" end="10"/>
                                            </p:txEl>
                                          </p:spTgt>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50" presetClass="entr" presetSubtype="0" decel="100000" fill="hold" nodeType="clickEffect">
                                  <p:stCondLst>
                                    <p:cond delay="0"/>
                                  </p:stCondLst>
                                  <p:childTnLst>
                                    <p:set>
                                      <p:cBhvr>
                                        <p:cTn id="74" dur="1" fill="hold">
                                          <p:stCondLst>
                                            <p:cond delay="0"/>
                                          </p:stCondLst>
                                        </p:cTn>
                                        <p:tgtEl>
                                          <p:spTgt spid="524291">
                                            <p:txEl>
                                              <p:pRg st="11" end="11"/>
                                            </p:txEl>
                                          </p:spTgt>
                                        </p:tgtEl>
                                        <p:attrNameLst>
                                          <p:attrName>style.visibility</p:attrName>
                                        </p:attrNameLst>
                                      </p:cBhvr>
                                      <p:to>
                                        <p:strVal val="visible"/>
                                      </p:to>
                                    </p:set>
                                    <p:anim calcmode="lin" valueType="num">
                                      <p:cBhvr>
                                        <p:cTn id="75" dur="1000" fill="hold"/>
                                        <p:tgtEl>
                                          <p:spTgt spid="524291">
                                            <p:txEl>
                                              <p:pRg st="11" end="11"/>
                                            </p:txEl>
                                          </p:spTgt>
                                        </p:tgtEl>
                                        <p:attrNameLst>
                                          <p:attrName>ppt_w</p:attrName>
                                        </p:attrNameLst>
                                      </p:cBhvr>
                                      <p:tavLst>
                                        <p:tav tm="0">
                                          <p:val>
                                            <p:strVal val="#ppt_w+.3"/>
                                          </p:val>
                                        </p:tav>
                                        <p:tav tm="100000">
                                          <p:val>
                                            <p:strVal val="#ppt_w"/>
                                          </p:val>
                                        </p:tav>
                                      </p:tavLst>
                                    </p:anim>
                                    <p:anim calcmode="lin" valueType="num">
                                      <p:cBhvr>
                                        <p:cTn id="76" dur="1000" fill="hold"/>
                                        <p:tgtEl>
                                          <p:spTgt spid="524291">
                                            <p:txEl>
                                              <p:pRg st="11" end="11"/>
                                            </p:txEl>
                                          </p:spTgt>
                                        </p:tgtEl>
                                        <p:attrNameLst>
                                          <p:attrName>ppt_h</p:attrName>
                                        </p:attrNameLst>
                                      </p:cBhvr>
                                      <p:tavLst>
                                        <p:tav tm="0">
                                          <p:val>
                                            <p:strVal val="#ppt_h"/>
                                          </p:val>
                                        </p:tav>
                                        <p:tav tm="100000">
                                          <p:val>
                                            <p:strVal val="#ppt_h"/>
                                          </p:val>
                                        </p:tav>
                                      </p:tavLst>
                                    </p:anim>
                                    <p:animEffect transition="in" filter="fade">
                                      <p:cBhvr>
                                        <p:cTn id="77" dur="1000"/>
                                        <p:tgtEl>
                                          <p:spTgt spid="524291">
                                            <p:txEl>
                                              <p:pRg st="11" end="11"/>
                                            </p:txEl>
                                          </p:spTgt>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50" presetClass="entr" presetSubtype="0" decel="100000" fill="hold" nodeType="clickEffect">
                                  <p:stCondLst>
                                    <p:cond delay="0"/>
                                  </p:stCondLst>
                                  <p:childTnLst>
                                    <p:set>
                                      <p:cBhvr>
                                        <p:cTn id="81" dur="1" fill="hold">
                                          <p:stCondLst>
                                            <p:cond delay="0"/>
                                          </p:stCondLst>
                                        </p:cTn>
                                        <p:tgtEl>
                                          <p:spTgt spid="524291">
                                            <p:txEl>
                                              <p:pRg st="12" end="12"/>
                                            </p:txEl>
                                          </p:spTgt>
                                        </p:tgtEl>
                                        <p:attrNameLst>
                                          <p:attrName>style.visibility</p:attrName>
                                        </p:attrNameLst>
                                      </p:cBhvr>
                                      <p:to>
                                        <p:strVal val="visible"/>
                                      </p:to>
                                    </p:set>
                                    <p:anim calcmode="lin" valueType="num">
                                      <p:cBhvr>
                                        <p:cTn id="82" dur="1000" fill="hold"/>
                                        <p:tgtEl>
                                          <p:spTgt spid="524291">
                                            <p:txEl>
                                              <p:pRg st="12" end="12"/>
                                            </p:txEl>
                                          </p:spTgt>
                                        </p:tgtEl>
                                        <p:attrNameLst>
                                          <p:attrName>ppt_w</p:attrName>
                                        </p:attrNameLst>
                                      </p:cBhvr>
                                      <p:tavLst>
                                        <p:tav tm="0">
                                          <p:val>
                                            <p:strVal val="#ppt_w+.3"/>
                                          </p:val>
                                        </p:tav>
                                        <p:tav tm="100000">
                                          <p:val>
                                            <p:strVal val="#ppt_w"/>
                                          </p:val>
                                        </p:tav>
                                      </p:tavLst>
                                    </p:anim>
                                    <p:anim calcmode="lin" valueType="num">
                                      <p:cBhvr>
                                        <p:cTn id="83" dur="1000" fill="hold"/>
                                        <p:tgtEl>
                                          <p:spTgt spid="524291">
                                            <p:txEl>
                                              <p:pRg st="12" end="12"/>
                                            </p:txEl>
                                          </p:spTgt>
                                        </p:tgtEl>
                                        <p:attrNameLst>
                                          <p:attrName>ppt_h</p:attrName>
                                        </p:attrNameLst>
                                      </p:cBhvr>
                                      <p:tavLst>
                                        <p:tav tm="0">
                                          <p:val>
                                            <p:strVal val="#ppt_h"/>
                                          </p:val>
                                        </p:tav>
                                        <p:tav tm="100000">
                                          <p:val>
                                            <p:strVal val="#ppt_h"/>
                                          </p:val>
                                        </p:tav>
                                      </p:tavLst>
                                    </p:anim>
                                    <p:animEffect transition="in" filter="fade">
                                      <p:cBhvr>
                                        <p:cTn id="84" dur="1000"/>
                                        <p:tgtEl>
                                          <p:spTgt spid="524291">
                                            <p:txEl>
                                              <p:pRg st="12" end="12"/>
                                            </p:txEl>
                                          </p:spTgt>
                                        </p:tgtEl>
                                      </p:cBhvr>
                                    </p:animEffect>
                                  </p:childTnLst>
                                </p:cTn>
                              </p:par>
                            </p:childTnLst>
                          </p:cTn>
                        </p:par>
                      </p:childTnLst>
                    </p:cTn>
                  </p:par>
                  <p:par>
                    <p:cTn id="85" fill="hold" nodeType="clickPar">
                      <p:stCondLst>
                        <p:cond delay="indefinite"/>
                      </p:stCondLst>
                      <p:childTnLst>
                        <p:par>
                          <p:cTn id="86" fill="hold" nodeType="withGroup">
                            <p:stCondLst>
                              <p:cond delay="0"/>
                            </p:stCondLst>
                            <p:childTnLst>
                              <p:par>
                                <p:cTn id="87" presetID="50" presetClass="entr" presetSubtype="0" decel="100000" fill="hold" nodeType="clickEffect">
                                  <p:stCondLst>
                                    <p:cond delay="0"/>
                                  </p:stCondLst>
                                  <p:childTnLst>
                                    <p:set>
                                      <p:cBhvr>
                                        <p:cTn id="88" dur="1" fill="hold">
                                          <p:stCondLst>
                                            <p:cond delay="0"/>
                                          </p:stCondLst>
                                        </p:cTn>
                                        <p:tgtEl>
                                          <p:spTgt spid="524291">
                                            <p:txEl>
                                              <p:pRg st="13" end="13"/>
                                            </p:txEl>
                                          </p:spTgt>
                                        </p:tgtEl>
                                        <p:attrNameLst>
                                          <p:attrName>style.visibility</p:attrName>
                                        </p:attrNameLst>
                                      </p:cBhvr>
                                      <p:to>
                                        <p:strVal val="visible"/>
                                      </p:to>
                                    </p:set>
                                    <p:anim calcmode="lin" valueType="num">
                                      <p:cBhvr>
                                        <p:cTn id="89" dur="1000" fill="hold"/>
                                        <p:tgtEl>
                                          <p:spTgt spid="524291">
                                            <p:txEl>
                                              <p:pRg st="13" end="13"/>
                                            </p:txEl>
                                          </p:spTgt>
                                        </p:tgtEl>
                                        <p:attrNameLst>
                                          <p:attrName>ppt_w</p:attrName>
                                        </p:attrNameLst>
                                      </p:cBhvr>
                                      <p:tavLst>
                                        <p:tav tm="0">
                                          <p:val>
                                            <p:strVal val="#ppt_w+.3"/>
                                          </p:val>
                                        </p:tav>
                                        <p:tav tm="100000">
                                          <p:val>
                                            <p:strVal val="#ppt_w"/>
                                          </p:val>
                                        </p:tav>
                                      </p:tavLst>
                                    </p:anim>
                                    <p:anim calcmode="lin" valueType="num">
                                      <p:cBhvr>
                                        <p:cTn id="90" dur="1000" fill="hold"/>
                                        <p:tgtEl>
                                          <p:spTgt spid="524291">
                                            <p:txEl>
                                              <p:pRg st="13" end="13"/>
                                            </p:txEl>
                                          </p:spTgt>
                                        </p:tgtEl>
                                        <p:attrNameLst>
                                          <p:attrName>ppt_h</p:attrName>
                                        </p:attrNameLst>
                                      </p:cBhvr>
                                      <p:tavLst>
                                        <p:tav tm="0">
                                          <p:val>
                                            <p:strVal val="#ppt_h"/>
                                          </p:val>
                                        </p:tav>
                                        <p:tav tm="100000">
                                          <p:val>
                                            <p:strVal val="#ppt_h"/>
                                          </p:val>
                                        </p:tav>
                                      </p:tavLst>
                                    </p:anim>
                                    <p:animEffect transition="in" filter="fade">
                                      <p:cBhvr>
                                        <p:cTn id="91" dur="1000"/>
                                        <p:tgtEl>
                                          <p:spTgt spid="524291">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4290" grpId="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6106" name="Text Box 10"/>
          <p:cNvSpPr txBox="1">
            <a:spLocks noChangeArrowheads="1"/>
          </p:cNvSpPr>
          <p:nvPr/>
        </p:nvSpPr>
        <p:spPr bwMode="auto">
          <a:xfrm>
            <a:off x="1403350" y="1052513"/>
            <a:ext cx="6192838" cy="3749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Lucida Console" pitchFamily="49" charset="0"/>
              </a:defRPr>
            </a:lvl1pPr>
            <a:lvl2pPr marL="742950" indent="-285750" eaLnBrk="0" hangingPunct="0">
              <a:defRPr>
                <a:solidFill>
                  <a:schemeClr val="tx1"/>
                </a:solidFill>
                <a:latin typeface="Lucida Console" pitchFamily="49" charset="0"/>
              </a:defRPr>
            </a:lvl2pPr>
            <a:lvl3pPr marL="1143000" indent="-228600" eaLnBrk="0" hangingPunct="0">
              <a:defRPr>
                <a:solidFill>
                  <a:schemeClr val="tx1"/>
                </a:solidFill>
                <a:latin typeface="Lucida Console" pitchFamily="49" charset="0"/>
              </a:defRPr>
            </a:lvl3pPr>
            <a:lvl4pPr marL="1600200" indent="-228600" eaLnBrk="0" hangingPunct="0">
              <a:defRPr>
                <a:solidFill>
                  <a:schemeClr val="tx1"/>
                </a:solidFill>
                <a:latin typeface="Lucida Console" pitchFamily="49" charset="0"/>
              </a:defRPr>
            </a:lvl4pPr>
            <a:lvl5pPr marL="2057400" indent="-228600" eaLnBrk="0" hangingPunct="0">
              <a:defRPr>
                <a:solidFill>
                  <a:schemeClr val="tx1"/>
                </a:solidFill>
                <a:latin typeface="Lucida Console" pitchFamily="49" charset="0"/>
              </a:defRPr>
            </a:lvl5pPr>
            <a:lvl6pPr marL="2514600" indent="-228600" eaLnBrk="0" fontAlgn="base" hangingPunct="0">
              <a:spcBef>
                <a:spcPct val="0"/>
              </a:spcBef>
              <a:spcAft>
                <a:spcPct val="0"/>
              </a:spcAft>
              <a:defRPr>
                <a:solidFill>
                  <a:schemeClr val="tx1"/>
                </a:solidFill>
                <a:latin typeface="Lucida Console" pitchFamily="49" charset="0"/>
              </a:defRPr>
            </a:lvl6pPr>
            <a:lvl7pPr marL="2971800" indent="-228600" eaLnBrk="0" fontAlgn="base" hangingPunct="0">
              <a:spcBef>
                <a:spcPct val="0"/>
              </a:spcBef>
              <a:spcAft>
                <a:spcPct val="0"/>
              </a:spcAft>
              <a:defRPr>
                <a:solidFill>
                  <a:schemeClr val="tx1"/>
                </a:solidFill>
                <a:latin typeface="Lucida Console" pitchFamily="49" charset="0"/>
              </a:defRPr>
            </a:lvl7pPr>
            <a:lvl8pPr marL="3429000" indent="-228600" eaLnBrk="0" fontAlgn="base" hangingPunct="0">
              <a:spcBef>
                <a:spcPct val="0"/>
              </a:spcBef>
              <a:spcAft>
                <a:spcPct val="0"/>
              </a:spcAft>
              <a:defRPr>
                <a:solidFill>
                  <a:schemeClr val="tx1"/>
                </a:solidFill>
                <a:latin typeface="Lucida Console" pitchFamily="49" charset="0"/>
              </a:defRPr>
            </a:lvl8pPr>
            <a:lvl9pPr marL="3886200" indent="-228600" eaLnBrk="0" fontAlgn="base" hangingPunct="0">
              <a:spcBef>
                <a:spcPct val="0"/>
              </a:spcBef>
              <a:spcAft>
                <a:spcPct val="0"/>
              </a:spcAft>
              <a:defRPr>
                <a:solidFill>
                  <a:schemeClr val="tx1"/>
                </a:solidFill>
                <a:latin typeface="Lucida Console" pitchFamily="49" charset="0"/>
              </a:defRPr>
            </a:lvl9pPr>
          </a:lstStyle>
          <a:p>
            <a:pPr eaLnBrk="1" hangingPunct="1">
              <a:spcBef>
                <a:spcPct val="50000"/>
              </a:spcBef>
            </a:pPr>
            <a:r>
              <a:rPr lang="ru-RU" altLang="ru-RU" sz="12000" b="1">
                <a:solidFill>
                  <a:srgbClr val="FBD9E5"/>
                </a:solidFill>
                <a:latin typeface="Monotype Corsiva" pitchFamily="66" charset="0"/>
              </a:rPr>
              <a:t>    Сила        упругости</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nodeType="clickEffect">
                                  <p:stCondLst>
                                    <p:cond delay="0"/>
                                  </p:stCondLst>
                                  <p:childTnLst>
                                    <p:set>
                                      <p:cBhvr>
                                        <p:cTn id="6" dur="1" fill="hold">
                                          <p:stCondLst>
                                            <p:cond delay="0"/>
                                          </p:stCondLst>
                                        </p:cTn>
                                        <p:tgtEl>
                                          <p:spTgt spid="516106">
                                            <p:txEl>
                                              <p:pRg st="0" end="0"/>
                                            </p:txEl>
                                          </p:spTgt>
                                        </p:tgtEl>
                                        <p:attrNameLst>
                                          <p:attrName>style.visibility</p:attrName>
                                        </p:attrNameLst>
                                      </p:cBhvr>
                                      <p:to>
                                        <p:strVal val="visible"/>
                                      </p:to>
                                    </p:set>
                                    <p:anim calcmode="lin" valueType="num">
                                      <p:cBhvr>
                                        <p:cTn id="7" dur="1000" fill="hold"/>
                                        <p:tgtEl>
                                          <p:spTgt spid="516106">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516106">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51610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4386" name="Text Box 2"/>
          <p:cNvSpPr txBox="1">
            <a:spLocks noChangeArrowheads="1"/>
          </p:cNvSpPr>
          <p:nvPr/>
        </p:nvSpPr>
        <p:spPr bwMode="auto">
          <a:xfrm>
            <a:off x="250825" y="0"/>
            <a:ext cx="8893175" cy="65325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tabLst>
                <a:tab pos="2057400" algn="l"/>
              </a:tabLst>
              <a:defRPr>
                <a:solidFill>
                  <a:schemeClr val="tx1"/>
                </a:solidFill>
                <a:latin typeface="Lucida Console" pitchFamily="49" charset="0"/>
              </a:defRPr>
            </a:lvl1pPr>
            <a:lvl2pPr marL="742950" indent="-285750" eaLnBrk="0" hangingPunct="0">
              <a:tabLst>
                <a:tab pos="2057400" algn="l"/>
              </a:tabLst>
              <a:defRPr>
                <a:solidFill>
                  <a:schemeClr val="tx1"/>
                </a:solidFill>
                <a:latin typeface="Lucida Console" pitchFamily="49" charset="0"/>
              </a:defRPr>
            </a:lvl2pPr>
            <a:lvl3pPr marL="1143000" indent="-228600" eaLnBrk="0" hangingPunct="0">
              <a:tabLst>
                <a:tab pos="2057400" algn="l"/>
              </a:tabLst>
              <a:defRPr>
                <a:solidFill>
                  <a:schemeClr val="tx1"/>
                </a:solidFill>
                <a:latin typeface="Lucida Console" pitchFamily="49" charset="0"/>
              </a:defRPr>
            </a:lvl3pPr>
            <a:lvl4pPr marL="1600200" indent="-228600" eaLnBrk="0" hangingPunct="0">
              <a:tabLst>
                <a:tab pos="2057400" algn="l"/>
              </a:tabLst>
              <a:defRPr>
                <a:solidFill>
                  <a:schemeClr val="tx1"/>
                </a:solidFill>
                <a:latin typeface="Lucida Console" pitchFamily="49" charset="0"/>
              </a:defRPr>
            </a:lvl4pPr>
            <a:lvl5pPr marL="2057400" indent="-228600" eaLnBrk="0" hangingPunct="0">
              <a:tabLst>
                <a:tab pos="2057400" algn="l"/>
              </a:tabLst>
              <a:defRPr>
                <a:solidFill>
                  <a:schemeClr val="tx1"/>
                </a:solidFill>
                <a:latin typeface="Lucida Console" pitchFamily="49" charset="0"/>
              </a:defRPr>
            </a:lvl5pPr>
            <a:lvl6pPr marL="2514600" indent="-228600" eaLnBrk="0" fontAlgn="base" hangingPunct="0">
              <a:spcBef>
                <a:spcPct val="0"/>
              </a:spcBef>
              <a:spcAft>
                <a:spcPct val="0"/>
              </a:spcAft>
              <a:tabLst>
                <a:tab pos="2057400" algn="l"/>
              </a:tabLst>
              <a:defRPr>
                <a:solidFill>
                  <a:schemeClr val="tx1"/>
                </a:solidFill>
                <a:latin typeface="Lucida Console" pitchFamily="49" charset="0"/>
              </a:defRPr>
            </a:lvl6pPr>
            <a:lvl7pPr marL="2971800" indent="-228600" eaLnBrk="0" fontAlgn="base" hangingPunct="0">
              <a:spcBef>
                <a:spcPct val="0"/>
              </a:spcBef>
              <a:spcAft>
                <a:spcPct val="0"/>
              </a:spcAft>
              <a:tabLst>
                <a:tab pos="2057400" algn="l"/>
              </a:tabLst>
              <a:defRPr>
                <a:solidFill>
                  <a:schemeClr val="tx1"/>
                </a:solidFill>
                <a:latin typeface="Lucida Console" pitchFamily="49" charset="0"/>
              </a:defRPr>
            </a:lvl7pPr>
            <a:lvl8pPr marL="3429000" indent="-228600" eaLnBrk="0" fontAlgn="base" hangingPunct="0">
              <a:spcBef>
                <a:spcPct val="0"/>
              </a:spcBef>
              <a:spcAft>
                <a:spcPct val="0"/>
              </a:spcAft>
              <a:tabLst>
                <a:tab pos="2057400" algn="l"/>
              </a:tabLst>
              <a:defRPr>
                <a:solidFill>
                  <a:schemeClr val="tx1"/>
                </a:solidFill>
                <a:latin typeface="Lucida Console" pitchFamily="49" charset="0"/>
              </a:defRPr>
            </a:lvl8pPr>
            <a:lvl9pPr marL="3886200" indent="-228600" eaLnBrk="0" fontAlgn="base" hangingPunct="0">
              <a:spcBef>
                <a:spcPct val="0"/>
              </a:spcBef>
              <a:spcAft>
                <a:spcPct val="0"/>
              </a:spcAft>
              <a:tabLst>
                <a:tab pos="2057400" algn="l"/>
              </a:tabLst>
              <a:defRPr>
                <a:solidFill>
                  <a:schemeClr val="tx1"/>
                </a:solidFill>
                <a:latin typeface="Lucida Console" pitchFamily="49" charset="0"/>
              </a:defRPr>
            </a:lvl9pPr>
          </a:lstStyle>
          <a:p>
            <a:pPr eaLnBrk="1" hangingPunct="1">
              <a:spcBef>
                <a:spcPct val="50000"/>
              </a:spcBef>
            </a:pPr>
            <a:r>
              <a:rPr lang="ru-RU" altLang="ru-RU" sz="2700" dirty="0">
                <a:latin typeface="Monotype Corsiva" pitchFamily="66" charset="0"/>
              </a:rPr>
              <a:t>   В окружающем нас мире все находится в непрерывном движении и </a:t>
            </a:r>
            <a:r>
              <a:rPr lang="ru-RU" altLang="ru-RU" sz="2700" dirty="0" smtClean="0">
                <a:latin typeface="Monotype Corsiva" pitchFamily="66" charset="0"/>
              </a:rPr>
              <a:t>изменении. </a:t>
            </a:r>
            <a:r>
              <a:rPr lang="ru-RU" altLang="ru-RU" sz="2700" dirty="0">
                <a:latin typeface="Monotype Corsiva" pitchFamily="66" charset="0"/>
              </a:rPr>
              <a:t>Движение – неотъемлемое свойство материи. Нет и не может быть материи без движения и движения без материи. Но, двигаясь, тела встречаются друг с другом и взаимодействуют.</a:t>
            </a:r>
          </a:p>
          <a:p>
            <a:pPr eaLnBrk="1" hangingPunct="1">
              <a:spcBef>
                <a:spcPct val="50000"/>
              </a:spcBef>
            </a:pPr>
            <a:r>
              <a:rPr lang="ru-RU" altLang="ru-RU" sz="2700" dirty="0">
                <a:latin typeface="Monotype Corsiva" pitchFamily="66" charset="0"/>
              </a:rPr>
              <a:t>   В результате взаимодействия движение тел может измениться. Например, стальной шар, равномерно двигавшийся по прямой линии, при взаимодействии с магнитом начинает двигаться по криволинейной траектории. Спортсмен, прыгая в воду, сначала летит в воздухе ускоренно, а попав в воду, в результате взаимодействия с ней движется замедленно.</a:t>
            </a:r>
          </a:p>
          <a:p>
            <a:pPr eaLnBrk="1" hangingPunct="1">
              <a:spcBef>
                <a:spcPct val="50000"/>
              </a:spcBef>
            </a:pPr>
            <a:r>
              <a:rPr lang="ru-RU" altLang="ru-RU" sz="2700" dirty="0">
                <a:latin typeface="Monotype Corsiva" pitchFamily="66" charset="0"/>
              </a:rPr>
              <a:t>   Для того чтобы глубже понять законы движения, надо изучить взаимодействие тел друг с другом, ибо </a:t>
            </a:r>
            <a:r>
              <a:rPr lang="ru-RU" altLang="ru-RU" sz="2700" i="1" dirty="0">
                <a:latin typeface="Monotype Corsiva" pitchFamily="66" charset="0"/>
              </a:rPr>
              <a:t>взаимодействие, </a:t>
            </a:r>
            <a:r>
              <a:rPr lang="ru-RU" altLang="ru-RU" sz="2700" dirty="0">
                <a:latin typeface="Monotype Corsiva" pitchFamily="66" charset="0"/>
              </a:rPr>
              <a:t>так же как и движение, -</a:t>
            </a:r>
            <a:r>
              <a:rPr lang="ru-RU" altLang="ru-RU" sz="2700" i="1" dirty="0">
                <a:latin typeface="Monotype Corsiva" pitchFamily="66" charset="0"/>
              </a:rPr>
              <a:t>неотъемлемое свойство материи.</a:t>
            </a:r>
          </a:p>
          <a:p>
            <a:pPr eaLnBrk="1" hangingPunct="1">
              <a:spcBef>
                <a:spcPct val="50000"/>
              </a:spcBef>
            </a:pPr>
            <a:r>
              <a:rPr lang="ru-RU" altLang="ru-RU" sz="2700" dirty="0">
                <a:latin typeface="Monotype Corsiva" pitchFamily="66" charset="0"/>
              </a:rPr>
              <a:t>   Взаимодействие – явление сложное.</a:t>
            </a:r>
            <a:endParaRPr lang="ru-RU" altLang="ru-RU" sz="2700" i="1" dirty="0">
              <a:latin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144386">
                                            <p:txEl>
                                              <p:pRg st="0" end="0"/>
                                            </p:txEl>
                                          </p:spTgt>
                                        </p:tgtEl>
                                        <p:attrNameLst>
                                          <p:attrName>style.visibility</p:attrName>
                                        </p:attrNameLst>
                                      </p:cBhvr>
                                      <p:to>
                                        <p:strVal val="visible"/>
                                      </p:to>
                                    </p:set>
                                    <p:animEffect transition="in" filter="wipe(down)">
                                      <p:cBhvr>
                                        <p:cTn id="7" dur="500"/>
                                        <p:tgtEl>
                                          <p:spTgt spid="14438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144386">
                                            <p:txEl>
                                              <p:pRg st="1" end="1"/>
                                            </p:txEl>
                                          </p:spTgt>
                                        </p:tgtEl>
                                        <p:attrNameLst>
                                          <p:attrName>style.visibility</p:attrName>
                                        </p:attrNameLst>
                                      </p:cBhvr>
                                      <p:to>
                                        <p:strVal val="visible"/>
                                      </p:to>
                                    </p:set>
                                    <p:animEffect transition="in" filter="wipe(down)">
                                      <p:cBhvr>
                                        <p:cTn id="12" dur="500"/>
                                        <p:tgtEl>
                                          <p:spTgt spid="144386">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144386">
                                            <p:txEl>
                                              <p:pRg st="2" end="2"/>
                                            </p:txEl>
                                          </p:spTgt>
                                        </p:tgtEl>
                                        <p:attrNameLst>
                                          <p:attrName>style.visibility</p:attrName>
                                        </p:attrNameLst>
                                      </p:cBhvr>
                                      <p:to>
                                        <p:strVal val="visible"/>
                                      </p:to>
                                    </p:set>
                                    <p:animEffect transition="in" filter="wipe(down)">
                                      <p:cBhvr>
                                        <p:cTn id="17" dur="500"/>
                                        <p:tgtEl>
                                          <p:spTgt spid="144386">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nodeType="clickEffect">
                                  <p:stCondLst>
                                    <p:cond delay="0"/>
                                  </p:stCondLst>
                                  <p:childTnLst>
                                    <p:set>
                                      <p:cBhvr>
                                        <p:cTn id="21" dur="1" fill="hold">
                                          <p:stCondLst>
                                            <p:cond delay="0"/>
                                          </p:stCondLst>
                                        </p:cTn>
                                        <p:tgtEl>
                                          <p:spTgt spid="144386">
                                            <p:txEl>
                                              <p:pRg st="3" end="3"/>
                                            </p:txEl>
                                          </p:spTgt>
                                        </p:tgtEl>
                                        <p:attrNameLst>
                                          <p:attrName>style.visibility</p:attrName>
                                        </p:attrNameLst>
                                      </p:cBhvr>
                                      <p:to>
                                        <p:strVal val="visible"/>
                                      </p:to>
                                    </p:set>
                                    <p:animEffect transition="in" filter="wipe(down)">
                                      <p:cBhvr>
                                        <p:cTn id="22" dur="500"/>
                                        <p:tgtEl>
                                          <p:spTgt spid="14438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5666" name="Rectangle 2"/>
          <p:cNvSpPr>
            <a:spLocks noGrp="1" noChangeArrowheads="1"/>
          </p:cNvSpPr>
          <p:nvPr>
            <p:ph type="body" idx="1"/>
          </p:nvPr>
        </p:nvSpPr>
        <p:spPr>
          <a:xfrm>
            <a:off x="0" y="0"/>
            <a:ext cx="9144000" cy="2997200"/>
          </a:xfrm>
        </p:spPr>
        <p:txBody>
          <a:bodyPr/>
          <a:lstStyle/>
          <a:p>
            <a:pPr eaLnBrk="1" hangingPunct="1">
              <a:buFont typeface="Wingdings" pitchFamily="2" charset="2"/>
              <a:buNone/>
              <a:defRPr/>
            </a:pPr>
            <a:r>
              <a:rPr lang="ru-RU" sz="2700" smtClean="0">
                <a:latin typeface="Monotype Corsiva" pitchFamily="66" charset="0"/>
              </a:rPr>
              <a:t>       Силы упругости - это силы, возникающие при деформации </a:t>
            </a:r>
          </a:p>
          <a:p>
            <a:pPr eaLnBrk="1" hangingPunct="1">
              <a:buFont typeface="Wingdings" pitchFamily="2" charset="2"/>
              <a:buNone/>
              <a:defRPr/>
            </a:pPr>
            <a:r>
              <a:rPr lang="ru-RU" sz="2700" smtClean="0">
                <a:latin typeface="Monotype Corsiva" pitchFamily="66" charset="0"/>
              </a:rPr>
              <a:t>тела и направленные в сторону восстановления его прежних форм </a:t>
            </a:r>
          </a:p>
          <a:p>
            <a:pPr eaLnBrk="1" hangingPunct="1">
              <a:buFont typeface="Wingdings" pitchFamily="2" charset="2"/>
              <a:buNone/>
              <a:defRPr/>
            </a:pPr>
            <a:r>
              <a:rPr lang="ru-RU" sz="2700" smtClean="0">
                <a:latin typeface="Monotype Corsiva" pitchFamily="66" charset="0"/>
              </a:rPr>
              <a:t>и размеров под прямым углом к деформируемой поверхности.</a:t>
            </a:r>
          </a:p>
          <a:p>
            <a:pPr eaLnBrk="1" hangingPunct="1">
              <a:buFont typeface="Wingdings" pitchFamily="2" charset="2"/>
              <a:buNone/>
              <a:defRPr/>
            </a:pPr>
            <a:r>
              <a:rPr lang="ru-RU" sz="2700" smtClean="0">
                <a:latin typeface="Monotype Corsiva" pitchFamily="66" charset="0"/>
              </a:rPr>
              <a:t>       Изменение формы или размеров тела называют деформацией.</a:t>
            </a:r>
          </a:p>
          <a:p>
            <a:pPr eaLnBrk="1" hangingPunct="1">
              <a:buFont typeface="Wingdings" pitchFamily="2" charset="2"/>
              <a:buNone/>
              <a:defRPr/>
            </a:pPr>
            <a:r>
              <a:rPr lang="ru-RU" sz="2700" smtClean="0">
                <a:latin typeface="Monotype Corsiva" pitchFamily="66" charset="0"/>
              </a:rPr>
              <a:t>       Причина деформации – различные ускорения различных </a:t>
            </a:r>
          </a:p>
          <a:p>
            <a:pPr eaLnBrk="1" hangingPunct="1">
              <a:buFont typeface="Wingdings" pitchFamily="2" charset="2"/>
              <a:buNone/>
              <a:defRPr/>
            </a:pPr>
            <a:r>
              <a:rPr lang="ru-RU" sz="2700" smtClean="0">
                <a:latin typeface="Monotype Corsiva" pitchFamily="66" charset="0"/>
              </a:rPr>
              <a:t>частей  тела.</a:t>
            </a:r>
          </a:p>
        </p:txBody>
      </p:sp>
      <p:sp>
        <p:nvSpPr>
          <p:cNvPr id="625667" name="Text Box 3"/>
          <p:cNvSpPr txBox="1">
            <a:spLocks noChangeArrowheads="1"/>
          </p:cNvSpPr>
          <p:nvPr/>
        </p:nvSpPr>
        <p:spPr bwMode="auto">
          <a:xfrm>
            <a:off x="0" y="3284538"/>
            <a:ext cx="9144000" cy="3676650"/>
          </a:xfrm>
          <a:prstGeom prst="rect">
            <a:avLst/>
          </a:prstGeom>
          <a:noFill/>
          <a:ln w="9525">
            <a:noFill/>
            <a:miter lim="800000"/>
            <a:headEnd/>
            <a:tailEnd/>
          </a:ln>
          <a:effectLst/>
        </p:spPr>
        <p:txBody>
          <a:bodyPr>
            <a:spAutoFit/>
          </a:bodyPr>
          <a:lstStyle/>
          <a:p>
            <a:pPr>
              <a:spcBef>
                <a:spcPct val="50000"/>
              </a:spcBef>
              <a:defRPr/>
            </a:pPr>
            <a:r>
              <a:rPr lang="ru-RU" sz="3000" i="1">
                <a:solidFill>
                  <a:schemeClr val="tx2"/>
                </a:solidFill>
                <a:effectLst>
                  <a:outerShdw blurRad="38100" dist="38100" dir="2700000" algn="tl">
                    <a:srgbClr val="000000"/>
                  </a:outerShdw>
                </a:effectLst>
                <a:latin typeface="Arial" charset="0"/>
              </a:rPr>
              <a:t>     Силы упругости – электромагнитные силы.</a:t>
            </a:r>
          </a:p>
          <a:p>
            <a:pPr>
              <a:spcBef>
                <a:spcPct val="50000"/>
              </a:spcBef>
              <a:defRPr/>
            </a:pPr>
            <a:r>
              <a:rPr lang="ru-RU" sz="2700" i="1">
                <a:solidFill>
                  <a:schemeClr val="tx2"/>
                </a:solidFill>
                <a:effectLst>
                  <a:outerShdw blurRad="38100" dist="38100" dir="2700000" algn="tl">
                    <a:srgbClr val="000000"/>
                  </a:outerShdw>
                </a:effectLst>
                <a:latin typeface="Arial" charset="0"/>
              </a:rPr>
              <a:t>       </a:t>
            </a:r>
            <a:r>
              <a:rPr lang="ru-RU" sz="2700">
                <a:effectLst>
                  <a:outerShdw blurRad="38100" dist="38100" dir="2700000" algn="tl">
                    <a:srgbClr val="000000"/>
                  </a:outerShdw>
                </a:effectLst>
                <a:latin typeface="Monotype Corsiva" pitchFamily="66" charset="0"/>
              </a:rPr>
              <a:t>Все вещества состоят из молекул атомов, имеющих как положительные, так и отрицательные заряды.</a:t>
            </a:r>
          </a:p>
          <a:p>
            <a:pPr>
              <a:spcBef>
                <a:spcPct val="20000"/>
              </a:spcBef>
              <a:buClr>
                <a:schemeClr val="hlink"/>
              </a:buClr>
              <a:buSzPct val="65000"/>
              <a:buFont typeface="Wingdings" pitchFamily="2" charset="2"/>
              <a:buNone/>
              <a:defRPr/>
            </a:pPr>
            <a:r>
              <a:rPr lang="ru-RU" sz="2700">
                <a:effectLst>
                  <a:outerShdw blurRad="38100" dist="38100" dir="2700000" algn="tl">
                    <a:srgbClr val="000000"/>
                  </a:outerShdw>
                </a:effectLst>
                <a:latin typeface="Monotype Corsiva" pitchFamily="66" charset="0"/>
              </a:rPr>
              <a:t>       В равновесии силы электромагнитного притяжения и </a:t>
            </a:r>
          </a:p>
          <a:p>
            <a:pPr>
              <a:spcBef>
                <a:spcPct val="20000"/>
              </a:spcBef>
              <a:buClr>
                <a:schemeClr val="hlink"/>
              </a:buClr>
              <a:buSzPct val="65000"/>
              <a:buFont typeface="Wingdings" pitchFamily="2" charset="2"/>
              <a:buNone/>
              <a:defRPr/>
            </a:pPr>
            <a:r>
              <a:rPr lang="ru-RU" sz="2700">
                <a:effectLst>
                  <a:outerShdw blurRad="38100" dist="38100" dir="2700000" algn="tl">
                    <a:srgbClr val="000000"/>
                  </a:outerShdw>
                </a:effectLst>
                <a:latin typeface="Monotype Corsiva" pitchFamily="66" charset="0"/>
              </a:rPr>
              <a:t>отталкивания, действующие между соседними молекулами, равны </a:t>
            </a:r>
          </a:p>
          <a:p>
            <a:pPr>
              <a:spcBef>
                <a:spcPct val="20000"/>
              </a:spcBef>
              <a:buClr>
                <a:schemeClr val="hlink"/>
              </a:buClr>
              <a:buSzPct val="65000"/>
              <a:buFont typeface="Wingdings" pitchFamily="2" charset="2"/>
              <a:buNone/>
              <a:defRPr/>
            </a:pPr>
            <a:r>
              <a:rPr lang="ru-RU" sz="2700">
                <a:effectLst>
                  <a:outerShdw blurRad="38100" dist="38100" dir="2700000" algn="tl">
                    <a:srgbClr val="000000"/>
                  </a:outerShdw>
                </a:effectLst>
                <a:latin typeface="Monotype Corsiva" pitchFamily="66" charset="0"/>
              </a:rPr>
              <a:t>по  модулю, но противоположны по направлению.</a:t>
            </a:r>
          </a:p>
          <a:p>
            <a:pPr>
              <a:spcBef>
                <a:spcPct val="50000"/>
              </a:spcBef>
              <a:defRPr/>
            </a:pPr>
            <a:endParaRPr lang="ru-RU" sz="2700" i="1">
              <a:solidFill>
                <a:schemeClr val="tx2"/>
              </a:solidFill>
              <a:effectLst>
                <a:outerShdw blurRad="38100" dist="38100" dir="2700000" algn="tl">
                  <a:srgbClr val="000000"/>
                </a:outerShdw>
              </a:effectLst>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nodeType="clickEffect">
                                  <p:stCondLst>
                                    <p:cond delay="0"/>
                                  </p:stCondLst>
                                  <p:childTnLst>
                                    <p:set>
                                      <p:cBhvr>
                                        <p:cTn id="6" dur="1" fill="hold">
                                          <p:stCondLst>
                                            <p:cond delay="0"/>
                                          </p:stCondLst>
                                        </p:cTn>
                                        <p:tgtEl>
                                          <p:spTgt spid="625666">
                                            <p:txEl>
                                              <p:pRg st="0" end="0"/>
                                            </p:txEl>
                                          </p:spTgt>
                                        </p:tgtEl>
                                        <p:attrNameLst>
                                          <p:attrName>style.visibility</p:attrName>
                                        </p:attrNameLst>
                                      </p:cBhvr>
                                      <p:to>
                                        <p:strVal val="visible"/>
                                      </p:to>
                                    </p:set>
                                    <p:anim calcmode="lin" valueType="num">
                                      <p:cBhvr>
                                        <p:cTn id="7" dur="1000" fill="hold"/>
                                        <p:tgtEl>
                                          <p:spTgt spid="625666">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625666">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625666">
                                            <p:txEl>
                                              <p:pRg st="0" end="0"/>
                                            </p:txEl>
                                          </p:spTgt>
                                        </p:tgtEl>
                                      </p:cBhvr>
                                    </p:animEffect>
                                  </p:childTnLst>
                                </p:cTn>
                              </p:par>
                              <p:par>
                                <p:cTn id="10" presetID="29" presetClass="entr" presetSubtype="0" fill="hold" nodeType="withEffect">
                                  <p:stCondLst>
                                    <p:cond delay="0"/>
                                  </p:stCondLst>
                                  <p:childTnLst>
                                    <p:set>
                                      <p:cBhvr>
                                        <p:cTn id="11" dur="1" fill="hold">
                                          <p:stCondLst>
                                            <p:cond delay="0"/>
                                          </p:stCondLst>
                                        </p:cTn>
                                        <p:tgtEl>
                                          <p:spTgt spid="625666">
                                            <p:txEl>
                                              <p:pRg st="1" end="1"/>
                                            </p:txEl>
                                          </p:spTgt>
                                        </p:tgtEl>
                                        <p:attrNameLst>
                                          <p:attrName>style.visibility</p:attrName>
                                        </p:attrNameLst>
                                      </p:cBhvr>
                                      <p:to>
                                        <p:strVal val="visible"/>
                                      </p:to>
                                    </p:set>
                                    <p:anim calcmode="lin" valueType="num">
                                      <p:cBhvr>
                                        <p:cTn id="12" dur="1000" fill="hold"/>
                                        <p:tgtEl>
                                          <p:spTgt spid="625666">
                                            <p:txEl>
                                              <p:pRg st="1" end="1"/>
                                            </p:txEl>
                                          </p:spTgt>
                                        </p:tgtEl>
                                        <p:attrNameLst>
                                          <p:attrName>ppt_x</p:attrName>
                                        </p:attrNameLst>
                                      </p:cBhvr>
                                      <p:tavLst>
                                        <p:tav tm="0">
                                          <p:val>
                                            <p:strVal val="#ppt_x-.2"/>
                                          </p:val>
                                        </p:tav>
                                        <p:tav tm="100000">
                                          <p:val>
                                            <p:strVal val="#ppt_x"/>
                                          </p:val>
                                        </p:tav>
                                      </p:tavLst>
                                    </p:anim>
                                    <p:anim calcmode="lin" valueType="num">
                                      <p:cBhvr>
                                        <p:cTn id="13" dur="1000" fill="hold"/>
                                        <p:tgtEl>
                                          <p:spTgt spid="625666">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4" dur="1000"/>
                                        <p:tgtEl>
                                          <p:spTgt spid="625666">
                                            <p:txEl>
                                              <p:pRg st="1" end="1"/>
                                            </p:txEl>
                                          </p:spTgt>
                                        </p:tgtEl>
                                      </p:cBhvr>
                                    </p:animEffect>
                                  </p:childTnLst>
                                </p:cTn>
                              </p:par>
                              <p:par>
                                <p:cTn id="15" presetID="29" presetClass="entr" presetSubtype="0" fill="hold" nodeType="withEffect">
                                  <p:stCondLst>
                                    <p:cond delay="0"/>
                                  </p:stCondLst>
                                  <p:childTnLst>
                                    <p:set>
                                      <p:cBhvr>
                                        <p:cTn id="16" dur="1" fill="hold">
                                          <p:stCondLst>
                                            <p:cond delay="0"/>
                                          </p:stCondLst>
                                        </p:cTn>
                                        <p:tgtEl>
                                          <p:spTgt spid="625666">
                                            <p:txEl>
                                              <p:pRg st="2" end="2"/>
                                            </p:txEl>
                                          </p:spTgt>
                                        </p:tgtEl>
                                        <p:attrNameLst>
                                          <p:attrName>style.visibility</p:attrName>
                                        </p:attrNameLst>
                                      </p:cBhvr>
                                      <p:to>
                                        <p:strVal val="visible"/>
                                      </p:to>
                                    </p:set>
                                    <p:anim calcmode="lin" valueType="num">
                                      <p:cBhvr>
                                        <p:cTn id="17" dur="1000" fill="hold"/>
                                        <p:tgtEl>
                                          <p:spTgt spid="625666">
                                            <p:txEl>
                                              <p:pRg st="2" end="2"/>
                                            </p:txEl>
                                          </p:spTgt>
                                        </p:tgtEl>
                                        <p:attrNameLst>
                                          <p:attrName>ppt_x</p:attrName>
                                        </p:attrNameLst>
                                      </p:cBhvr>
                                      <p:tavLst>
                                        <p:tav tm="0">
                                          <p:val>
                                            <p:strVal val="#ppt_x-.2"/>
                                          </p:val>
                                        </p:tav>
                                        <p:tav tm="100000">
                                          <p:val>
                                            <p:strVal val="#ppt_x"/>
                                          </p:val>
                                        </p:tav>
                                      </p:tavLst>
                                    </p:anim>
                                    <p:anim calcmode="lin" valueType="num">
                                      <p:cBhvr>
                                        <p:cTn id="18" dur="1000" fill="hold"/>
                                        <p:tgtEl>
                                          <p:spTgt spid="625666">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19" dur="1000"/>
                                        <p:tgtEl>
                                          <p:spTgt spid="625666">
                                            <p:txEl>
                                              <p:pRg st="2" end="2"/>
                                            </p:txEl>
                                          </p:spTgt>
                                        </p:tgtEl>
                                      </p:cBhvr>
                                    </p:animEffect>
                                  </p:childTnLst>
                                </p:cTn>
                              </p:par>
                              <p:par>
                                <p:cTn id="20" presetID="29" presetClass="entr" presetSubtype="0" fill="hold" nodeType="withEffect">
                                  <p:stCondLst>
                                    <p:cond delay="0"/>
                                  </p:stCondLst>
                                  <p:childTnLst>
                                    <p:set>
                                      <p:cBhvr>
                                        <p:cTn id="21" dur="1" fill="hold">
                                          <p:stCondLst>
                                            <p:cond delay="0"/>
                                          </p:stCondLst>
                                        </p:cTn>
                                        <p:tgtEl>
                                          <p:spTgt spid="625666">
                                            <p:txEl>
                                              <p:pRg st="3" end="3"/>
                                            </p:txEl>
                                          </p:spTgt>
                                        </p:tgtEl>
                                        <p:attrNameLst>
                                          <p:attrName>style.visibility</p:attrName>
                                        </p:attrNameLst>
                                      </p:cBhvr>
                                      <p:to>
                                        <p:strVal val="visible"/>
                                      </p:to>
                                    </p:set>
                                    <p:anim calcmode="lin" valueType="num">
                                      <p:cBhvr>
                                        <p:cTn id="22" dur="1000" fill="hold"/>
                                        <p:tgtEl>
                                          <p:spTgt spid="625666">
                                            <p:txEl>
                                              <p:pRg st="3" end="3"/>
                                            </p:txEl>
                                          </p:spTgt>
                                        </p:tgtEl>
                                        <p:attrNameLst>
                                          <p:attrName>ppt_x</p:attrName>
                                        </p:attrNameLst>
                                      </p:cBhvr>
                                      <p:tavLst>
                                        <p:tav tm="0">
                                          <p:val>
                                            <p:strVal val="#ppt_x-.2"/>
                                          </p:val>
                                        </p:tav>
                                        <p:tav tm="100000">
                                          <p:val>
                                            <p:strVal val="#ppt_x"/>
                                          </p:val>
                                        </p:tav>
                                      </p:tavLst>
                                    </p:anim>
                                    <p:anim calcmode="lin" valueType="num">
                                      <p:cBhvr>
                                        <p:cTn id="23" dur="1000" fill="hold"/>
                                        <p:tgtEl>
                                          <p:spTgt spid="625666">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24" dur="1000"/>
                                        <p:tgtEl>
                                          <p:spTgt spid="625666">
                                            <p:txEl>
                                              <p:pRg st="3" end="3"/>
                                            </p:txEl>
                                          </p:spTgt>
                                        </p:tgtEl>
                                      </p:cBhvr>
                                    </p:animEffect>
                                  </p:childTnLst>
                                </p:cTn>
                              </p:par>
                              <p:par>
                                <p:cTn id="25" presetID="29" presetClass="entr" presetSubtype="0" fill="hold" nodeType="withEffect">
                                  <p:stCondLst>
                                    <p:cond delay="0"/>
                                  </p:stCondLst>
                                  <p:childTnLst>
                                    <p:set>
                                      <p:cBhvr>
                                        <p:cTn id="26" dur="1" fill="hold">
                                          <p:stCondLst>
                                            <p:cond delay="0"/>
                                          </p:stCondLst>
                                        </p:cTn>
                                        <p:tgtEl>
                                          <p:spTgt spid="625666">
                                            <p:txEl>
                                              <p:pRg st="4" end="4"/>
                                            </p:txEl>
                                          </p:spTgt>
                                        </p:tgtEl>
                                        <p:attrNameLst>
                                          <p:attrName>style.visibility</p:attrName>
                                        </p:attrNameLst>
                                      </p:cBhvr>
                                      <p:to>
                                        <p:strVal val="visible"/>
                                      </p:to>
                                    </p:set>
                                    <p:anim calcmode="lin" valueType="num">
                                      <p:cBhvr>
                                        <p:cTn id="27" dur="1000" fill="hold"/>
                                        <p:tgtEl>
                                          <p:spTgt spid="625666">
                                            <p:txEl>
                                              <p:pRg st="4" end="4"/>
                                            </p:txEl>
                                          </p:spTgt>
                                        </p:tgtEl>
                                        <p:attrNameLst>
                                          <p:attrName>ppt_x</p:attrName>
                                        </p:attrNameLst>
                                      </p:cBhvr>
                                      <p:tavLst>
                                        <p:tav tm="0">
                                          <p:val>
                                            <p:strVal val="#ppt_x-.2"/>
                                          </p:val>
                                        </p:tav>
                                        <p:tav tm="100000">
                                          <p:val>
                                            <p:strVal val="#ppt_x"/>
                                          </p:val>
                                        </p:tav>
                                      </p:tavLst>
                                    </p:anim>
                                    <p:anim calcmode="lin" valueType="num">
                                      <p:cBhvr>
                                        <p:cTn id="28" dur="1000" fill="hold"/>
                                        <p:tgtEl>
                                          <p:spTgt spid="625666">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29" dur="1000"/>
                                        <p:tgtEl>
                                          <p:spTgt spid="625666">
                                            <p:txEl>
                                              <p:pRg st="4" end="4"/>
                                            </p:txEl>
                                          </p:spTgt>
                                        </p:tgtEl>
                                      </p:cBhvr>
                                    </p:animEffect>
                                  </p:childTnLst>
                                </p:cTn>
                              </p:par>
                              <p:par>
                                <p:cTn id="30" presetID="29" presetClass="entr" presetSubtype="0" fill="hold" nodeType="withEffect">
                                  <p:stCondLst>
                                    <p:cond delay="0"/>
                                  </p:stCondLst>
                                  <p:childTnLst>
                                    <p:set>
                                      <p:cBhvr>
                                        <p:cTn id="31" dur="1" fill="hold">
                                          <p:stCondLst>
                                            <p:cond delay="0"/>
                                          </p:stCondLst>
                                        </p:cTn>
                                        <p:tgtEl>
                                          <p:spTgt spid="625666">
                                            <p:txEl>
                                              <p:pRg st="5" end="5"/>
                                            </p:txEl>
                                          </p:spTgt>
                                        </p:tgtEl>
                                        <p:attrNameLst>
                                          <p:attrName>style.visibility</p:attrName>
                                        </p:attrNameLst>
                                      </p:cBhvr>
                                      <p:to>
                                        <p:strVal val="visible"/>
                                      </p:to>
                                    </p:set>
                                    <p:anim calcmode="lin" valueType="num">
                                      <p:cBhvr>
                                        <p:cTn id="32" dur="1000" fill="hold"/>
                                        <p:tgtEl>
                                          <p:spTgt spid="625666">
                                            <p:txEl>
                                              <p:pRg st="5" end="5"/>
                                            </p:txEl>
                                          </p:spTgt>
                                        </p:tgtEl>
                                        <p:attrNameLst>
                                          <p:attrName>ppt_x</p:attrName>
                                        </p:attrNameLst>
                                      </p:cBhvr>
                                      <p:tavLst>
                                        <p:tav tm="0">
                                          <p:val>
                                            <p:strVal val="#ppt_x-.2"/>
                                          </p:val>
                                        </p:tav>
                                        <p:tav tm="100000">
                                          <p:val>
                                            <p:strVal val="#ppt_x"/>
                                          </p:val>
                                        </p:tav>
                                      </p:tavLst>
                                    </p:anim>
                                    <p:anim calcmode="lin" valueType="num">
                                      <p:cBhvr>
                                        <p:cTn id="33" dur="1000" fill="hold"/>
                                        <p:tgtEl>
                                          <p:spTgt spid="625666">
                                            <p:txEl>
                                              <p:pRg st="5" end="5"/>
                                            </p:txEl>
                                          </p:spTgt>
                                        </p:tgtEl>
                                        <p:attrNameLst>
                                          <p:attrName>ppt_y</p:attrName>
                                        </p:attrNameLst>
                                      </p:cBhvr>
                                      <p:tavLst>
                                        <p:tav tm="0">
                                          <p:val>
                                            <p:strVal val="#ppt_y"/>
                                          </p:val>
                                        </p:tav>
                                        <p:tav tm="100000">
                                          <p:val>
                                            <p:strVal val="#ppt_y"/>
                                          </p:val>
                                        </p:tav>
                                      </p:tavLst>
                                    </p:anim>
                                    <p:animEffect transition="in" filter="wipe(right)" prLst="gradientSize: 0.1">
                                      <p:cBhvr>
                                        <p:cTn id="34" dur="1000"/>
                                        <p:tgtEl>
                                          <p:spTgt spid="625666">
                                            <p:txEl>
                                              <p:pRg st="5" end="5"/>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9" presetClass="entr" presetSubtype="0" fill="hold" nodeType="clickEffect">
                                  <p:stCondLst>
                                    <p:cond delay="0"/>
                                  </p:stCondLst>
                                  <p:childTnLst>
                                    <p:set>
                                      <p:cBhvr>
                                        <p:cTn id="38" dur="1" fill="hold">
                                          <p:stCondLst>
                                            <p:cond delay="0"/>
                                          </p:stCondLst>
                                        </p:cTn>
                                        <p:tgtEl>
                                          <p:spTgt spid="625667">
                                            <p:txEl>
                                              <p:pRg st="0" end="0"/>
                                            </p:txEl>
                                          </p:spTgt>
                                        </p:tgtEl>
                                        <p:attrNameLst>
                                          <p:attrName>style.visibility</p:attrName>
                                        </p:attrNameLst>
                                      </p:cBhvr>
                                      <p:to>
                                        <p:strVal val="visible"/>
                                      </p:to>
                                    </p:set>
                                    <p:anim calcmode="lin" valueType="num">
                                      <p:cBhvr>
                                        <p:cTn id="39" dur="1000" fill="hold"/>
                                        <p:tgtEl>
                                          <p:spTgt spid="625667">
                                            <p:txEl>
                                              <p:pRg st="0" end="0"/>
                                            </p:txEl>
                                          </p:spTgt>
                                        </p:tgtEl>
                                        <p:attrNameLst>
                                          <p:attrName>ppt_x</p:attrName>
                                        </p:attrNameLst>
                                      </p:cBhvr>
                                      <p:tavLst>
                                        <p:tav tm="0">
                                          <p:val>
                                            <p:strVal val="#ppt_x-.2"/>
                                          </p:val>
                                        </p:tav>
                                        <p:tav tm="100000">
                                          <p:val>
                                            <p:strVal val="#ppt_x"/>
                                          </p:val>
                                        </p:tav>
                                      </p:tavLst>
                                    </p:anim>
                                    <p:anim calcmode="lin" valueType="num">
                                      <p:cBhvr>
                                        <p:cTn id="40" dur="1000" fill="hold"/>
                                        <p:tgtEl>
                                          <p:spTgt spid="625667">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41" dur="1000"/>
                                        <p:tgtEl>
                                          <p:spTgt spid="625667">
                                            <p:txEl>
                                              <p:pRg st="0" end="0"/>
                                            </p:txEl>
                                          </p:spTgt>
                                        </p:tgtEl>
                                      </p:cBhvr>
                                    </p:animEffect>
                                  </p:childTnLst>
                                </p:cTn>
                              </p:par>
                              <p:par>
                                <p:cTn id="42" presetID="29" presetClass="entr" presetSubtype="0" fill="hold" nodeType="withEffect">
                                  <p:stCondLst>
                                    <p:cond delay="0"/>
                                  </p:stCondLst>
                                  <p:childTnLst>
                                    <p:set>
                                      <p:cBhvr>
                                        <p:cTn id="43" dur="1" fill="hold">
                                          <p:stCondLst>
                                            <p:cond delay="0"/>
                                          </p:stCondLst>
                                        </p:cTn>
                                        <p:tgtEl>
                                          <p:spTgt spid="625667">
                                            <p:txEl>
                                              <p:pRg st="1" end="1"/>
                                            </p:txEl>
                                          </p:spTgt>
                                        </p:tgtEl>
                                        <p:attrNameLst>
                                          <p:attrName>style.visibility</p:attrName>
                                        </p:attrNameLst>
                                      </p:cBhvr>
                                      <p:to>
                                        <p:strVal val="visible"/>
                                      </p:to>
                                    </p:set>
                                    <p:anim calcmode="lin" valueType="num">
                                      <p:cBhvr>
                                        <p:cTn id="44" dur="1000" fill="hold"/>
                                        <p:tgtEl>
                                          <p:spTgt spid="625667">
                                            <p:txEl>
                                              <p:pRg st="1" end="1"/>
                                            </p:txEl>
                                          </p:spTgt>
                                        </p:tgtEl>
                                        <p:attrNameLst>
                                          <p:attrName>ppt_x</p:attrName>
                                        </p:attrNameLst>
                                      </p:cBhvr>
                                      <p:tavLst>
                                        <p:tav tm="0">
                                          <p:val>
                                            <p:strVal val="#ppt_x-.2"/>
                                          </p:val>
                                        </p:tav>
                                        <p:tav tm="100000">
                                          <p:val>
                                            <p:strVal val="#ppt_x"/>
                                          </p:val>
                                        </p:tav>
                                      </p:tavLst>
                                    </p:anim>
                                    <p:anim calcmode="lin" valueType="num">
                                      <p:cBhvr>
                                        <p:cTn id="45" dur="1000" fill="hold"/>
                                        <p:tgtEl>
                                          <p:spTgt spid="625667">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46" dur="1000"/>
                                        <p:tgtEl>
                                          <p:spTgt spid="625667">
                                            <p:txEl>
                                              <p:pRg st="1" end="1"/>
                                            </p:txEl>
                                          </p:spTgt>
                                        </p:tgtEl>
                                      </p:cBhvr>
                                    </p:animEffect>
                                  </p:childTnLst>
                                </p:cTn>
                              </p:par>
                              <p:par>
                                <p:cTn id="47" presetID="29" presetClass="entr" presetSubtype="0" fill="hold" nodeType="withEffect">
                                  <p:stCondLst>
                                    <p:cond delay="0"/>
                                  </p:stCondLst>
                                  <p:childTnLst>
                                    <p:set>
                                      <p:cBhvr>
                                        <p:cTn id="48" dur="1" fill="hold">
                                          <p:stCondLst>
                                            <p:cond delay="0"/>
                                          </p:stCondLst>
                                        </p:cTn>
                                        <p:tgtEl>
                                          <p:spTgt spid="625667">
                                            <p:txEl>
                                              <p:pRg st="2" end="2"/>
                                            </p:txEl>
                                          </p:spTgt>
                                        </p:tgtEl>
                                        <p:attrNameLst>
                                          <p:attrName>style.visibility</p:attrName>
                                        </p:attrNameLst>
                                      </p:cBhvr>
                                      <p:to>
                                        <p:strVal val="visible"/>
                                      </p:to>
                                    </p:set>
                                    <p:anim calcmode="lin" valueType="num">
                                      <p:cBhvr>
                                        <p:cTn id="49" dur="1000" fill="hold"/>
                                        <p:tgtEl>
                                          <p:spTgt spid="625667">
                                            <p:txEl>
                                              <p:pRg st="2" end="2"/>
                                            </p:txEl>
                                          </p:spTgt>
                                        </p:tgtEl>
                                        <p:attrNameLst>
                                          <p:attrName>ppt_x</p:attrName>
                                        </p:attrNameLst>
                                      </p:cBhvr>
                                      <p:tavLst>
                                        <p:tav tm="0">
                                          <p:val>
                                            <p:strVal val="#ppt_x-.2"/>
                                          </p:val>
                                        </p:tav>
                                        <p:tav tm="100000">
                                          <p:val>
                                            <p:strVal val="#ppt_x"/>
                                          </p:val>
                                        </p:tav>
                                      </p:tavLst>
                                    </p:anim>
                                    <p:anim calcmode="lin" valueType="num">
                                      <p:cBhvr>
                                        <p:cTn id="50" dur="1000" fill="hold"/>
                                        <p:tgtEl>
                                          <p:spTgt spid="625667">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51" dur="1000"/>
                                        <p:tgtEl>
                                          <p:spTgt spid="625667">
                                            <p:txEl>
                                              <p:pRg st="2" end="2"/>
                                            </p:txEl>
                                          </p:spTgt>
                                        </p:tgtEl>
                                      </p:cBhvr>
                                    </p:animEffect>
                                  </p:childTnLst>
                                </p:cTn>
                              </p:par>
                              <p:par>
                                <p:cTn id="52" presetID="29" presetClass="entr" presetSubtype="0" fill="hold" nodeType="withEffect">
                                  <p:stCondLst>
                                    <p:cond delay="0"/>
                                  </p:stCondLst>
                                  <p:childTnLst>
                                    <p:set>
                                      <p:cBhvr>
                                        <p:cTn id="53" dur="1" fill="hold">
                                          <p:stCondLst>
                                            <p:cond delay="0"/>
                                          </p:stCondLst>
                                        </p:cTn>
                                        <p:tgtEl>
                                          <p:spTgt spid="625667">
                                            <p:txEl>
                                              <p:pRg st="3" end="3"/>
                                            </p:txEl>
                                          </p:spTgt>
                                        </p:tgtEl>
                                        <p:attrNameLst>
                                          <p:attrName>style.visibility</p:attrName>
                                        </p:attrNameLst>
                                      </p:cBhvr>
                                      <p:to>
                                        <p:strVal val="visible"/>
                                      </p:to>
                                    </p:set>
                                    <p:anim calcmode="lin" valueType="num">
                                      <p:cBhvr>
                                        <p:cTn id="54" dur="1000" fill="hold"/>
                                        <p:tgtEl>
                                          <p:spTgt spid="625667">
                                            <p:txEl>
                                              <p:pRg st="3" end="3"/>
                                            </p:txEl>
                                          </p:spTgt>
                                        </p:tgtEl>
                                        <p:attrNameLst>
                                          <p:attrName>ppt_x</p:attrName>
                                        </p:attrNameLst>
                                      </p:cBhvr>
                                      <p:tavLst>
                                        <p:tav tm="0">
                                          <p:val>
                                            <p:strVal val="#ppt_x-.2"/>
                                          </p:val>
                                        </p:tav>
                                        <p:tav tm="100000">
                                          <p:val>
                                            <p:strVal val="#ppt_x"/>
                                          </p:val>
                                        </p:tav>
                                      </p:tavLst>
                                    </p:anim>
                                    <p:anim calcmode="lin" valueType="num">
                                      <p:cBhvr>
                                        <p:cTn id="55" dur="1000" fill="hold"/>
                                        <p:tgtEl>
                                          <p:spTgt spid="625667">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56" dur="1000"/>
                                        <p:tgtEl>
                                          <p:spTgt spid="625667">
                                            <p:txEl>
                                              <p:pRg st="3" end="3"/>
                                            </p:txEl>
                                          </p:spTgt>
                                        </p:tgtEl>
                                      </p:cBhvr>
                                    </p:animEffect>
                                  </p:childTnLst>
                                </p:cTn>
                              </p:par>
                              <p:par>
                                <p:cTn id="57" presetID="29" presetClass="entr" presetSubtype="0" fill="hold" nodeType="withEffect">
                                  <p:stCondLst>
                                    <p:cond delay="0"/>
                                  </p:stCondLst>
                                  <p:childTnLst>
                                    <p:set>
                                      <p:cBhvr>
                                        <p:cTn id="58" dur="1" fill="hold">
                                          <p:stCondLst>
                                            <p:cond delay="0"/>
                                          </p:stCondLst>
                                        </p:cTn>
                                        <p:tgtEl>
                                          <p:spTgt spid="625667">
                                            <p:txEl>
                                              <p:pRg st="4" end="4"/>
                                            </p:txEl>
                                          </p:spTgt>
                                        </p:tgtEl>
                                        <p:attrNameLst>
                                          <p:attrName>style.visibility</p:attrName>
                                        </p:attrNameLst>
                                      </p:cBhvr>
                                      <p:to>
                                        <p:strVal val="visible"/>
                                      </p:to>
                                    </p:set>
                                    <p:anim calcmode="lin" valueType="num">
                                      <p:cBhvr>
                                        <p:cTn id="59" dur="1000" fill="hold"/>
                                        <p:tgtEl>
                                          <p:spTgt spid="625667">
                                            <p:txEl>
                                              <p:pRg st="4" end="4"/>
                                            </p:txEl>
                                          </p:spTgt>
                                        </p:tgtEl>
                                        <p:attrNameLst>
                                          <p:attrName>ppt_x</p:attrName>
                                        </p:attrNameLst>
                                      </p:cBhvr>
                                      <p:tavLst>
                                        <p:tav tm="0">
                                          <p:val>
                                            <p:strVal val="#ppt_x-.2"/>
                                          </p:val>
                                        </p:tav>
                                        <p:tav tm="100000">
                                          <p:val>
                                            <p:strVal val="#ppt_x"/>
                                          </p:val>
                                        </p:tav>
                                      </p:tavLst>
                                    </p:anim>
                                    <p:anim calcmode="lin" valueType="num">
                                      <p:cBhvr>
                                        <p:cTn id="60" dur="1000" fill="hold"/>
                                        <p:tgtEl>
                                          <p:spTgt spid="625667">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61" dur="1000"/>
                                        <p:tgtEl>
                                          <p:spTgt spid="62566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6"/>
          <p:cNvSpPr txBox="1">
            <a:spLocks noChangeArrowheads="1"/>
          </p:cNvSpPr>
          <p:nvPr/>
        </p:nvSpPr>
        <p:spPr bwMode="auto">
          <a:xfrm>
            <a:off x="0" y="0"/>
            <a:ext cx="91440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Lucida Console" pitchFamily="49" charset="0"/>
              </a:defRPr>
            </a:lvl1pPr>
            <a:lvl2pPr marL="742950" indent="-285750" eaLnBrk="0" hangingPunct="0">
              <a:defRPr>
                <a:solidFill>
                  <a:schemeClr val="tx1"/>
                </a:solidFill>
                <a:latin typeface="Lucida Console" pitchFamily="49" charset="0"/>
              </a:defRPr>
            </a:lvl2pPr>
            <a:lvl3pPr marL="1143000" indent="-228600" eaLnBrk="0" hangingPunct="0">
              <a:defRPr>
                <a:solidFill>
                  <a:schemeClr val="tx1"/>
                </a:solidFill>
                <a:latin typeface="Lucida Console" pitchFamily="49" charset="0"/>
              </a:defRPr>
            </a:lvl3pPr>
            <a:lvl4pPr marL="1600200" indent="-228600" eaLnBrk="0" hangingPunct="0">
              <a:defRPr>
                <a:solidFill>
                  <a:schemeClr val="tx1"/>
                </a:solidFill>
                <a:latin typeface="Lucida Console" pitchFamily="49" charset="0"/>
              </a:defRPr>
            </a:lvl4pPr>
            <a:lvl5pPr marL="2057400" indent="-228600" eaLnBrk="0" hangingPunct="0">
              <a:defRPr>
                <a:solidFill>
                  <a:schemeClr val="tx1"/>
                </a:solidFill>
                <a:latin typeface="Lucida Console" pitchFamily="49" charset="0"/>
              </a:defRPr>
            </a:lvl5pPr>
            <a:lvl6pPr marL="2514600" indent="-228600" eaLnBrk="0" fontAlgn="base" hangingPunct="0">
              <a:spcBef>
                <a:spcPct val="0"/>
              </a:spcBef>
              <a:spcAft>
                <a:spcPct val="0"/>
              </a:spcAft>
              <a:defRPr>
                <a:solidFill>
                  <a:schemeClr val="tx1"/>
                </a:solidFill>
                <a:latin typeface="Lucida Console" pitchFamily="49" charset="0"/>
              </a:defRPr>
            </a:lvl6pPr>
            <a:lvl7pPr marL="2971800" indent="-228600" eaLnBrk="0" fontAlgn="base" hangingPunct="0">
              <a:spcBef>
                <a:spcPct val="0"/>
              </a:spcBef>
              <a:spcAft>
                <a:spcPct val="0"/>
              </a:spcAft>
              <a:defRPr>
                <a:solidFill>
                  <a:schemeClr val="tx1"/>
                </a:solidFill>
                <a:latin typeface="Lucida Console" pitchFamily="49" charset="0"/>
              </a:defRPr>
            </a:lvl7pPr>
            <a:lvl8pPr marL="3429000" indent="-228600" eaLnBrk="0" fontAlgn="base" hangingPunct="0">
              <a:spcBef>
                <a:spcPct val="0"/>
              </a:spcBef>
              <a:spcAft>
                <a:spcPct val="0"/>
              </a:spcAft>
              <a:defRPr>
                <a:solidFill>
                  <a:schemeClr val="tx1"/>
                </a:solidFill>
                <a:latin typeface="Lucida Console" pitchFamily="49" charset="0"/>
              </a:defRPr>
            </a:lvl8pPr>
            <a:lvl9pPr marL="3886200" indent="-228600" eaLnBrk="0" fontAlgn="base" hangingPunct="0">
              <a:spcBef>
                <a:spcPct val="0"/>
              </a:spcBef>
              <a:spcAft>
                <a:spcPct val="0"/>
              </a:spcAft>
              <a:defRPr>
                <a:solidFill>
                  <a:schemeClr val="tx1"/>
                </a:solidFill>
                <a:latin typeface="Lucida Console" pitchFamily="49" charset="0"/>
              </a:defRPr>
            </a:lvl9pPr>
          </a:lstStyle>
          <a:p>
            <a:pPr eaLnBrk="1" hangingPunct="1">
              <a:spcBef>
                <a:spcPct val="50000"/>
              </a:spcBef>
            </a:pPr>
            <a:endParaRPr lang="ru-RU" altLang="ru-RU"/>
          </a:p>
        </p:txBody>
      </p:sp>
      <p:sp>
        <p:nvSpPr>
          <p:cNvPr id="626695" name="Rectangle 7"/>
          <p:cNvSpPr>
            <a:spLocks noChangeArrowheads="1"/>
          </p:cNvSpPr>
          <p:nvPr/>
        </p:nvSpPr>
        <p:spPr bwMode="auto">
          <a:xfrm>
            <a:off x="0" y="333375"/>
            <a:ext cx="9144000" cy="5494338"/>
          </a:xfrm>
          <a:prstGeom prst="rect">
            <a:avLst/>
          </a:prstGeom>
          <a:noFill/>
          <a:ln w="9525">
            <a:noFill/>
            <a:miter lim="800000"/>
            <a:headEnd/>
            <a:tailEnd/>
          </a:ln>
          <a:effectLst/>
        </p:spPr>
        <p:txBody>
          <a:bodyPr>
            <a:spAutoFit/>
          </a:bodyPr>
          <a:lstStyle/>
          <a:p>
            <a:pPr>
              <a:defRPr/>
            </a:pPr>
            <a:r>
              <a:rPr lang="ru-RU" sz="2700" dirty="0">
                <a:effectLst>
                  <a:outerShdw blurRad="38100" dist="38100" dir="2700000" algn="tl">
                    <a:srgbClr val="000000"/>
                  </a:outerShdw>
                </a:effectLst>
                <a:latin typeface="Monotype Corsiva" pitchFamily="66" charset="0"/>
              </a:rPr>
              <a:t>       </a:t>
            </a:r>
          </a:p>
          <a:p>
            <a:pPr>
              <a:defRPr/>
            </a:pPr>
            <a:r>
              <a:rPr lang="ru-RU" sz="2700" dirty="0">
                <a:effectLst>
                  <a:outerShdw blurRad="38100" dist="38100" dir="2700000" algn="tl">
                    <a:srgbClr val="000000"/>
                  </a:outerShdw>
                </a:effectLst>
                <a:latin typeface="Monotype Corsiva" pitchFamily="66" charset="0"/>
              </a:rPr>
              <a:t>       При деформации меняются расстояния между молекулами и эти силы уже не уравновешивают друг друга, так как они по разному изменяются с изменением расстояния.</a:t>
            </a:r>
          </a:p>
          <a:p>
            <a:pPr>
              <a:defRPr/>
            </a:pPr>
            <a:endParaRPr lang="ru-RU" sz="2700" dirty="0">
              <a:effectLst>
                <a:outerShdw blurRad="38100" dist="38100" dir="2700000" algn="tl">
                  <a:srgbClr val="000000"/>
                </a:outerShdw>
              </a:effectLst>
              <a:latin typeface="Monotype Corsiva" pitchFamily="66" charset="0"/>
            </a:endParaRPr>
          </a:p>
          <a:p>
            <a:pPr>
              <a:defRPr/>
            </a:pPr>
            <a:r>
              <a:rPr lang="ru-RU" sz="2700" dirty="0">
                <a:effectLst>
                  <a:outerShdw blurRad="38100" dist="38100" dir="2700000" algn="tl">
                    <a:srgbClr val="000000"/>
                  </a:outerShdw>
                </a:effectLst>
                <a:latin typeface="Monotype Corsiva" pitchFamily="66" charset="0"/>
              </a:rPr>
              <a:t>       Разность между силами притяжения и силами  отталкивания молекул проявляется в силах  упругости.</a:t>
            </a:r>
          </a:p>
          <a:p>
            <a:pPr>
              <a:defRPr/>
            </a:pPr>
            <a:endParaRPr lang="ru-RU" sz="2700" dirty="0">
              <a:effectLst>
                <a:outerShdw blurRad="38100" dist="38100" dir="2700000" algn="tl">
                  <a:srgbClr val="000000"/>
                </a:outerShdw>
              </a:effectLst>
              <a:latin typeface="Monotype Corsiva" pitchFamily="66" charset="0"/>
            </a:endParaRPr>
          </a:p>
          <a:p>
            <a:pPr>
              <a:defRPr/>
            </a:pPr>
            <a:r>
              <a:rPr lang="ru-RU" sz="2700" dirty="0">
                <a:effectLst>
                  <a:outerShdw blurRad="38100" dist="38100" dir="2700000" algn="tl">
                    <a:srgbClr val="000000"/>
                  </a:outerShdw>
                </a:effectLst>
                <a:latin typeface="Monotype Corsiva" pitchFamily="66" charset="0"/>
              </a:rPr>
              <a:t>        </a:t>
            </a:r>
            <a:r>
              <a:rPr lang="ru-RU" sz="2700" dirty="0">
                <a:latin typeface="Monotype Corsiva" pitchFamily="66" charset="0"/>
              </a:rPr>
              <a:t>Деформации, при которых тело способно вернуться в первоначальное состояние, называют упругими деформациями.</a:t>
            </a:r>
          </a:p>
          <a:p>
            <a:pPr>
              <a:defRPr/>
            </a:pPr>
            <a:endParaRPr lang="ru-RU" sz="2700" dirty="0">
              <a:latin typeface="Monotype Corsiva" pitchFamily="66" charset="0"/>
            </a:endParaRPr>
          </a:p>
          <a:p>
            <a:pPr>
              <a:defRPr/>
            </a:pPr>
            <a:r>
              <a:rPr lang="ru-RU" sz="2700" dirty="0">
                <a:latin typeface="Monotype Corsiva" pitchFamily="66" charset="0"/>
              </a:rPr>
              <a:t>       Деформации, при которых силы упругости не возвращают тело в первоначальное состояние, называют пластическими.</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626695">
                                            <p:txEl>
                                              <p:pRg st="1" end="1"/>
                                            </p:txEl>
                                          </p:spTgt>
                                        </p:tgtEl>
                                        <p:attrNameLst>
                                          <p:attrName>style.visibility</p:attrName>
                                        </p:attrNameLst>
                                      </p:cBhvr>
                                      <p:to>
                                        <p:strVal val="visible"/>
                                      </p:to>
                                    </p:set>
                                    <p:animEffect transition="in" filter="wipe(down)">
                                      <p:cBhvr>
                                        <p:cTn id="7" dur="500"/>
                                        <p:tgtEl>
                                          <p:spTgt spid="626695">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626695">
                                            <p:txEl>
                                              <p:pRg st="3" end="3"/>
                                            </p:txEl>
                                          </p:spTgt>
                                        </p:tgtEl>
                                        <p:attrNameLst>
                                          <p:attrName>style.visibility</p:attrName>
                                        </p:attrNameLst>
                                      </p:cBhvr>
                                      <p:to>
                                        <p:strVal val="visible"/>
                                      </p:to>
                                    </p:set>
                                    <p:animEffect transition="in" filter="wipe(down)">
                                      <p:cBhvr>
                                        <p:cTn id="12" dur="500"/>
                                        <p:tgtEl>
                                          <p:spTgt spid="626695">
                                            <p:txEl>
                                              <p:pRg st="3" end="3"/>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626695">
                                            <p:txEl>
                                              <p:pRg st="5" end="5"/>
                                            </p:txEl>
                                          </p:spTgt>
                                        </p:tgtEl>
                                        <p:attrNameLst>
                                          <p:attrName>style.visibility</p:attrName>
                                        </p:attrNameLst>
                                      </p:cBhvr>
                                      <p:to>
                                        <p:strVal val="visible"/>
                                      </p:to>
                                    </p:set>
                                    <p:animEffect transition="in" filter="wipe(down)">
                                      <p:cBhvr>
                                        <p:cTn id="17" dur="500"/>
                                        <p:tgtEl>
                                          <p:spTgt spid="626695">
                                            <p:txEl>
                                              <p:pRg st="5" end="5"/>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nodeType="clickEffect">
                                  <p:stCondLst>
                                    <p:cond delay="0"/>
                                  </p:stCondLst>
                                  <p:childTnLst>
                                    <p:set>
                                      <p:cBhvr>
                                        <p:cTn id="21" dur="1" fill="hold">
                                          <p:stCondLst>
                                            <p:cond delay="0"/>
                                          </p:stCondLst>
                                        </p:cTn>
                                        <p:tgtEl>
                                          <p:spTgt spid="626695">
                                            <p:txEl>
                                              <p:pRg st="7" end="7"/>
                                            </p:txEl>
                                          </p:spTgt>
                                        </p:tgtEl>
                                        <p:attrNameLst>
                                          <p:attrName>style.visibility</p:attrName>
                                        </p:attrNameLst>
                                      </p:cBhvr>
                                      <p:to>
                                        <p:strVal val="visible"/>
                                      </p:to>
                                    </p:set>
                                    <p:animEffect transition="in" filter="wipe(down)">
                                      <p:cBhvr>
                                        <p:cTn id="22" dur="500"/>
                                        <p:tgtEl>
                                          <p:spTgt spid="62669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9762" name="Rectangle 2"/>
          <p:cNvSpPr>
            <a:spLocks noGrp="1" noChangeArrowheads="1"/>
          </p:cNvSpPr>
          <p:nvPr>
            <p:ph type="title"/>
          </p:nvPr>
        </p:nvSpPr>
        <p:spPr>
          <a:xfrm>
            <a:off x="395288" y="188913"/>
            <a:ext cx="8229600" cy="404812"/>
          </a:xfrm>
        </p:spPr>
        <p:txBody>
          <a:bodyPr/>
          <a:lstStyle/>
          <a:p>
            <a:pPr eaLnBrk="1" hangingPunct="1">
              <a:defRPr/>
            </a:pPr>
            <a:r>
              <a:rPr lang="ru-RU" sz="3000" i="1" smtClean="0">
                <a:latin typeface="Arial" charset="0"/>
              </a:rPr>
              <a:t>Закон Гука</a:t>
            </a:r>
            <a:endParaRPr lang="ru-RU" b="1" smtClean="0"/>
          </a:p>
        </p:txBody>
      </p:sp>
      <p:sp>
        <p:nvSpPr>
          <p:cNvPr id="629763" name="Rectangle 3"/>
          <p:cNvSpPr>
            <a:spLocks noGrp="1" noChangeArrowheads="1"/>
          </p:cNvSpPr>
          <p:nvPr>
            <p:ph type="body" idx="1"/>
          </p:nvPr>
        </p:nvSpPr>
        <p:spPr>
          <a:xfrm>
            <a:off x="0" y="692150"/>
            <a:ext cx="9144000" cy="5688013"/>
          </a:xfrm>
        </p:spPr>
        <p:txBody>
          <a:bodyPr/>
          <a:lstStyle/>
          <a:p>
            <a:pPr eaLnBrk="1" hangingPunct="1">
              <a:buFont typeface="Wingdings" pitchFamily="2" charset="2"/>
              <a:buNone/>
              <a:defRPr/>
            </a:pPr>
            <a:r>
              <a:rPr lang="ru-RU" sz="2700" dirty="0" smtClean="0">
                <a:latin typeface="Monotype Corsiva" pitchFamily="66" charset="0"/>
              </a:rPr>
              <a:t>Сила упругости, возникающая в теле при упругих деформациях, прямо пропорциональна  его  удлинению.</a:t>
            </a:r>
          </a:p>
          <a:p>
            <a:pPr eaLnBrk="1" hangingPunct="1">
              <a:buFont typeface="Wingdings" pitchFamily="2" charset="2"/>
              <a:buNone/>
              <a:defRPr/>
            </a:pPr>
            <a:r>
              <a:rPr lang="ru-RU" sz="3900" dirty="0" smtClean="0"/>
              <a:t>                            </a:t>
            </a:r>
            <a:r>
              <a:rPr lang="ru-RU" sz="3900" b="1" dirty="0" smtClean="0">
                <a:latin typeface="Monotype Corsiva" pitchFamily="66" charset="0"/>
              </a:rPr>
              <a:t> </a:t>
            </a:r>
            <a:r>
              <a:rPr lang="en-US" sz="3900" b="1" dirty="0" smtClean="0">
                <a:latin typeface="Monotype Corsiva" pitchFamily="66" charset="0"/>
              </a:rPr>
              <a:t>F</a:t>
            </a:r>
            <a:r>
              <a:rPr lang="ru-RU" sz="3900" b="1" dirty="0" err="1" smtClean="0">
                <a:latin typeface="Monotype Corsiva" pitchFamily="66" charset="0"/>
              </a:rPr>
              <a:t>х</a:t>
            </a:r>
            <a:r>
              <a:rPr lang="en-US" sz="3900" b="1" dirty="0" smtClean="0">
                <a:latin typeface="Monotype Corsiva" pitchFamily="66" charset="0"/>
              </a:rPr>
              <a:t> </a:t>
            </a:r>
            <a:r>
              <a:rPr lang="ru-RU" sz="3900" b="1" dirty="0" smtClean="0">
                <a:latin typeface="Monotype Corsiva" pitchFamily="66" charset="0"/>
              </a:rPr>
              <a:t>= </a:t>
            </a:r>
            <a:r>
              <a:rPr lang="en-US" sz="3900" b="1" dirty="0" smtClean="0">
                <a:latin typeface="Monotype Corsiva" pitchFamily="66" charset="0"/>
              </a:rPr>
              <a:t>-</a:t>
            </a:r>
            <a:r>
              <a:rPr lang="en-US" sz="3900" b="1" dirty="0" err="1" smtClean="0">
                <a:latin typeface="Monotype Corsiva" pitchFamily="66" charset="0"/>
              </a:rPr>
              <a:t>k</a:t>
            </a:r>
            <a:r>
              <a:rPr lang="en-US" sz="3000" b="1" dirty="0" err="1" smtClean="0">
                <a:latin typeface="Monotype Corsiva" pitchFamily="66" charset="0"/>
              </a:rPr>
              <a:t>x</a:t>
            </a:r>
            <a:endParaRPr lang="ru-RU" sz="3000" b="1" dirty="0" smtClean="0">
              <a:latin typeface="Monotype Corsiva" pitchFamily="66" charset="0"/>
            </a:endParaRPr>
          </a:p>
          <a:p>
            <a:pPr eaLnBrk="1" hangingPunct="1">
              <a:buFont typeface="Wingdings" pitchFamily="2" charset="2"/>
              <a:buNone/>
              <a:defRPr/>
            </a:pPr>
            <a:r>
              <a:rPr lang="en-US" sz="2700" dirty="0" smtClean="0">
                <a:latin typeface="Monotype Corsiva" pitchFamily="66" charset="0"/>
              </a:rPr>
              <a:t>F</a:t>
            </a:r>
            <a:r>
              <a:rPr lang="ru-RU" sz="2700" dirty="0" smtClean="0">
                <a:latin typeface="Monotype Corsiva" pitchFamily="66" charset="0"/>
              </a:rPr>
              <a:t>-сила упругости, </a:t>
            </a:r>
            <a:r>
              <a:rPr lang="en-US" sz="2700" dirty="0" smtClean="0">
                <a:latin typeface="Monotype Corsiva" pitchFamily="66" charset="0"/>
              </a:rPr>
              <a:t>K</a:t>
            </a:r>
            <a:r>
              <a:rPr lang="ru-RU" sz="2700" dirty="0" smtClean="0">
                <a:latin typeface="Monotype Corsiva" pitchFamily="66" charset="0"/>
              </a:rPr>
              <a:t>-коэффициент жесткости тела,</a:t>
            </a:r>
            <a:endParaRPr lang="en-US" sz="2700" dirty="0" smtClean="0">
              <a:latin typeface="Monotype Corsiva" pitchFamily="66" charset="0"/>
            </a:endParaRPr>
          </a:p>
          <a:p>
            <a:pPr eaLnBrk="1" hangingPunct="1">
              <a:buFont typeface="Wingdings" pitchFamily="2" charset="2"/>
              <a:buNone/>
              <a:defRPr/>
            </a:pPr>
            <a:r>
              <a:rPr lang="en-US" sz="2700" dirty="0" smtClean="0">
                <a:latin typeface="Monotype Corsiva" pitchFamily="66" charset="0"/>
              </a:rPr>
              <a:t>X</a:t>
            </a:r>
            <a:r>
              <a:rPr lang="ru-RU" sz="2700" dirty="0" smtClean="0">
                <a:latin typeface="Monotype Corsiva" pitchFamily="66" charset="0"/>
              </a:rPr>
              <a:t>-величина деформации тела (расстояние, на которое изменяется длина тела). </a:t>
            </a:r>
            <a:endParaRPr lang="en-US" sz="2700" dirty="0" smtClean="0">
              <a:latin typeface="Monotype Corsiva" pitchFamily="66" charset="0"/>
            </a:endParaRPr>
          </a:p>
          <a:p>
            <a:pPr eaLnBrk="1" hangingPunct="1">
              <a:buFont typeface="Wingdings" pitchFamily="2" charset="2"/>
              <a:buNone/>
              <a:defRPr/>
            </a:pPr>
            <a:r>
              <a:rPr lang="en-US" sz="2700" dirty="0" smtClean="0">
                <a:latin typeface="Monotype Corsiva" pitchFamily="66" charset="0"/>
              </a:rPr>
              <a:t>K=F/x</a:t>
            </a:r>
            <a:r>
              <a:rPr lang="ru-RU" sz="2700" dirty="0" smtClean="0">
                <a:latin typeface="Monotype Corsiva" pitchFamily="66" charset="0"/>
              </a:rPr>
              <a:t>, в СИ единица жесткости -1 Н/м.</a:t>
            </a:r>
          </a:p>
          <a:p>
            <a:pPr eaLnBrk="1" hangingPunct="1">
              <a:buFont typeface="Wingdings" pitchFamily="2" charset="2"/>
              <a:buNone/>
              <a:defRPr/>
            </a:pPr>
            <a:r>
              <a:rPr lang="ru-RU" sz="2700" dirty="0" smtClean="0">
                <a:latin typeface="Monotype Corsiva" pitchFamily="66" charset="0"/>
              </a:rPr>
              <a:t>Жесткость тела зависит от его размеров, формы и материала.</a:t>
            </a:r>
          </a:p>
          <a:p>
            <a:pPr eaLnBrk="1" hangingPunct="1">
              <a:buFont typeface="Wingdings" pitchFamily="2" charset="2"/>
              <a:buNone/>
              <a:defRPr/>
            </a:pPr>
            <a:r>
              <a:rPr lang="ru-RU" sz="3600" dirty="0" smtClean="0"/>
              <a:t> </a:t>
            </a:r>
          </a:p>
        </p:txBody>
      </p:sp>
      <p:pic>
        <p:nvPicPr>
          <p:cNvPr id="629764" name="Picture 4" descr="Untitled-3 copy"/>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148263" y="4797425"/>
            <a:ext cx="3057525" cy="172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nodeType="clickEffect">
                                  <p:stCondLst>
                                    <p:cond delay="0"/>
                                  </p:stCondLst>
                                  <p:childTnLst>
                                    <p:set>
                                      <p:cBhvr>
                                        <p:cTn id="6" dur="1" fill="hold">
                                          <p:stCondLst>
                                            <p:cond delay="0"/>
                                          </p:stCondLst>
                                        </p:cTn>
                                        <p:tgtEl>
                                          <p:spTgt spid="629763">
                                            <p:txEl>
                                              <p:pRg st="0" end="0"/>
                                            </p:txEl>
                                          </p:spTgt>
                                        </p:tgtEl>
                                        <p:attrNameLst>
                                          <p:attrName>style.visibility</p:attrName>
                                        </p:attrNameLst>
                                      </p:cBhvr>
                                      <p:to>
                                        <p:strVal val="visible"/>
                                      </p:to>
                                    </p:set>
                                    <p:anim calcmode="lin" valueType="num">
                                      <p:cBhvr>
                                        <p:cTn id="7" dur="1000" fill="hold"/>
                                        <p:tgtEl>
                                          <p:spTgt spid="629763">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62976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629763">
                                            <p:txEl>
                                              <p:pRg st="0" end="0"/>
                                            </p:txEl>
                                          </p:spTgt>
                                        </p:tgtEl>
                                      </p:cBhvr>
                                    </p:animEffect>
                                  </p:childTnLst>
                                </p:cTn>
                              </p:par>
                              <p:par>
                                <p:cTn id="10" presetID="29" presetClass="entr" presetSubtype="0" fill="hold" nodeType="withEffect">
                                  <p:stCondLst>
                                    <p:cond delay="0"/>
                                  </p:stCondLst>
                                  <p:childTnLst>
                                    <p:set>
                                      <p:cBhvr>
                                        <p:cTn id="11" dur="1" fill="hold">
                                          <p:stCondLst>
                                            <p:cond delay="0"/>
                                          </p:stCondLst>
                                        </p:cTn>
                                        <p:tgtEl>
                                          <p:spTgt spid="629763">
                                            <p:txEl>
                                              <p:pRg st="1" end="1"/>
                                            </p:txEl>
                                          </p:spTgt>
                                        </p:tgtEl>
                                        <p:attrNameLst>
                                          <p:attrName>style.visibility</p:attrName>
                                        </p:attrNameLst>
                                      </p:cBhvr>
                                      <p:to>
                                        <p:strVal val="visible"/>
                                      </p:to>
                                    </p:set>
                                    <p:anim calcmode="lin" valueType="num">
                                      <p:cBhvr>
                                        <p:cTn id="12" dur="1000" fill="hold"/>
                                        <p:tgtEl>
                                          <p:spTgt spid="629763">
                                            <p:txEl>
                                              <p:pRg st="1" end="1"/>
                                            </p:txEl>
                                          </p:spTgt>
                                        </p:tgtEl>
                                        <p:attrNameLst>
                                          <p:attrName>ppt_x</p:attrName>
                                        </p:attrNameLst>
                                      </p:cBhvr>
                                      <p:tavLst>
                                        <p:tav tm="0">
                                          <p:val>
                                            <p:strVal val="#ppt_x-.2"/>
                                          </p:val>
                                        </p:tav>
                                        <p:tav tm="100000">
                                          <p:val>
                                            <p:strVal val="#ppt_x"/>
                                          </p:val>
                                        </p:tav>
                                      </p:tavLst>
                                    </p:anim>
                                    <p:anim calcmode="lin" valueType="num">
                                      <p:cBhvr>
                                        <p:cTn id="13" dur="1000" fill="hold"/>
                                        <p:tgtEl>
                                          <p:spTgt spid="629763">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4" dur="1000"/>
                                        <p:tgtEl>
                                          <p:spTgt spid="629763">
                                            <p:txEl>
                                              <p:pRg st="1" end="1"/>
                                            </p:txEl>
                                          </p:spTgt>
                                        </p:tgtEl>
                                      </p:cBhvr>
                                    </p:animEffect>
                                  </p:childTnLst>
                                </p:cTn>
                              </p:par>
                              <p:par>
                                <p:cTn id="15" presetID="29" presetClass="entr" presetSubtype="0" fill="hold" nodeType="withEffect">
                                  <p:stCondLst>
                                    <p:cond delay="0"/>
                                  </p:stCondLst>
                                  <p:childTnLst>
                                    <p:set>
                                      <p:cBhvr>
                                        <p:cTn id="16" dur="1" fill="hold">
                                          <p:stCondLst>
                                            <p:cond delay="0"/>
                                          </p:stCondLst>
                                        </p:cTn>
                                        <p:tgtEl>
                                          <p:spTgt spid="629763">
                                            <p:txEl>
                                              <p:pRg st="2" end="2"/>
                                            </p:txEl>
                                          </p:spTgt>
                                        </p:tgtEl>
                                        <p:attrNameLst>
                                          <p:attrName>style.visibility</p:attrName>
                                        </p:attrNameLst>
                                      </p:cBhvr>
                                      <p:to>
                                        <p:strVal val="visible"/>
                                      </p:to>
                                    </p:set>
                                    <p:anim calcmode="lin" valueType="num">
                                      <p:cBhvr>
                                        <p:cTn id="17" dur="1000" fill="hold"/>
                                        <p:tgtEl>
                                          <p:spTgt spid="629763">
                                            <p:txEl>
                                              <p:pRg st="2" end="2"/>
                                            </p:txEl>
                                          </p:spTgt>
                                        </p:tgtEl>
                                        <p:attrNameLst>
                                          <p:attrName>ppt_x</p:attrName>
                                        </p:attrNameLst>
                                      </p:cBhvr>
                                      <p:tavLst>
                                        <p:tav tm="0">
                                          <p:val>
                                            <p:strVal val="#ppt_x-.2"/>
                                          </p:val>
                                        </p:tav>
                                        <p:tav tm="100000">
                                          <p:val>
                                            <p:strVal val="#ppt_x"/>
                                          </p:val>
                                        </p:tav>
                                      </p:tavLst>
                                    </p:anim>
                                    <p:anim calcmode="lin" valueType="num">
                                      <p:cBhvr>
                                        <p:cTn id="18" dur="1000" fill="hold"/>
                                        <p:tgtEl>
                                          <p:spTgt spid="629763">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19" dur="1000"/>
                                        <p:tgtEl>
                                          <p:spTgt spid="629763">
                                            <p:txEl>
                                              <p:pRg st="2" end="2"/>
                                            </p:txEl>
                                          </p:spTgt>
                                        </p:tgtEl>
                                      </p:cBhvr>
                                    </p:animEffect>
                                  </p:childTnLst>
                                </p:cTn>
                              </p:par>
                              <p:par>
                                <p:cTn id="20" presetID="29" presetClass="entr" presetSubtype="0" fill="hold" nodeType="withEffect">
                                  <p:stCondLst>
                                    <p:cond delay="0"/>
                                  </p:stCondLst>
                                  <p:childTnLst>
                                    <p:set>
                                      <p:cBhvr>
                                        <p:cTn id="21" dur="1" fill="hold">
                                          <p:stCondLst>
                                            <p:cond delay="0"/>
                                          </p:stCondLst>
                                        </p:cTn>
                                        <p:tgtEl>
                                          <p:spTgt spid="629763">
                                            <p:txEl>
                                              <p:pRg st="3" end="3"/>
                                            </p:txEl>
                                          </p:spTgt>
                                        </p:tgtEl>
                                        <p:attrNameLst>
                                          <p:attrName>style.visibility</p:attrName>
                                        </p:attrNameLst>
                                      </p:cBhvr>
                                      <p:to>
                                        <p:strVal val="visible"/>
                                      </p:to>
                                    </p:set>
                                    <p:anim calcmode="lin" valueType="num">
                                      <p:cBhvr>
                                        <p:cTn id="22" dur="1000" fill="hold"/>
                                        <p:tgtEl>
                                          <p:spTgt spid="629763">
                                            <p:txEl>
                                              <p:pRg st="3" end="3"/>
                                            </p:txEl>
                                          </p:spTgt>
                                        </p:tgtEl>
                                        <p:attrNameLst>
                                          <p:attrName>ppt_x</p:attrName>
                                        </p:attrNameLst>
                                      </p:cBhvr>
                                      <p:tavLst>
                                        <p:tav tm="0">
                                          <p:val>
                                            <p:strVal val="#ppt_x-.2"/>
                                          </p:val>
                                        </p:tav>
                                        <p:tav tm="100000">
                                          <p:val>
                                            <p:strVal val="#ppt_x"/>
                                          </p:val>
                                        </p:tav>
                                      </p:tavLst>
                                    </p:anim>
                                    <p:anim calcmode="lin" valueType="num">
                                      <p:cBhvr>
                                        <p:cTn id="23" dur="1000" fill="hold"/>
                                        <p:tgtEl>
                                          <p:spTgt spid="629763">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24" dur="1000"/>
                                        <p:tgtEl>
                                          <p:spTgt spid="629763">
                                            <p:txEl>
                                              <p:pRg st="3" end="3"/>
                                            </p:txEl>
                                          </p:spTgt>
                                        </p:tgtEl>
                                      </p:cBhvr>
                                    </p:animEffect>
                                  </p:childTnLst>
                                </p:cTn>
                              </p:par>
                              <p:par>
                                <p:cTn id="25" presetID="29" presetClass="entr" presetSubtype="0" fill="hold" nodeType="withEffect">
                                  <p:stCondLst>
                                    <p:cond delay="0"/>
                                  </p:stCondLst>
                                  <p:childTnLst>
                                    <p:set>
                                      <p:cBhvr>
                                        <p:cTn id="26" dur="1" fill="hold">
                                          <p:stCondLst>
                                            <p:cond delay="0"/>
                                          </p:stCondLst>
                                        </p:cTn>
                                        <p:tgtEl>
                                          <p:spTgt spid="629763">
                                            <p:txEl>
                                              <p:pRg st="4" end="4"/>
                                            </p:txEl>
                                          </p:spTgt>
                                        </p:tgtEl>
                                        <p:attrNameLst>
                                          <p:attrName>style.visibility</p:attrName>
                                        </p:attrNameLst>
                                      </p:cBhvr>
                                      <p:to>
                                        <p:strVal val="visible"/>
                                      </p:to>
                                    </p:set>
                                    <p:anim calcmode="lin" valueType="num">
                                      <p:cBhvr>
                                        <p:cTn id="27" dur="1000" fill="hold"/>
                                        <p:tgtEl>
                                          <p:spTgt spid="629763">
                                            <p:txEl>
                                              <p:pRg st="4" end="4"/>
                                            </p:txEl>
                                          </p:spTgt>
                                        </p:tgtEl>
                                        <p:attrNameLst>
                                          <p:attrName>ppt_x</p:attrName>
                                        </p:attrNameLst>
                                      </p:cBhvr>
                                      <p:tavLst>
                                        <p:tav tm="0">
                                          <p:val>
                                            <p:strVal val="#ppt_x-.2"/>
                                          </p:val>
                                        </p:tav>
                                        <p:tav tm="100000">
                                          <p:val>
                                            <p:strVal val="#ppt_x"/>
                                          </p:val>
                                        </p:tav>
                                      </p:tavLst>
                                    </p:anim>
                                    <p:anim calcmode="lin" valueType="num">
                                      <p:cBhvr>
                                        <p:cTn id="28" dur="1000" fill="hold"/>
                                        <p:tgtEl>
                                          <p:spTgt spid="629763">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29" dur="1000"/>
                                        <p:tgtEl>
                                          <p:spTgt spid="629763">
                                            <p:txEl>
                                              <p:pRg st="4" end="4"/>
                                            </p:txEl>
                                          </p:spTgt>
                                        </p:tgtEl>
                                      </p:cBhvr>
                                    </p:animEffect>
                                  </p:childTnLst>
                                </p:cTn>
                              </p:par>
                              <p:par>
                                <p:cTn id="30" presetID="29" presetClass="entr" presetSubtype="0" fill="hold" nodeType="withEffect">
                                  <p:stCondLst>
                                    <p:cond delay="0"/>
                                  </p:stCondLst>
                                  <p:childTnLst>
                                    <p:set>
                                      <p:cBhvr>
                                        <p:cTn id="31" dur="1" fill="hold">
                                          <p:stCondLst>
                                            <p:cond delay="0"/>
                                          </p:stCondLst>
                                        </p:cTn>
                                        <p:tgtEl>
                                          <p:spTgt spid="629763">
                                            <p:txEl>
                                              <p:pRg st="5" end="5"/>
                                            </p:txEl>
                                          </p:spTgt>
                                        </p:tgtEl>
                                        <p:attrNameLst>
                                          <p:attrName>style.visibility</p:attrName>
                                        </p:attrNameLst>
                                      </p:cBhvr>
                                      <p:to>
                                        <p:strVal val="visible"/>
                                      </p:to>
                                    </p:set>
                                    <p:anim calcmode="lin" valueType="num">
                                      <p:cBhvr>
                                        <p:cTn id="32" dur="1000" fill="hold"/>
                                        <p:tgtEl>
                                          <p:spTgt spid="629763">
                                            <p:txEl>
                                              <p:pRg st="5" end="5"/>
                                            </p:txEl>
                                          </p:spTgt>
                                        </p:tgtEl>
                                        <p:attrNameLst>
                                          <p:attrName>ppt_x</p:attrName>
                                        </p:attrNameLst>
                                      </p:cBhvr>
                                      <p:tavLst>
                                        <p:tav tm="0">
                                          <p:val>
                                            <p:strVal val="#ppt_x-.2"/>
                                          </p:val>
                                        </p:tav>
                                        <p:tav tm="100000">
                                          <p:val>
                                            <p:strVal val="#ppt_x"/>
                                          </p:val>
                                        </p:tav>
                                      </p:tavLst>
                                    </p:anim>
                                    <p:anim calcmode="lin" valueType="num">
                                      <p:cBhvr>
                                        <p:cTn id="33" dur="1000" fill="hold"/>
                                        <p:tgtEl>
                                          <p:spTgt spid="629763">
                                            <p:txEl>
                                              <p:pRg st="5" end="5"/>
                                            </p:txEl>
                                          </p:spTgt>
                                        </p:tgtEl>
                                        <p:attrNameLst>
                                          <p:attrName>ppt_y</p:attrName>
                                        </p:attrNameLst>
                                      </p:cBhvr>
                                      <p:tavLst>
                                        <p:tav tm="0">
                                          <p:val>
                                            <p:strVal val="#ppt_y"/>
                                          </p:val>
                                        </p:tav>
                                        <p:tav tm="100000">
                                          <p:val>
                                            <p:strVal val="#ppt_y"/>
                                          </p:val>
                                        </p:tav>
                                      </p:tavLst>
                                    </p:anim>
                                    <p:animEffect transition="in" filter="wipe(right)" prLst="gradientSize: 0.1">
                                      <p:cBhvr>
                                        <p:cTn id="34" dur="1000"/>
                                        <p:tgtEl>
                                          <p:spTgt spid="629763">
                                            <p:txEl>
                                              <p:pRg st="5" end="5"/>
                                            </p:txEl>
                                          </p:spTgt>
                                        </p:tgtEl>
                                      </p:cBhvr>
                                    </p:animEffect>
                                  </p:childTnLst>
                                </p:cTn>
                              </p:par>
                              <p:par>
                                <p:cTn id="35" presetID="29" presetClass="entr" presetSubtype="0" fill="hold" nodeType="withEffect">
                                  <p:stCondLst>
                                    <p:cond delay="0"/>
                                  </p:stCondLst>
                                  <p:childTnLst>
                                    <p:set>
                                      <p:cBhvr>
                                        <p:cTn id="36" dur="1" fill="hold">
                                          <p:stCondLst>
                                            <p:cond delay="0"/>
                                          </p:stCondLst>
                                        </p:cTn>
                                        <p:tgtEl>
                                          <p:spTgt spid="629763">
                                            <p:txEl>
                                              <p:pRg st="6" end="6"/>
                                            </p:txEl>
                                          </p:spTgt>
                                        </p:tgtEl>
                                        <p:attrNameLst>
                                          <p:attrName>style.visibility</p:attrName>
                                        </p:attrNameLst>
                                      </p:cBhvr>
                                      <p:to>
                                        <p:strVal val="visible"/>
                                      </p:to>
                                    </p:set>
                                    <p:anim calcmode="lin" valueType="num">
                                      <p:cBhvr>
                                        <p:cTn id="37" dur="1000" fill="hold"/>
                                        <p:tgtEl>
                                          <p:spTgt spid="629763">
                                            <p:txEl>
                                              <p:pRg st="6" end="6"/>
                                            </p:txEl>
                                          </p:spTgt>
                                        </p:tgtEl>
                                        <p:attrNameLst>
                                          <p:attrName>ppt_x</p:attrName>
                                        </p:attrNameLst>
                                      </p:cBhvr>
                                      <p:tavLst>
                                        <p:tav tm="0">
                                          <p:val>
                                            <p:strVal val="#ppt_x-.2"/>
                                          </p:val>
                                        </p:tav>
                                        <p:tav tm="100000">
                                          <p:val>
                                            <p:strVal val="#ppt_x"/>
                                          </p:val>
                                        </p:tav>
                                      </p:tavLst>
                                    </p:anim>
                                    <p:anim calcmode="lin" valueType="num">
                                      <p:cBhvr>
                                        <p:cTn id="38" dur="1000" fill="hold"/>
                                        <p:tgtEl>
                                          <p:spTgt spid="629763">
                                            <p:txEl>
                                              <p:pRg st="6" end="6"/>
                                            </p:txEl>
                                          </p:spTgt>
                                        </p:tgtEl>
                                        <p:attrNameLst>
                                          <p:attrName>ppt_y</p:attrName>
                                        </p:attrNameLst>
                                      </p:cBhvr>
                                      <p:tavLst>
                                        <p:tav tm="0">
                                          <p:val>
                                            <p:strVal val="#ppt_y"/>
                                          </p:val>
                                        </p:tav>
                                        <p:tav tm="100000">
                                          <p:val>
                                            <p:strVal val="#ppt_y"/>
                                          </p:val>
                                        </p:tav>
                                      </p:tavLst>
                                    </p:anim>
                                    <p:animEffect transition="in" filter="wipe(right)" prLst="gradientSize: 0.1">
                                      <p:cBhvr>
                                        <p:cTn id="39" dur="1000"/>
                                        <p:tgtEl>
                                          <p:spTgt spid="629763">
                                            <p:txEl>
                                              <p:pRg st="6" end="6"/>
                                            </p:txEl>
                                          </p:spTgt>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629762"/>
                                        </p:tgtEl>
                                        <p:attrNameLst>
                                          <p:attrName>style.visibility</p:attrName>
                                        </p:attrNameLst>
                                      </p:cBhvr>
                                      <p:to>
                                        <p:strVal val="visible"/>
                                      </p:to>
                                    </p:set>
                                    <p:anim calcmode="lin" valueType="num">
                                      <p:cBhvr additive="base">
                                        <p:cTn id="44" dur="500" fill="hold"/>
                                        <p:tgtEl>
                                          <p:spTgt spid="629762"/>
                                        </p:tgtEl>
                                        <p:attrNameLst>
                                          <p:attrName>ppt_x</p:attrName>
                                        </p:attrNameLst>
                                      </p:cBhvr>
                                      <p:tavLst>
                                        <p:tav tm="0">
                                          <p:val>
                                            <p:strVal val="#ppt_x"/>
                                          </p:val>
                                        </p:tav>
                                        <p:tav tm="100000">
                                          <p:val>
                                            <p:strVal val="#ppt_x"/>
                                          </p:val>
                                        </p:tav>
                                      </p:tavLst>
                                    </p:anim>
                                    <p:anim calcmode="lin" valueType="num">
                                      <p:cBhvr additive="base">
                                        <p:cTn id="45" dur="500" fill="hold"/>
                                        <p:tgtEl>
                                          <p:spTgt spid="629762"/>
                                        </p:tgtEl>
                                        <p:attrNameLst>
                                          <p:attrName>ppt_y</p:attrName>
                                        </p:attrNameLst>
                                      </p:cBhvr>
                                      <p:tavLst>
                                        <p:tav tm="0">
                                          <p:val>
                                            <p:strVal val="1+#ppt_h/2"/>
                                          </p:val>
                                        </p:tav>
                                        <p:tav tm="100000">
                                          <p:val>
                                            <p:strVal val="#ppt_y"/>
                                          </p:val>
                                        </p:tav>
                                      </p:tavLst>
                                    </p:anim>
                                  </p:childTnLst>
                                </p:cTn>
                              </p:par>
                            </p:childTnLst>
                          </p:cTn>
                        </p:par>
                      </p:childTnLst>
                    </p:cTn>
                  </p:par>
                  <p:par>
                    <p:cTn id="46" fill="hold" nodeType="clickPar">
                      <p:stCondLst>
                        <p:cond delay="indefinite"/>
                      </p:stCondLst>
                      <p:childTnLst>
                        <p:par>
                          <p:cTn id="47" fill="hold" nodeType="withGroup">
                            <p:stCondLst>
                              <p:cond delay="0"/>
                            </p:stCondLst>
                            <p:childTnLst>
                              <p:par>
                                <p:cTn id="48" presetID="29" presetClass="entr" presetSubtype="0" fill="hold" nodeType="clickEffect">
                                  <p:stCondLst>
                                    <p:cond delay="0"/>
                                  </p:stCondLst>
                                  <p:childTnLst>
                                    <p:set>
                                      <p:cBhvr>
                                        <p:cTn id="49" dur="1" fill="hold">
                                          <p:stCondLst>
                                            <p:cond delay="0"/>
                                          </p:stCondLst>
                                        </p:cTn>
                                        <p:tgtEl>
                                          <p:spTgt spid="629764"/>
                                        </p:tgtEl>
                                        <p:attrNameLst>
                                          <p:attrName>style.visibility</p:attrName>
                                        </p:attrNameLst>
                                      </p:cBhvr>
                                      <p:to>
                                        <p:strVal val="visible"/>
                                      </p:to>
                                    </p:set>
                                    <p:anim calcmode="lin" valueType="num">
                                      <p:cBhvr>
                                        <p:cTn id="50" dur="1000" fill="hold"/>
                                        <p:tgtEl>
                                          <p:spTgt spid="629764"/>
                                        </p:tgtEl>
                                        <p:attrNameLst>
                                          <p:attrName>ppt_x</p:attrName>
                                        </p:attrNameLst>
                                      </p:cBhvr>
                                      <p:tavLst>
                                        <p:tav tm="0">
                                          <p:val>
                                            <p:strVal val="#ppt_x-.2"/>
                                          </p:val>
                                        </p:tav>
                                        <p:tav tm="100000">
                                          <p:val>
                                            <p:strVal val="#ppt_x"/>
                                          </p:val>
                                        </p:tav>
                                      </p:tavLst>
                                    </p:anim>
                                    <p:anim calcmode="lin" valueType="num">
                                      <p:cBhvr>
                                        <p:cTn id="51" dur="1000" fill="hold"/>
                                        <p:tgtEl>
                                          <p:spTgt spid="629764"/>
                                        </p:tgtEl>
                                        <p:attrNameLst>
                                          <p:attrName>ppt_y</p:attrName>
                                        </p:attrNameLst>
                                      </p:cBhvr>
                                      <p:tavLst>
                                        <p:tav tm="0">
                                          <p:val>
                                            <p:strVal val="#ppt_y"/>
                                          </p:val>
                                        </p:tav>
                                        <p:tav tm="100000">
                                          <p:val>
                                            <p:strVal val="#ppt_y"/>
                                          </p:val>
                                        </p:tav>
                                      </p:tavLst>
                                    </p:anim>
                                    <p:animEffect transition="in" filter="wipe(right)" prLst="gradientSize: 0.1">
                                      <p:cBhvr>
                                        <p:cTn id="52" dur="1000"/>
                                        <p:tgtEl>
                                          <p:spTgt spid="6297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976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82" name="Rectangle 2"/>
          <p:cNvSpPr>
            <a:spLocks noGrp="1" noChangeArrowheads="1"/>
          </p:cNvSpPr>
          <p:nvPr>
            <p:ph type="title"/>
          </p:nvPr>
        </p:nvSpPr>
        <p:spPr>
          <a:xfrm>
            <a:off x="323850" y="188913"/>
            <a:ext cx="8229600" cy="620712"/>
          </a:xfrm>
        </p:spPr>
        <p:txBody>
          <a:bodyPr/>
          <a:lstStyle/>
          <a:p>
            <a:pPr eaLnBrk="1" hangingPunct="1">
              <a:defRPr/>
            </a:pPr>
            <a:r>
              <a:rPr lang="ru-RU" sz="3000" i="1" smtClean="0"/>
              <a:t/>
            </a:r>
            <a:br>
              <a:rPr lang="ru-RU" sz="3000" i="1" smtClean="0"/>
            </a:br>
            <a:r>
              <a:rPr lang="ru-RU" sz="3000" i="1" smtClean="0"/>
              <a:t>Вес тела</a:t>
            </a:r>
            <a:r>
              <a:rPr lang="ru-RU" sz="4000" smtClean="0"/>
              <a:t/>
            </a:r>
            <a:br>
              <a:rPr lang="ru-RU" sz="4000" smtClean="0"/>
            </a:br>
            <a:endParaRPr lang="ru-RU" sz="4000" smtClean="0"/>
          </a:p>
        </p:txBody>
      </p:sp>
      <p:sp>
        <p:nvSpPr>
          <p:cNvPr id="634883" name="Rectangle 3"/>
          <p:cNvSpPr>
            <a:spLocks noGrp="1" noChangeArrowheads="1"/>
          </p:cNvSpPr>
          <p:nvPr>
            <p:ph type="body" idx="1"/>
          </p:nvPr>
        </p:nvSpPr>
        <p:spPr>
          <a:xfrm>
            <a:off x="468313" y="1268413"/>
            <a:ext cx="8675687" cy="5589587"/>
          </a:xfrm>
        </p:spPr>
        <p:txBody>
          <a:bodyPr/>
          <a:lstStyle/>
          <a:p>
            <a:pPr eaLnBrk="1" hangingPunct="1">
              <a:buFont typeface="Wingdings" pitchFamily="2" charset="2"/>
              <a:buNone/>
              <a:defRPr/>
            </a:pPr>
            <a:endParaRPr lang="ru-RU" smtClean="0"/>
          </a:p>
          <a:p>
            <a:pPr eaLnBrk="1" hangingPunct="1">
              <a:buFont typeface="Wingdings" pitchFamily="2" charset="2"/>
              <a:buNone/>
              <a:defRPr/>
            </a:pPr>
            <a:r>
              <a:rPr lang="ru-RU" sz="2700" smtClean="0">
                <a:latin typeface="Monotype Corsiva" pitchFamily="66" charset="0"/>
              </a:rPr>
              <a:t>                                                                             Вес тела - это сила     </a:t>
            </a:r>
          </a:p>
          <a:p>
            <a:pPr eaLnBrk="1" hangingPunct="1">
              <a:buFont typeface="Wingdings" pitchFamily="2" charset="2"/>
              <a:buNone/>
              <a:defRPr/>
            </a:pPr>
            <a:r>
              <a:rPr lang="ru-RU" sz="2700" smtClean="0">
                <a:latin typeface="Monotype Corsiva" pitchFamily="66" charset="0"/>
              </a:rPr>
              <a:t>                                                                      упругости, возникающая</a:t>
            </a:r>
          </a:p>
          <a:p>
            <a:pPr eaLnBrk="1" hangingPunct="1">
              <a:buFont typeface="Wingdings" pitchFamily="2" charset="2"/>
              <a:buNone/>
              <a:defRPr/>
            </a:pPr>
            <a:r>
              <a:rPr lang="ru-RU" sz="2700" smtClean="0">
                <a:latin typeface="Monotype Corsiva" pitchFamily="66" charset="0"/>
              </a:rPr>
              <a:t>                                                                      в теле при деформации</a:t>
            </a:r>
          </a:p>
          <a:p>
            <a:pPr eaLnBrk="1" hangingPunct="1">
              <a:buFont typeface="Wingdings" pitchFamily="2" charset="2"/>
              <a:buNone/>
              <a:defRPr/>
            </a:pPr>
            <a:r>
              <a:rPr lang="ru-RU" sz="2700" smtClean="0">
                <a:latin typeface="Monotype Corsiva" pitchFamily="66" charset="0"/>
              </a:rPr>
              <a:t>                                                                      его опорой и приложена</a:t>
            </a:r>
          </a:p>
          <a:p>
            <a:pPr eaLnBrk="1" hangingPunct="1">
              <a:buFont typeface="Wingdings" pitchFamily="2" charset="2"/>
              <a:buNone/>
              <a:defRPr/>
            </a:pPr>
            <a:r>
              <a:rPr lang="ru-RU" sz="2700" smtClean="0">
                <a:latin typeface="Monotype Corsiva" pitchFamily="66" charset="0"/>
              </a:rPr>
              <a:t>                                                                      к опоре, направлена  </a:t>
            </a:r>
          </a:p>
          <a:p>
            <a:pPr eaLnBrk="1" hangingPunct="1">
              <a:buFont typeface="Wingdings" pitchFamily="2" charset="2"/>
              <a:buNone/>
              <a:defRPr/>
            </a:pPr>
            <a:r>
              <a:rPr lang="ru-RU" sz="2700" smtClean="0">
                <a:latin typeface="Monotype Corsiva" pitchFamily="66" charset="0"/>
              </a:rPr>
              <a:t>                                                                     вертикально вниз.        </a:t>
            </a:r>
          </a:p>
        </p:txBody>
      </p:sp>
      <p:pic>
        <p:nvPicPr>
          <p:cNvPr id="634885" name="Picture 5" descr="Untitled-5 copy"/>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rot="-569099">
            <a:off x="684213" y="1773238"/>
            <a:ext cx="4248150" cy="2636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634882"/>
                                        </p:tgtEl>
                                        <p:attrNameLst>
                                          <p:attrName>style.visibility</p:attrName>
                                        </p:attrNameLst>
                                      </p:cBhvr>
                                      <p:to>
                                        <p:strVal val="visible"/>
                                      </p:to>
                                    </p:set>
                                    <p:anim calcmode="lin" valueType="num">
                                      <p:cBhvr>
                                        <p:cTn id="7" dur="1000" fill="hold"/>
                                        <p:tgtEl>
                                          <p:spTgt spid="634882"/>
                                        </p:tgtEl>
                                        <p:attrNameLst>
                                          <p:attrName>ppt_x</p:attrName>
                                        </p:attrNameLst>
                                      </p:cBhvr>
                                      <p:tavLst>
                                        <p:tav tm="0">
                                          <p:val>
                                            <p:strVal val="#ppt_x-.2"/>
                                          </p:val>
                                        </p:tav>
                                        <p:tav tm="100000">
                                          <p:val>
                                            <p:strVal val="#ppt_x"/>
                                          </p:val>
                                        </p:tav>
                                      </p:tavLst>
                                    </p:anim>
                                    <p:anim calcmode="lin" valueType="num">
                                      <p:cBhvr>
                                        <p:cTn id="8" dur="1000" fill="hold"/>
                                        <p:tgtEl>
                                          <p:spTgt spid="634882"/>
                                        </p:tgtEl>
                                        <p:attrNameLst>
                                          <p:attrName>ppt_y</p:attrName>
                                        </p:attrNameLst>
                                      </p:cBhvr>
                                      <p:tavLst>
                                        <p:tav tm="0">
                                          <p:val>
                                            <p:strVal val="#ppt_y"/>
                                          </p:val>
                                        </p:tav>
                                        <p:tav tm="100000">
                                          <p:val>
                                            <p:strVal val="#ppt_y"/>
                                          </p:val>
                                        </p:tav>
                                      </p:tavLst>
                                    </p:anim>
                                    <p:animEffect transition="in" filter="wipe(right)" prLst="gradientSize: 0.1">
                                      <p:cBhvr>
                                        <p:cTn id="9" dur="1000"/>
                                        <p:tgtEl>
                                          <p:spTgt spid="63488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9" presetClass="entr" presetSubtype="0" fill="hold" nodeType="clickEffect">
                                  <p:stCondLst>
                                    <p:cond delay="0"/>
                                  </p:stCondLst>
                                  <p:childTnLst>
                                    <p:set>
                                      <p:cBhvr>
                                        <p:cTn id="13" dur="1" fill="hold">
                                          <p:stCondLst>
                                            <p:cond delay="0"/>
                                          </p:stCondLst>
                                        </p:cTn>
                                        <p:tgtEl>
                                          <p:spTgt spid="634885"/>
                                        </p:tgtEl>
                                        <p:attrNameLst>
                                          <p:attrName>style.visibility</p:attrName>
                                        </p:attrNameLst>
                                      </p:cBhvr>
                                      <p:to>
                                        <p:strVal val="visible"/>
                                      </p:to>
                                    </p:set>
                                    <p:anim calcmode="lin" valueType="num">
                                      <p:cBhvr>
                                        <p:cTn id="14" dur="1000" fill="hold"/>
                                        <p:tgtEl>
                                          <p:spTgt spid="634885"/>
                                        </p:tgtEl>
                                        <p:attrNameLst>
                                          <p:attrName>ppt_x</p:attrName>
                                        </p:attrNameLst>
                                      </p:cBhvr>
                                      <p:tavLst>
                                        <p:tav tm="0">
                                          <p:val>
                                            <p:strVal val="#ppt_x-.2"/>
                                          </p:val>
                                        </p:tav>
                                        <p:tav tm="100000">
                                          <p:val>
                                            <p:strVal val="#ppt_x"/>
                                          </p:val>
                                        </p:tav>
                                      </p:tavLst>
                                    </p:anim>
                                    <p:anim calcmode="lin" valueType="num">
                                      <p:cBhvr>
                                        <p:cTn id="15" dur="1000" fill="hold"/>
                                        <p:tgtEl>
                                          <p:spTgt spid="634885"/>
                                        </p:tgtEl>
                                        <p:attrNameLst>
                                          <p:attrName>ppt_y</p:attrName>
                                        </p:attrNameLst>
                                      </p:cBhvr>
                                      <p:tavLst>
                                        <p:tav tm="0">
                                          <p:val>
                                            <p:strVal val="#ppt_y"/>
                                          </p:val>
                                        </p:tav>
                                        <p:tav tm="100000">
                                          <p:val>
                                            <p:strVal val="#ppt_y"/>
                                          </p:val>
                                        </p:tav>
                                      </p:tavLst>
                                    </p:anim>
                                    <p:animEffect transition="in" filter="wipe(right)" prLst="gradientSize: 0.1">
                                      <p:cBhvr>
                                        <p:cTn id="16" dur="1000"/>
                                        <p:tgtEl>
                                          <p:spTgt spid="634885"/>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4" fill="hold" nodeType="clickEffect">
                                  <p:stCondLst>
                                    <p:cond delay="0"/>
                                  </p:stCondLst>
                                  <p:childTnLst>
                                    <p:set>
                                      <p:cBhvr>
                                        <p:cTn id="20" dur="1" fill="hold">
                                          <p:stCondLst>
                                            <p:cond delay="0"/>
                                          </p:stCondLst>
                                        </p:cTn>
                                        <p:tgtEl>
                                          <p:spTgt spid="634883">
                                            <p:txEl>
                                              <p:pRg st="1" end="1"/>
                                            </p:txEl>
                                          </p:spTgt>
                                        </p:tgtEl>
                                        <p:attrNameLst>
                                          <p:attrName>style.visibility</p:attrName>
                                        </p:attrNameLst>
                                      </p:cBhvr>
                                      <p:to>
                                        <p:strVal val="visible"/>
                                      </p:to>
                                    </p:set>
                                    <p:animEffect transition="in" filter="wipe(down)">
                                      <p:cBhvr>
                                        <p:cTn id="21" dur="500"/>
                                        <p:tgtEl>
                                          <p:spTgt spid="634883">
                                            <p:txEl>
                                              <p:pRg st="1" end="1"/>
                                            </p:txEl>
                                          </p:spTgt>
                                        </p:tgtEl>
                                      </p:cBhvr>
                                    </p:animEffect>
                                  </p:childTnLst>
                                </p:cTn>
                              </p:par>
                              <p:par>
                                <p:cTn id="22" presetID="22" presetClass="entr" presetSubtype="4" fill="hold" nodeType="withEffect">
                                  <p:stCondLst>
                                    <p:cond delay="0"/>
                                  </p:stCondLst>
                                  <p:childTnLst>
                                    <p:set>
                                      <p:cBhvr>
                                        <p:cTn id="23" dur="1" fill="hold">
                                          <p:stCondLst>
                                            <p:cond delay="0"/>
                                          </p:stCondLst>
                                        </p:cTn>
                                        <p:tgtEl>
                                          <p:spTgt spid="634883">
                                            <p:txEl>
                                              <p:pRg st="2" end="2"/>
                                            </p:txEl>
                                          </p:spTgt>
                                        </p:tgtEl>
                                        <p:attrNameLst>
                                          <p:attrName>style.visibility</p:attrName>
                                        </p:attrNameLst>
                                      </p:cBhvr>
                                      <p:to>
                                        <p:strVal val="visible"/>
                                      </p:to>
                                    </p:set>
                                    <p:animEffect transition="in" filter="wipe(down)">
                                      <p:cBhvr>
                                        <p:cTn id="24" dur="500"/>
                                        <p:tgtEl>
                                          <p:spTgt spid="634883">
                                            <p:txEl>
                                              <p:pRg st="2" end="2"/>
                                            </p:txEl>
                                          </p:spTgt>
                                        </p:tgtEl>
                                      </p:cBhvr>
                                    </p:animEffect>
                                  </p:childTnLst>
                                </p:cTn>
                              </p:par>
                              <p:par>
                                <p:cTn id="25" presetID="22" presetClass="entr" presetSubtype="4" fill="hold" nodeType="withEffect">
                                  <p:stCondLst>
                                    <p:cond delay="0"/>
                                  </p:stCondLst>
                                  <p:childTnLst>
                                    <p:set>
                                      <p:cBhvr>
                                        <p:cTn id="26" dur="1" fill="hold">
                                          <p:stCondLst>
                                            <p:cond delay="0"/>
                                          </p:stCondLst>
                                        </p:cTn>
                                        <p:tgtEl>
                                          <p:spTgt spid="634883">
                                            <p:txEl>
                                              <p:pRg st="3" end="3"/>
                                            </p:txEl>
                                          </p:spTgt>
                                        </p:tgtEl>
                                        <p:attrNameLst>
                                          <p:attrName>style.visibility</p:attrName>
                                        </p:attrNameLst>
                                      </p:cBhvr>
                                      <p:to>
                                        <p:strVal val="visible"/>
                                      </p:to>
                                    </p:set>
                                    <p:animEffect transition="in" filter="wipe(down)">
                                      <p:cBhvr>
                                        <p:cTn id="27" dur="500"/>
                                        <p:tgtEl>
                                          <p:spTgt spid="634883">
                                            <p:txEl>
                                              <p:pRg st="3" end="3"/>
                                            </p:txEl>
                                          </p:spTgt>
                                        </p:tgtEl>
                                      </p:cBhvr>
                                    </p:animEffect>
                                  </p:childTnLst>
                                </p:cTn>
                              </p:par>
                              <p:par>
                                <p:cTn id="28" presetID="22" presetClass="entr" presetSubtype="4" fill="hold" nodeType="withEffect">
                                  <p:stCondLst>
                                    <p:cond delay="0"/>
                                  </p:stCondLst>
                                  <p:childTnLst>
                                    <p:set>
                                      <p:cBhvr>
                                        <p:cTn id="29" dur="1" fill="hold">
                                          <p:stCondLst>
                                            <p:cond delay="0"/>
                                          </p:stCondLst>
                                        </p:cTn>
                                        <p:tgtEl>
                                          <p:spTgt spid="634883">
                                            <p:txEl>
                                              <p:pRg st="4" end="4"/>
                                            </p:txEl>
                                          </p:spTgt>
                                        </p:tgtEl>
                                        <p:attrNameLst>
                                          <p:attrName>style.visibility</p:attrName>
                                        </p:attrNameLst>
                                      </p:cBhvr>
                                      <p:to>
                                        <p:strVal val="visible"/>
                                      </p:to>
                                    </p:set>
                                    <p:animEffect transition="in" filter="wipe(down)">
                                      <p:cBhvr>
                                        <p:cTn id="30" dur="500"/>
                                        <p:tgtEl>
                                          <p:spTgt spid="634883">
                                            <p:txEl>
                                              <p:pRg st="4" end="4"/>
                                            </p:txEl>
                                          </p:spTgt>
                                        </p:tgtEl>
                                      </p:cBhvr>
                                    </p:animEffect>
                                  </p:childTnLst>
                                </p:cTn>
                              </p:par>
                              <p:par>
                                <p:cTn id="31" presetID="22" presetClass="entr" presetSubtype="4" fill="hold" nodeType="withEffect">
                                  <p:stCondLst>
                                    <p:cond delay="0"/>
                                  </p:stCondLst>
                                  <p:childTnLst>
                                    <p:set>
                                      <p:cBhvr>
                                        <p:cTn id="32" dur="1" fill="hold">
                                          <p:stCondLst>
                                            <p:cond delay="0"/>
                                          </p:stCondLst>
                                        </p:cTn>
                                        <p:tgtEl>
                                          <p:spTgt spid="634883">
                                            <p:txEl>
                                              <p:pRg st="5" end="5"/>
                                            </p:txEl>
                                          </p:spTgt>
                                        </p:tgtEl>
                                        <p:attrNameLst>
                                          <p:attrName>style.visibility</p:attrName>
                                        </p:attrNameLst>
                                      </p:cBhvr>
                                      <p:to>
                                        <p:strVal val="visible"/>
                                      </p:to>
                                    </p:set>
                                    <p:animEffect transition="in" filter="wipe(down)">
                                      <p:cBhvr>
                                        <p:cTn id="33" dur="500"/>
                                        <p:tgtEl>
                                          <p:spTgt spid="634883">
                                            <p:txEl>
                                              <p:pRg st="5" end="5"/>
                                            </p:txEl>
                                          </p:spTgt>
                                        </p:tgtEl>
                                      </p:cBhvr>
                                    </p:animEffect>
                                  </p:childTnLst>
                                </p:cTn>
                              </p:par>
                              <p:par>
                                <p:cTn id="34" presetID="22" presetClass="entr" presetSubtype="4" fill="hold" nodeType="withEffect">
                                  <p:stCondLst>
                                    <p:cond delay="0"/>
                                  </p:stCondLst>
                                  <p:childTnLst>
                                    <p:set>
                                      <p:cBhvr>
                                        <p:cTn id="35" dur="1" fill="hold">
                                          <p:stCondLst>
                                            <p:cond delay="0"/>
                                          </p:stCondLst>
                                        </p:cTn>
                                        <p:tgtEl>
                                          <p:spTgt spid="634883">
                                            <p:txEl>
                                              <p:pRg st="6" end="6"/>
                                            </p:txEl>
                                          </p:spTgt>
                                        </p:tgtEl>
                                        <p:attrNameLst>
                                          <p:attrName>style.visibility</p:attrName>
                                        </p:attrNameLst>
                                      </p:cBhvr>
                                      <p:to>
                                        <p:strVal val="visible"/>
                                      </p:to>
                                    </p:set>
                                    <p:animEffect transition="in" filter="wipe(down)">
                                      <p:cBhvr>
                                        <p:cTn id="36" dur="500"/>
                                        <p:tgtEl>
                                          <p:spTgt spid="63488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88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5906" name="Rectangle 2"/>
          <p:cNvSpPr>
            <a:spLocks noGrp="1" noChangeArrowheads="1"/>
          </p:cNvSpPr>
          <p:nvPr>
            <p:ph type="title"/>
          </p:nvPr>
        </p:nvSpPr>
        <p:spPr>
          <a:xfrm>
            <a:off x="395288" y="0"/>
            <a:ext cx="8229600" cy="1371600"/>
          </a:xfrm>
        </p:spPr>
        <p:txBody>
          <a:bodyPr/>
          <a:lstStyle/>
          <a:p>
            <a:pPr eaLnBrk="1" hangingPunct="1">
              <a:defRPr/>
            </a:pPr>
            <a:r>
              <a:rPr lang="ru-RU" sz="3000" i="1" smtClean="0">
                <a:latin typeface="Arial" charset="0"/>
              </a:rPr>
              <a:t>Вес тела на горизонтальной поверхности при отсутствии ускорения.</a:t>
            </a:r>
          </a:p>
        </p:txBody>
      </p:sp>
      <p:sp>
        <p:nvSpPr>
          <p:cNvPr id="635907" name="Rectangle 3"/>
          <p:cNvSpPr>
            <a:spLocks noGrp="1" noChangeArrowheads="1"/>
          </p:cNvSpPr>
          <p:nvPr>
            <p:ph type="body" idx="1"/>
          </p:nvPr>
        </p:nvSpPr>
        <p:spPr>
          <a:xfrm>
            <a:off x="0" y="1341438"/>
            <a:ext cx="8964613" cy="4259262"/>
          </a:xfrm>
        </p:spPr>
        <p:txBody>
          <a:bodyPr/>
          <a:lstStyle/>
          <a:p>
            <a:pPr eaLnBrk="1" hangingPunct="1">
              <a:lnSpc>
                <a:spcPct val="90000"/>
              </a:lnSpc>
              <a:buFont typeface="Wingdings" pitchFamily="2" charset="2"/>
              <a:buNone/>
              <a:defRPr/>
            </a:pPr>
            <a:r>
              <a:rPr lang="ru-RU" sz="2800" smtClean="0">
                <a:latin typeface="Monotype Corsiva" pitchFamily="66" charset="0"/>
              </a:rPr>
              <a:t>       На тело, стоящее на упругой опоре, действует  сила </a:t>
            </a:r>
          </a:p>
          <a:p>
            <a:pPr eaLnBrk="1" hangingPunct="1">
              <a:lnSpc>
                <a:spcPct val="90000"/>
              </a:lnSpc>
              <a:buFont typeface="Wingdings" pitchFamily="2" charset="2"/>
              <a:buNone/>
              <a:defRPr/>
            </a:pPr>
            <a:r>
              <a:rPr lang="ru-RU" sz="2800" smtClean="0">
                <a:latin typeface="Monotype Corsiva" pitchFamily="66" charset="0"/>
              </a:rPr>
              <a:t>тяжести </a:t>
            </a:r>
            <a:r>
              <a:rPr lang="en-US" sz="2800" smtClean="0">
                <a:latin typeface="Monotype Corsiva" pitchFamily="66" charset="0"/>
              </a:rPr>
              <a:t> mg </a:t>
            </a:r>
            <a:r>
              <a:rPr lang="ru-RU" sz="2800" smtClean="0">
                <a:latin typeface="Monotype Corsiva" pitchFamily="66" charset="0"/>
              </a:rPr>
              <a:t>и сила упругости опоры  </a:t>
            </a:r>
            <a:r>
              <a:rPr lang="en-US" sz="2800" smtClean="0">
                <a:latin typeface="Monotype Corsiva" pitchFamily="66" charset="0"/>
              </a:rPr>
              <a:t>F</a:t>
            </a:r>
            <a:r>
              <a:rPr lang="ru-RU" sz="2800" smtClean="0">
                <a:latin typeface="Monotype Corsiva" pitchFamily="66" charset="0"/>
              </a:rPr>
              <a:t>. Эти силы равны по </a:t>
            </a:r>
          </a:p>
          <a:p>
            <a:pPr eaLnBrk="1" hangingPunct="1">
              <a:lnSpc>
                <a:spcPct val="90000"/>
              </a:lnSpc>
              <a:buFont typeface="Wingdings" pitchFamily="2" charset="2"/>
              <a:buNone/>
              <a:defRPr/>
            </a:pPr>
            <a:r>
              <a:rPr lang="ru-RU" sz="2800" smtClean="0">
                <a:latin typeface="Monotype Corsiva" pitchFamily="66" charset="0"/>
              </a:rPr>
              <a:t>величине, но противоположны по направлению</a:t>
            </a:r>
            <a:r>
              <a:rPr lang="en-US" sz="2800" smtClean="0">
                <a:latin typeface="Monotype Corsiva" pitchFamily="66" charset="0"/>
              </a:rPr>
              <a:t> F=mg</a:t>
            </a:r>
            <a:endParaRPr lang="ru-RU" sz="2800" smtClean="0">
              <a:latin typeface="Monotype Corsiva" pitchFamily="66" charset="0"/>
            </a:endParaRPr>
          </a:p>
          <a:p>
            <a:pPr eaLnBrk="1" hangingPunct="1">
              <a:lnSpc>
                <a:spcPct val="90000"/>
              </a:lnSpc>
              <a:buFont typeface="Wingdings" pitchFamily="2" charset="2"/>
              <a:buNone/>
              <a:defRPr/>
            </a:pPr>
            <a:r>
              <a:rPr lang="ru-RU" sz="2800" smtClean="0">
                <a:latin typeface="Monotype Corsiva" pitchFamily="66" charset="0"/>
              </a:rPr>
              <a:t>       Сила упругости опоры </a:t>
            </a:r>
            <a:r>
              <a:rPr lang="en-US" sz="2800" smtClean="0">
                <a:latin typeface="Monotype Corsiva" pitchFamily="66" charset="0"/>
              </a:rPr>
              <a:t>F</a:t>
            </a:r>
            <a:r>
              <a:rPr lang="ru-RU" sz="2800" smtClean="0">
                <a:latin typeface="Monotype Corsiva" pitchFamily="66" charset="0"/>
              </a:rPr>
              <a:t>, действует на тело, с такой же </a:t>
            </a:r>
          </a:p>
          <a:p>
            <a:pPr eaLnBrk="1" hangingPunct="1">
              <a:lnSpc>
                <a:spcPct val="90000"/>
              </a:lnSpc>
              <a:buFont typeface="Wingdings" pitchFamily="2" charset="2"/>
              <a:buNone/>
              <a:defRPr/>
            </a:pPr>
            <a:r>
              <a:rPr lang="ru-RU" sz="2800" smtClean="0">
                <a:latin typeface="Monotype Corsiva" pitchFamily="66" charset="0"/>
              </a:rPr>
              <a:t>по модулю силой упругости </a:t>
            </a:r>
            <a:r>
              <a:rPr lang="en-US" sz="2800" smtClean="0">
                <a:latin typeface="Monotype Corsiva" pitchFamily="66" charset="0"/>
              </a:rPr>
              <a:t>P</a:t>
            </a:r>
            <a:r>
              <a:rPr lang="ru-RU" sz="2800" smtClean="0">
                <a:latin typeface="Monotype Corsiva" pitchFamily="66" charset="0"/>
              </a:rPr>
              <a:t>, только направленной </a:t>
            </a:r>
          </a:p>
          <a:p>
            <a:pPr eaLnBrk="1" hangingPunct="1">
              <a:lnSpc>
                <a:spcPct val="90000"/>
              </a:lnSpc>
              <a:buFont typeface="Wingdings" pitchFamily="2" charset="2"/>
              <a:buNone/>
              <a:defRPr/>
            </a:pPr>
            <a:r>
              <a:rPr lang="ru-RU" sz="2800" smtClean="0">
                <a:latin typeface="Monotype Corsiva" pitchFamily="66" charset="0"/>
              </a:rPr>
              <a:t>противоположно.</a:t>
            </a:r>
          </a:p>
          <a:p>
            <a:pPr eaLnBrk="1" hangingPunct="1">
              <a:lnSpc>
                <a:spcPct val="90000"/>
              </a:lnSpc>
              <a:buFont typeface="Wingdings" pitchFamily="2" charset="2"/>
              <a:buNone/>
              <a:defRPr/>
            </a:pPr>
            <a:r>
              <a:rPr lang="ru-RU" sz="2800" smtClean="0">
                <a:latin typeface="Monotype Corsiva" pitchFamily="66" charset="0"/>
              </a:rPr>
              <a:t>        Вес тела при отсутствии ускорения равен силе тяжести </a:t>
            </a:r>
          </a:p>
          <a:p>
            <a:pPr eaLnBrk="1" hangingPunct="1">
              <a:lnSpc>
                <a:spcPct val="90000"/>
              </a:lnSpc>
              <a:buFont typeface="Wingdings" pitchFamily="2" charset="2"/>
              <a:buNone/>
              <a:defRPr/>
            </a:pPr>
            <a:r>
              <a:rPr lang="en-US" sz="2800" smtClean="0">
                <a:latin typeface="Monotype Corsiva" pitchFamily="66" charset="0"/>
              </a:rPr>
              <a:t>P=mg</a:t>
            </a:r>
            <a:r>
              <a:rPr lang="ru-RU" sz="2800" smtClean="0">
                <a:latin typeface="Monotype Corsiva" pitchFamily="66" charset="0"/>
              </a:rPr>
              <a:t>.</a:t>
            </a:r>
          </a:p>
        </p:txBody>
      </p:sp>
      <p:pic>
        <p:nvPicPr>
          <p:cNvPr id="635911" name="Picture 7" descr="Untitled-5 copy"/>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148263" y="4652963"/>
            <a:ext cx="3168650" cy="19669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35906"/>
                                        </p:tgtEl>
                                        <p:attrNameLst>
                                          <p:attrName>style.visibility</p:attrName>
                                        </p:attrNameLst>
                                      </p:cBhvr>
                                      <p:to>
                                        <p:strVal val="visible"/>
                                      </p:to>
                                    </p:set>
                                    <p:animEffect transition="in" filter="wipe(down)">
                                      <p:cBhvr>
                                        <p:cTn id="7" dur="500"/>
                                        <p:tgtEl>
                                          <p:spTgt spid="63590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635907">
                                            <p:txEl>
                                              <p:pRg st="0" end="0"/>
                                            </p:txEl>
                                          </p:spTgt>
                                        </p:tgtEl>
                                        <p:attrNameLst>
                                          <p:attrName>style.visibility</p:attrName>
                                        </p:attrNameLst>
                                      </p:cBhvr>
                                      <p:to>
                                        <p:strVal val="visible"/>
                                      </p:to>
                                    </p:set>
                                    <p:animEffect transition="in" filter="wipe(down)">
                                      <p:cBhvr>
                                        <p:cTn id="12" dur="500"/>
                                        <p:tgtEl>
                                          <p:spTgt spid="635907">
                                            <p:txEl>
                                              <p:pRg st="0" end="0"/>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635907">
                                            <p:txEl>
                                              <p:pRg st="1" end="1"/>
                                            </p:txEl>
                                          </p:spTgt>
                                        </p:tgtEl>
                                        <p:attrNameLst>
                                          <p:attrName>style.visibility</p:attrName>
                                        </p:attrNameLst>
                                      </p:cBhvr>
                                      <p:to>
                                        <p:strVal val="visible"/>
                                      </p:to>
                                    </p:set>
                                    <p:animEffect transition="in" filter="wipe(down)">
                                      <p:cBhvr>
                                        <p:cTn id="15" dur="500"/>
                                        <p:tgtEl>
                                          <p:spTgt spid="635907">
                                            <p:txEl>
                                              <p:pRg st="1" end="1"/>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635907">
                                            <p:txEl>
                                              <p:pRg st="2" end="2"/>
                                            </p:txEl>
                                          </p:spTgt>
                                        </p:tgtEl>
                                        <p:attrNameLst>
                                          <p:attrName>style.visibility</p:attrName>
                                        </p:attrNameLst>
                                      </p:cBhvr>
                                      <p:to>
                                        <p:strVal val="visible"/>
                                      </p:to>
                                    </p:set>
                                    <p:animEffect transition="in" filter="wipe(down)">
                                      <p:cBhvr>
                                        <p:cTn id="18" dur="500"/>
                                        <p:tgtEl>
                                          <p:spTgt spid="635907">
                                            <p:txEl>
                                              <p:pRg st="2" end="2"/>
                                            </p:txEl>
                                          </p:spTgt>
                                        </p:tgtEl>
                                      </p:cBhvr>
                                    </p:animEffect>
                                  </p:childTnLst>
                                </p:cTn>
                              </p:par>
                              <p:par>
                                <p:cTn id="19" presetID="22" presetClass="entr" presetSubtype="4" fill="hold" nodeType="withEffect">
                                  <p:stCondLst>
                                    <p:cond delay="0"/>
                                  </p:stCondLst>
                                  <p:childTnLst>
                                    <p:set>
                                      <p:cBhvr>
                                        <p:cTn id="20" dur="1" fill="hold">
                                          <p:stCondLst>
                                            <p:cond delay="0"/>
                                          </p:stCondLst>
                                        </p:cTn>
                                        <p:tgtEl>
                                          <p:spTgt spid="635907">
                                            <p:txEl>
                                              <p:pRg st="3" end="3"/>
                                            </p:txEl>
                                          </p:spTgt>
                                        </p:tgtEl>
                                        <p:attrNameLst>
                                          <p:attrName>style.visibility</p:attrName>
                                        </p:attrNameLst>
                                      </p:cBhvr>
                                      <p:to>
                                        <p:strVal val="visible"/>
                                      </p:to>
                                    </p:set>
                                    <p:animEffect transition="in" filter="wipe(down)">
                                      <p:cBhvr>
                                        <p:cTn id="21" dur="500"/>
                                        <p:tgtEl>
                                          <p:spTgt spid="635907">
                                            <p:txEl>
                                              <p:pRg st="3" end="3"/>
                                            </p:txEl>
                                          </p:spTgt>
                                        </p:tgtEl>
                                      </p:cBhvr>
                                    </p:animEffect>
                                  </p:childTnLst>
                                </p:cTn>
                              </p:par>
                              <p:par>
                                <p:cTn id="22" presetID="22" presetClass="entr" presetSubtype="4" fill="hold" nodeType="withEffect">
                                  <p:stCondLst>
                                    <p:cond delay="0"/>
                                  </p:stCondLst>
                                  <p:childTnLst>
                                    <p:set>
                                      <p:cBhvr>
                                        <p:cTn id="23" dur="1" fill="hold">
                                          <p:stCondLst>
                                            <p:cond delay="0"/>
                                          </p:stCondLst>
                                        </p:cTn>
                                        <p:tgtEl>
                                          <p:spTgt spid="635907">
                                            <p:txEl>
                                              <p:pRg st="4" end="4"/>
                                            </p:txEl>
                                          </p:spTgt>
                                        </p:tgtEl>
                                        <p:attrNameLst>
                                          <p:attrName>style.visibility</p:attrName>
                                        </p:attrNameLst>
                                      </p:cBhvr>
                                      <p:to>
                                        <p:strVal val="visible"/>
                                      </p:to>
                                    </p:set>
                                    <p:animEffect transition="in" filter="wipe(down)">
                                      <p:cBhvr>
                                        <p:cTn id="24" dur="500"/>
                                        <p:tgtEl>
                                          <p:spTgt spid="635907">
                                            <p:txEl>
                                              <p:pRg st="4" end="4"/>
                                            </p:txEl>
                                          </p:spTgt>
                                        </p:tgtEl>
                                      </p:cBhvr>
                                    </p:animEffect>
                                  </p:childTnLst>
                                </p:cTn>
                              </p:par>
                              <p:par>
                                <p:cTn id="25" presetID="22" presetClass="entr" presetSubtype="4" fill="hold" nodeType="withEffect">
                                  <p:stCondLst>
                                    <p:cond delay="0"/>
                                  </p:stCondLst>
                                  <p:childTnLst>
                                    <p:set>
                                      <p:cBhvr>
                                        <p:cTn id="26" dur="1" fill="hold">
                                          <p:stCondLst>
                                            <p:cond delay="0"/>
                                          </p:stCondLst>
                                        </p:cTn>
                                        <p:tgtEl>
                                          <p:spTgt spid="635907">
                                            <p:txEl>
                                              <p:pRg st="5" end="5"/>
                                            </p:txEl>
                                          </p:spTgt>
                                        </p:tgtEl>
                                        <p:attrNameLst>
                                          <p:attrName>style.visibility</p:attrName>
                                        </p:attrNameLst>
                                      </p:cBhvr>
                                      <p:to>
                                        <p:strVal val="visible"/>
                                      </p:to>
                                    </p:set>
                                    <p:animEffect transition="in" filter="wipe(down)">
                                      <p:cBhvr>
                                        <p:cTn id="27" dur="500"/>
                                        <p:tgtEl>
                                          <p:spTgt spid="635907">
                                            <p:txEl>
                                              <p:pRg st="5" end="5"/>
                                            </p:txEl>
                                          </p:spTgt>
                                        </p:tgtEl>
                                      </p:cBhvr>
                                    </p:animEffect>
                                  </p:childTnLst>
                                </p:cTn>
                              </p:par>
                              <p:par>
                                <p:cTn id="28" presetID="22" presetClass="entr" presetSubtype="4" fill="hold" nodeType="withEffect">
                                  <p:stCondLst>
                                    <p:cond delay="0"/>
                                  </p:stCondLst>
                                  <p:childTnLst>
                                    <p:set>
                                      <p:cBhvr>
                                        <p:cTn id="29" dur="1" fill="hold">
                                          <p:stCondLst>
                                            <p:cond delay="0"/>
                                          </p:stCondLst>
                                        </p:cTn>
                                        <p:tgtEl>
                                          <p:spTgt spid="635907">
                                            <p:txEl>
                                              <p:pRg st="6" end="6"/>
                                            </p:txEl>
                                          </p:spTgt>
                                        </p:tgtEl>
                                        <p:attrNameLst>
                                          <p:attrName>style.visibility</p:attrName>
                                        </p:attrNameLst>
                                      </p:cBhvr>
                                      <p:to>
                                        <p:strVal val="visible"/>
                                      </p:to>
                                    </p:set>
                                    <p:animEffect transition="in" filter="wipe(down)">
                                      <p:cBhvr>
                                        <p:cTn id="30" dur="500"/>
                                        <p:tgtEl>
                                          <p:spTgt spid="635907">
                                            <p:txEl>
                                              <p:pRg st="6" end="6"/>
                                            </p:txEl>
                                          </p:spTgt>
                                        </p:tgtEl>
                                      </p:cBhvr>
                                    </p:animEffect>
                                  </p:childTnLst>
                                </p:cTn>
                              </p:par>
                              <p:par>
                                <p:cTn id="31" presetID="22" presetClass="entr" presetSubtype="4" fill="hold" nodeType="withEffect">
                                  <p:stCondLst>
                                    <p:cond delay="0"/>
                                  </p:stCondLst>
                                  <p:childTnLst>
                                    <p:set>
                                      <p:cBhvr>
                                        <p:cTn id="32" dur="1" fill="hold">
                                          <p:stCondLst>
                                            <p:cond delay="0"/>
                                          </p:stCondLst>
                                        </p:cTn>
                                        <p:tgtEl>
                                          <p:spTgt spid="635907">
                                            <p:txEl>
                                              <p:pRg st="7" end="7"/>
                                            </p:txEl>
                                          </p:spTgt>
                                        </p:tgtEl>
                                        <p:attrNameLst>
                                          <p:attrName>style.visibility</p:attrName>
                                        </p:attrNameLst>
                                      </p:cBhvr>
                                      <p:to>
                                        <p:strVal val="visible"/>
                                      </p:to>
                                    </p:set>
                                    <p:animEffect transition="in" filter="wipe(down)">
                                      <p:cBhvr>
                                        <p:cTn id="33" dur="500"/>
                                        <p:tgtEl>
                                          <p:spTgt spid="635907">
                                            <p:txEl>
                                              <p:pRg st="7" end="7"/>
                                            </p:txEl>
                                          </p:spTgt>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9" presetClass="entr" presetSubtype="0" fill="hold" nodeType="clickEffect">
                                  <p:stCondLst>
                                    <p:cond delay="0"/>
                                  </p:stCondLst>
                                  <p:childTnLst>
                                    <p:set>
                                      <p:cBhvr>
                                        <p:cTn id="37" dur="1" fill="hold">
                                          <p:stCondLst>
                                            <p:cond delay="0"/>
                                          </p:stCondLst>
                                        </p:cTn>
                                        <p:tgtEl>
                                          <p:spTgt spid="635911"/>
                                        </p:tgtEl>
                                        <p:attrNameLst>
                                          <p:attrName>style.visibility</p:attrName>
                                        </p:attrNameLst>
                                      </p:cBhvr>
                                      <p:to>
                                        <p:strVal val="visible"/>
                                      </p:to>
                                    </p:set>
                                    <p:anim calcmode="lin" valueType="num">
                                      <p:cBhvr>
                                        <p:cTn id="38" dur="1000" fill="hold"/>
                                        <p:tgtEl>
                                          <p:spTgt spid="635911"/>
                                        </p:tgtEl>
                                        <p:attrNameLst>
                                          <p:attrName>ppt_x</p:attrName>
                                        </p:attrNameLst>
                                      </p:cBhvr>
                                      <p:tavLst>
                                        <p:tav tm="0">
                                          <p:val>
                                            <p:strVal val="#ppt_x-.2"/>
                                          </p:val>
                                        </p:tav>
                                        <p:tav tm="100000">
                                          <p:val>
                                            <p:strVal val="#ppt_x"/>
                                          </p:val>
                                        </p:tav>
                                      </p:tavLst>
                                    </p:anim>
                                    <p:anim calcmode="lin" valueType="num">
                                      <p:cBhvr>
                                        <p:cTn id="39" dur="1000" fill="hold"/>
                                        <p:tgtEl>
                                          <p:spTgt spid="635911"/>
                                        </p:tgtEl>
                                        <p:attrNameLst>
                                          <p:attrName>ppt_y</p:attrName>
                                        </p:attrNameLst>
                                      </p:cBhvr>
                                      <p:tavLst>
                                        <p:tav tm="0">
                                          <p:val>
                                            <p:strVal val="#ppt_y"/>
                                          </p:val>
                                        </p:tav>
                                        <p:tav tm="100000">
                                          <p:val>
                                            <p:strVal val="#ppt_y"/>
                                          </p:val>
                                        </p:tav>
                                      </p:tavLst>
                                    </p:anim>
                                    <p:animEffect transition="in" filter="wipe(right)" prLst="gradientSize: 0.1">
                                      <p:cBhvr>
                                        <p:cTn id="40" dur="1000"/>
                                        <p:tgtEl>
                                          <p:spTgt spid="6359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590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6930" name="Rectangle 2"/>
          <p:cNvSpPr>
            <a:spLocks noGrp="1" noChangeArrowheads="1"/>
          </p:cNvSpPr>
          <p:nvPr>
            <p:ph type="title"/>
          </p:nvPr>
        </p:nvSpPr>
        <p:spPr>
          <a:xfrm>
            <a:off x="468313" y="0"/>
            <a:ext cx="8229600" cy="981075"/>
          </a:xfrm>
        </p:spPr>
        <p:txBody>
          <a:bodyPr/>
          <a:lstStyle/>
          <a:p>
            <a:pPr eaLnBrk="1" hangingPunct="1">
              <a:defRPr/>
            </a:pPr>
            <a:r>
              <a:rPr lang="ru-RU" sz="3000" i="1" smtClean="0">
                <a:latin typeface="Arial" charset="0"/>
              </a:rPr>
              <a:t>Вес тела, движущегося с ускорением по вертикали вверх</a:t>
            </a:r>
          </a:p>
        </p:txBody>
      </p:sp>
      <p:sp>
        <p:nvSpPr>
          <p:cNvPr id="636931" name="Rectangle 3"/>
          <p:cNvSpPr>
            <a:spLocks noGrp="1" noChangeArrowheads="1"/>
          </p:cNvSpPr>
          <p:nvPr>
            <p:ph type="body" sz="half" idx="2"/>
          </p:nvPr>
        </p:nvSpPr>
        <p:spPr>
          <a:xfrm>
            <a:off x="0" y="1052513"/>
            <a:ext cx="9144000" cy="4876800"/>
          </a:xfrm>
        </p:spPr>
        <p:txBody>
          <a:bodyPr/>
          <a:lstStyle/>
          <a:p>
            <a:pPr eaLnBrk="1" hangingPunct="1">
              <a:buFont typeface="Wingdings" pitchFamily="2" charset="2"/>
              <a:buNone/>
              <a:defRPr/>
            </a:pPr>
            <a:r>
              <a:rPr lang="ru-RU" sz="2800" smtClean="0">
                <a:latin typeface="Monotype Corsiva" pitchFamily="66" charset="0"/>
              </a:rPr>
              <a:t>       На тело, находящееся на опоре, которая движется с </a:t>
            </a:r>
          </a:p>
          <a:p>
            <a:pPr eaLnBrk="1" hangingPunct="1">
              <a:buFont typeface="Wingdings" pitchFamily="2" charset="2"/>
              <a:buNone/>
              <a:defRPr/>
            </a:pPr>
            <a:r>
              <a:rPr lang="ru-RU" sz="2800" smtClean="0">
                <a:latin typeface="Monotype Corsiva" pitchFamily="66" charset="0"/>
              </a:rPr>
              <a:t>ускорением вверх, действует сила упругости больше силы </a:t>
            </a:r>
          </a:p>
          <a:p>
            <a:pPr eaLnBrk="1" hangingPunct="1">
              <a:buFont typeface="Wingdings" pitchFamily="2" charset="2"/>
              <a:buNone/>
              <a:defRPr/>
            </a:pPr>
            <a:r>
              <a:rPr lang="ru-RU" sz="2800" smtClean="0">
                <a:latin typeface="Monotype Corsiva" pitchFamily="66" charset="0"/>
              </a:rPr>
              <a:t>тяжести.</a:t>
            </a:r>
          </a:p>
          <a:p>
            <a:pPr eaLnBrk="1" hangingPunct="1">
              <a:buFont typeface="Wingdings" pitchFamily="2" charset="2"/>
              <a:buNone/>
              <a:defRPr/>
            </a:pPr>
            <a:r>
              <a:rPr lang="ru-RU" smtClean="0">
                <a:latin typeface="Monotype Corsiva" pitchFamily="66" charset="0"/>
              </a:rPr>
              <a:t>       </a:t>
            </a:r>
            <a:r>
              <a:rPr lang="ru-RU" sz="2700" smtClean="0">
                <a:latin typeface="Monotype Corsiva" pitchFamily="66" charset="0"/>
              </a:rPr>
              <a:t>Равнодействующая сила</a:t>
            </a:r>
            <a:r>
              <a:rPr lang="en-US" sz="2700" smtClean="0"/>
              <a:t> </a:t>
            </a:r>
            <a:r>
              <a:rPr lang="en-US" sz="3000" b="1" smtClean="0">
                <a:latin typeface="Monotype Corsiva" pitchFamily="66" charset="0"/>
              </a:rPr>
              <a:t>F</a:t>
            </a:r>
            <a:r>
              <a:rPr lang="ru-RU" sz="3000" b="1" smtClean="0">
                <a:latin typeface="Monotype Corsiva" pitchFamily="66" charset="0"/>
              </a:rPr>
              <a:t> </a:t>
            </a:r>
            <a:r>
              <a:rPr lang="en-US" sz="3000" b="1" smtClean="0">
                <a:latin typeface="Monotype Corsiva" pitchFamily="66" charset="0"/>
              </a:rPr>
              <a:t>=</a:t>
            </a:r>
            <a:r>
              <a:rPr lang="ru-RU" sz="3000" b="1" smtClean="0">
                <a:latin typeface="Monotype Corsiva" pitchFamily="66" charset="0"/>
              </a:rPr>
              <a:t> </a:t>
            </a:r>
            <a:r>
              <a:rPr lang="en-US" sz="3000" b="1" smtClean="0">
                <a:latin typeface="Monotype Corsiva" pitchFamily="66" charset="0"/>
              </a:rPr>
              <a:t>F</a:t>
            </a:r>
            <a:r>
              <a:rPr lang="ru-RU" sz="1200" b="1" smtClean="0">
                <a:latin typeface="Monotype Corsiva" pitchFamily="66" charset="0"/>
              </a:rPr>
              <a:t>упр </a:t>
            </a:r>
            <a:r>
              <a:rPr lang="ru-RU" sz="3000" b="1" smtClean="0">
                <a:latin typeface="Monotype Corsiva" pitchFamily="66" charset="0"/>
              </a:rPr>
              <a:t>- </a:t>
            </a:r>
            <a:r>
              <a:rPr lang="en-US" sz="3000" b="1" smtClean="0">
                <a:latin typeface="Monotype Corsiva" pitchFamily="66" charset="0"/>
              </a:rPr>
              <a:t>mg</a:t>
            </a:r>
            <a:r>
              <a:rPr lang="ru-RU" sz="2700" smtClean="0">
                <a:latin typeface="Monotype Corsiva" pitchFamily="66" charset="0"/>
              </a:rPr>
              <a:t>,</a:t>
            </a:r>
            <a:r>
              <a:rPr lang="ru-RU" sz="2700" smtClean="0"/>
              <a:t> </a:t>
            </a:r>
            <a:r>
              <a:rPr lang="ru-RU" sz="2700" smtClean="0">
                <a:latin typeface="Monotype Corsiva" pitchFamily="66" charset="0"/>
              </a:rPr>
              <a:t>следовательно</a:t>
            </a:r>
            <a:r>
              <a:rPr lang="en-US" smtClean="0">
                <a:latin typeface="Monotype Corsiva" pitchFamily="66" charset="0"/>
              </a:rPr>
              <a:t> </a:t>
            </a:r>
            <a:endParaRPr lang="ru-RU" smtClean="0">
              <a:latin typeface="Monotype Corsiva" pitchFamily="66" charset="0"/>
            </a:endParaRPr>
          </a:p>
          <a:p>
            <a:pPr eaLnBrk="1" hangingPunct="1">
              <a:buFont typeface="Wingdings" pitchFamily="2" charset="2"/>
              <a:buNone/>
              <a:defRPr/>
            </a:pPr>
            <a:r>
              <a:rPr lang="ru-RU" smtClean="0">
                <a:latin typeface="Monotype Corsiva" pitchFamily="66" charset="0"/>
              </a:rPr>
              <a:t>            </a:t>
            </a:r>
            <a:r>
              <a:rPr lang="en-US" sz="3000" b="1" smtClean="0">
                <a:latin typeface="Monotype Corsiva" pitchFamily="66" charset="0"/>
              </a:rPr>
              <a:t>F</a:t>
            </a:r>
            <a:r>
              <a:rPr lang="ru-RU" sz="1200" b="1" smtClean="0">
                <a:latin typeface="Monotype Corsiva" pitchFamily="66" charset="0"/>
              </a:rPr>
              <a:t>упр</a:t>
            </a:r>
            <a:r>
              <a:rPr lang="ru-RU" sz="2700" b="1" smtClean="0">
                <a:latin typeface="Monotype Corsiva" pitchFamily="66" charset="0"/>
              </a:rPr>
              <a:t>= </a:t>
            </a:r>
            <a:r>
              <a:rPr lang="en-US" sz="3000" b="1" smtClean="0">
                <a:latin typeface="Monotype Corsiva" pitchFamily="66" charset="0"/>
              </a:rPr>
              <a:t>F</a:t>
            </a:r>
            <a:r>
              <a:rPr lang="ru-RU" sz="3000" b="1" smtClean="0">
                <a:latin typeface="Monotype Corsiva" pitchFamily="66" charset="0"/>
              </a:rPr>
              <a:t> </a:t>
            </a:r>
            <a:r>
              <a:rPr lang="en-US" sz="3000" b="1" smtClean="0">
                <a:latin typeface="Monotype Corsiva" pitchFamily="66" charset="0"/>
              </a:rPr>
              <a:t>+</a:t>
            </a:r>
            <a:r>
              <a:rPr lang="ru-RU" sz="3000" b="1" smtClean="0">
                <a:latin typeface="Monotype Corsiva" pitchFamily="66" charset="0"/>
              </a:rPr>
              <a:t> </a:t>
            </a:r>
            <a:r>
              <a:rPr lang="en-US" sz="3000" b="1" smtClean="0">
                <a:latin typeface="Monotype Corsiva" pitchFamily="66" charset="0"/>
              </a:rPr>
              <a:t>mg</a:t>
            </a:r>
            <a:r>
              <a:rPr lang="ru-RU" sz="3000" b="1" smtClean="0">
                <a:latin typeface="Monotype Corsiva" pitchFamily="66" charset="0"/>
              </a:rPr>
              <a:t> </a:t>
            </a:r>
            <a:r>
              <a:rPr lang="en-US" sz="3000" b="1" smtClean="0">
                <a:latin typeface="Monotype Corsiva" pitchFamily="66" charset="0"/>
              </a:rPr>
              <a:t>=</a:t>
            </a:r>
            <a:r>
              <a:rPr lang="ru-RU" sz="3000" b="1" smtClean="0">
                <a:latin typeface="Monotype Corsiva" pitchFamily="66" charset="0"/>
              </a:rPr>
              <a:t> </a:t>
            </a:r>
            <a:r>
              <a:rPr lang="en-US" sz="3000" b="1" smtClean="0">
                <a:latin typeface="Monotype Corsiva" pitchFamily="66" charset="0"/>
              </a:rPr>
              <a:t>ma</a:t>
            </a:r>
            <a:r>
              <a:rPr lang="ru-RU" sz="3000" b="1" smtClean="0">
                <a:latin typeface="Monotype Corsiva" pitchFamily="66" charset="0"/>
              </a:rPr>
              <a:t> </a:t>
            </a:r>
            <a:r>
              <a:rPr lang="en-US" sz="3000" b="1" smtClean="0">
                <a:latin typeface="Monotype Corsiva" pitchFamily="66" charset="0"/>
              </a:rPr>
              <a:t>+</a:t>
            </a:r>
            <a:r>
              <a:rPr lang="ru-RU" sz="3000" b="1" smtClean="0">
                <a:latin typeface="Monotype Corsiva" pitchFamily="66" charset="0"/>
              </a:rPr>
              <a:t> </a:t>
            </a:r>
            <a:r>
              <a:rPr lang="en-US" sz="3000" b="1" smtClean="0">
                <a:latin typeface="Monotype Corsiva" pitchFamily="66" charset="0"/>
              </a:rPr>
              <a:t>mg</a:t>
            </a:r>
            <a:r>
              <a:rPr lang="ru-RU" sz="3000" b="1" smtClean="0">
                <a:latin typeface="Monotype Corsiva" pitchFamily="66" charset="0"/>
              </a:rPr>
              <a:t> </a:t>
            </a:r>
            <a:r>
              <a:rPr lang="en-US" sz="3000" b="1" smtClean="0">
                <a:latin typeface="Monotype Corsiva" pitchFamily="66" charset="0"/>
              </a:rPr>
              <a:t>=</a:t>
            </a:r>
            <a:r>
              <a:rPr lang="ru-RU" sz="3000" b="1" smtClean="0">
                <a:latin typeface="Monotype Corsiva" pitchFamily="66" charset="0"/>
              </a:rPr>
              <a:t> </a:t>
            </a:r>
            <a:r>
              <a:rPr lang="en-US" sz="3000" b="1" smtClean="0">
                <a:latin typeface="Monotype Corsiva" pitchFamily="66" charset="0"/>
              </a:rPr>
              <a:t>m</a:t>
            </a:r>
            <a:r>
              <a:rPr lang="ru-RU" sz="3000" b="1" smtClean="0">
                <a:latin typeface="Monotype Corsiva" pitchFamily="66" charset="0"/>
              </a:rPr>
              <a:t> </a:t>
            </a:r>
            <a:r>
              <a:rPr lang="en-US" sz="3000" b="1" smtClean="0">
                <a:latin typeface="Monotype Corsiva" pitchFamily="66" charset="0"/>
              </a:rPr>
              <a:t>(</a:t>
            </a:r>
            <a:r>
              <a:rPr lang="ru-RU" sz="3000" b="1" smtClean="0">
                <a:latin typeface="Monotype Corsiva" pitchFamily="66" charset="0"/>
              </a:rPr>
              <a:t> </a:t>
            </a:r>
            <a:r>
              <a:rPr lang="en-US" sz="3000" b="1" smtClean="0">
                <a:latin typeface="Monotype Corsiva" pitchFamily="66" charset="0"/>
              </a:rPr>
              <a:t>a</a:t>
            </a:r>
            <a:r>
              <a:rPr lang="ru-RU" sz="3000" b="1" smtClean="0">
                <a:latin typeface="Monotype Corsiva" pitchFamily="66" charset="0"/>
              </a:rPr>
              <a:t> </a:t>
            </a:r>
            <a:r>
              <a:rPr lang="en-US" sz="3000" b="1" smtClean="0">
                <a:latin typeface="Monotype Corsiva" pitchFamily="66" charset="0"/>
              </a:rPr>
              <a:t>+</a:t>
            </a:r>
            <a:r>
              <a:rPr lang="ru-RU" sz="3000" b="1" smtClean="0">
                <a:latin typeface="Monotype Corsiva" pitchFamily="66" charset="0"/>
              </a:rPr>
              <a:t> </a:t>
            </a:r>
            <a:r>
              <a:rPr lang="en-US" sz="3000" b="1" smtClean="0">
                <a:latin typeface="Monotype Corsiva" pitchFamily="66" charset="0"/>
              </a:rPr>
              <a:t>g</a:t>
            </a:r>
            <a:r>
              <a:rPr lang="ru-RU" sz="3000" b="1" smtClean="0">
                <a:latin typeface="Monotype Corsiva" pitchFamily="66" charset="0"/>
              </a:rPr>
              <a:t> </a:t>
            </a:r>
            <a:r>
              <a:rPr lang="en-US" sz="3000" b="1" smtClean="0">
                <a:latin typeface="Monotype Corsiva" pitchFamily="66" charset="0"/>
              </a:rPr>
              <a:t>)</a:t>
            </a:r>
            <a:r>
              <a:rPr lang="ru-RU" sz="3000" b="1" smtClean="0">
                <a:latin typeface="Monotype Corsiva" pitchFamily="66" charset="0"/>
              </a:rPr>
              <a:t> </a:t>
            </a:r>
            <a:r>
              <a:rPr lang="ru-RU" sz="2700" b="1" smtClean="0">
                <a:latin typeface="Monotype Corsiva" pitchFamily="66" charset="0"/>
              </a:rPr>
              <a:t>,</a:t>
            </a:r>
            <a:r>
              <a:rPr lang="en-US" sz="2700" b="1" smtClean="0">
                <a:latin typeface="Monotype Corsiva" pitchFamily="66" charset="0"/>
              </a:rPr>
              <a:t> P</a:t>
            </a:r>
            <a:r>
              <a:rPr lang="ru-RU" sz="2700" b="1" smtClean="0">
                <a:latin typeface="Monotype Corsiva" pitchFamily="66" charset="0"/>
              </a:rPr>
              <a:t>  </a:t>
            </a:r>
            <a:r>
              <a:rPr lang="en-US" sz="2700" b="1" smtClean="0">
                <a:latin typeface="Monotype Corsiva" pitchFamily="66" charset="0"/>
              </a:rPr>
              <a:t>=</a:t>
            </a:r>
            <a:r>
              <a:rPr lang="ru-RU" sz="2700" b="1" smtClean="0">
                <a:latin typeface="Monotype Corsiva" pitchFamily="66" charset="0"/>
              </a:rPr>
              <a:t>  </a:t>
            </a:r>
            <a:r>
              <a:rPr lang="en-US" sz="2700" b="1" smtClean="0">
                <a:latin typeface="Monotype Corsiva" pitchFamily="66" charset="0"/>
              </a:rPr>
              <a:t>F</a:t>
            </a:r>
            <a:r>
              <a:rPr lang="ru-RU" sz="1200" b="1" smtClean="0">
                <a:latin typeface="Monotype Corsiva" pitchFamily="66" charset="0"/>
              </a:rPr>
              <a:t>упр</a:t>
            </a:r>
          </a:p>
          <a:p>
            <a:pPr eaLnBrk="1" hangingPunct="1">
              <a:buFont typeface="Wingdings" pitchFamily="2" charset="2"/>
              <a:buNone/>
              <a:defRPr/>
            </a:pPr>
            <a:r>
              <a:rPr lang="ru-RU" sz="2700" b="1" smtClean="0">
                <a:latin typeface="Monotype Corsiva" pitchFamily="66" charset="0"/>
              </a:rPr>
              <a:t>       </a:t>
            </a:r>
            <a:r>
              <a:rPr lang="ru-RU" sz="2700" smtClean="0">
                <a:latin typeface="Monotype Corsiva" pitchFamily="66" charset="0"/>
              </a:rPr>
              <a:t>Вес тела, движущегося с ускорением, направленным </a:t>
            </a:r>
          </a:p>
          <a:p>
            <a:pPr eaLnBrk="1" hangingPunct="1">
              <a:buFont typeface="Wingdings" pitchFamily="2" charset="2"/>
              <a:buNone/>
              <a:defRPr/>
            </a:pPr>
            <a:r>
              <a:rPr lang="ru-RU" sz="2700" smtClean="0">
                <a:latin typeface="Monotype Corsiva" pitchFamily="66" charset="0"/>
              </a:rPr>
              <a:t>вертикально вверх, равен       </a:t>
            </a:r>
            <a:r>
              <a:rPr lang="en-US" sz="3400" b="1" smtClean="0">
                <a:latin typeface="Monotype Corsiva" pitchFamily="66" charset="0"/>
              </a:rPr>
              <a:t>P</a:t>
            </a:r>
            <a:r>
              <a:rPr lang="ru-RU" sz="3400" b="1" smtClean="0">
                <a:latin typeface="Monotype Corsiva" pitchFamily="66" charset="0"/>
              </a:rPr>
              <a:t> </a:t>
            </a:r>
            <a:r>
              <a:rPr lang="en-US" sz="3400" b="1" smtClean="0">
                <a:latin typeface="Monotype Corsiva" pitchFamily="66" charset="0"/>
              </a:rPr>
              <a:t>=</a:t>
            </a:r>
            <a:r>
              <a:rPr lang="ru-RU" sz="3400" b="1" smtClean="0">
                <a:latin typeface="Monotype Corsiva" pitchFamily="66" charset="0"/>
              </a:rPr>
              <a:t> </a:t>
            </a:r>
            <a:r>
              <a:rPr lang="en-US" sz="3400" b="1" smtClean="0">
                <a:latin typeface="Monotype Corsiva" pitchFamily="66" charset="0"/>
              </a:rPr>
              <a:t>m</a:t>
            </a:r>
            <a:r>
              <a:rPr lang="ru-RU" sz="3400" b="1" smtClean="0">
                <a:latin typeface="Monotype Corsiva" pitchFamily="66" charset="0"/>
              </a:rPr>
              <a:t> </a:t>
            </a:r>
            <a:r>
              <a:rPr lang="en-US" sz="3400" b="1" smtClean="0">
                <a:latin typeface="Monotype Corsiva" pitchFamily="66" charset="0"/>
              </a:rPr>
              <a:t>(</a:t>
            </a:r>
            <a:r>
              <a:rPr lang="ru-RU" sz="3400" b="1" smtClean="0">
                <a:latin typeface="Monotype Corsiva" pitchFamily="66" charset="0"/>
              </a:rPr>
              <a:t> </a:t>
            </a:r>
            <a:r>
              <a:rPr lang="en-US" sz="3400" b="1" smtClean="0">
                <a:latin typeface="Monotype Corsiva" pitchFamily="66" charset="0"/>
              </a:rPr>
              <a:t>a</a:t>
            </a:r>
            <a:r>
              <a:rPr lang="ru-RU" sz="3400" b="1" smtClean="0">
                <a:latin typeface="Monotype Corsiva" pitchFamily="66" charset="0"/>
              </a:rPr>
              <a:t> </a:t>
            </a:r>
            <a:r>
              <a:rPr lang="en-US" sz="3400" b="1" smtClean="0">
                <a:latin typeface="Monotype Corsiva" pitchFamily="66" charset="0"/>
              </a:rPr>
              <a:t>+</a:t>
            </a:r>
            <a:r>
              <a:rPr lang="ru-RU" sz="3400" b="1" smtClean="0">
                <a:latin typeface="Monotype Corsiva" pitchFamily="66" charset="0"/>
              </a:rPr>
              <a:t> </a:t>
            </a:r>
            <a:r>
              <a:rPr lang="en-US" sz="3400" b="1" smtClean="0">
                <a:latin typeface="Monotype Corsiva" pitchFamily="66" charset="0"/>
              </a:rPr>
              <a:t>g</a:t>
            </a:r>
            <a:r>
              <a:rPr lang="ru-RU" sz="3400" b="1" smtClean="0">
                <a:latin typeface="Monotype Corsiva" pitchFamily="66" charset="0"/>
              </a:rPr>
              <a:t> </a:t>
            </a:r>
            <a:r>
              <a:rPr lang="en-US" sz="3400" b="1" smtClean="0">
                <a:latin typeface="Monotype Corsiva" pitchFamily="66" charset="0"/>
              </a:rPr>
              <a:t>)</a:t>
            </a:r>
            <a:r>
              <a:rPr lang="ru-RU" smtClean="0"/>
              <a:t> </a:t>
            </a:r>
            <a:endParaRPr lang="en-US" smtClean="0"/>
          </a:p>
          <a:p>
            <a:pPr lvl="1" eaLnBrk="1" hangingPunct="1">
              <a:buFont typeface="Wingdings" pitchFamily="2" charset="2"/>
              <a:buNone/>
              <a:defRPr/>
            </a:pPr>
            <a:r>
              <a:rPr lang="ru-RU" smtClean="0"/>
              <a:t>  </a:t>
            </a:r>
          </a:p>
        </p:txBody>
      </p:sp>
      <p:pic>
        <p:nvPicPr>
          <p:cNvPr id="636935" name="Picture 7" descr="рисунок 116"/>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076825" y="5013325"/>
            <a:ext cx="3311525" cy="1714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36930"/>
                                        </p:tgtEl>
                                        <p:attrNameLst>
                                          <p:attrName>style.visibility</p:attrName>
                                        </p:attrNameLst>
                                      </p:cBhvr>
                                      <p:to>
                                        <p:strVal val="visible"/>
                                      </p:to>
                                    </p:set>
                                    <p:animEffect transition="in" filter="wipe(down)">
                                      <p:cBhvr>
                                        <p:cTn id="7" dur="500"/>
                                        <p:tgtEl>
                                          <p:spTgt spid="63693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636931">
                                            <p:txEl>
                                              <p:pRg st="0" end="0"/>
                                            </p:txEl>
                                          </p:spTgt>
                                        </p:tgtEl>
                                        <p:attrNameLst>
                                          <p:attrName>style.visibility</p:attrName>
                                        </p:attrNameLst>
                                      </p:cBhvr>
                                      <p:to>
                                        <p:strVal val="visible"/>
                                      </p:to>
                                    </p:set>
                                    <p:animEffect transition="in" filter="wipe(down)">
                                      <p:cBhvr>
                                        <p:cTn id="12" dur="500"/>
                                        <p:tgtEl>
                                          <p:spTgt spid="636931">
                                            <p:txEl>
                                              <p:pRg st="0" end="0"/>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636931">
                                            <p:txEl>
                                              <p:pRg st="1" end="1"/>
                                            </p:txEl>
                                          </p:spTgt>
                                        </p:tgtEl>
                                        <p:attrNameLst>
                                          <p:attrName>style.visibility</p:attrName>
                                        </p:attrNameLst>
                                      </p:cBhvr>
                                      <p:to>
                                        <p:strVal val="visible"/>
                                      </p:to>
                                    </p:set>
                                    <p:animEffect transition="in" filter="wipe(down)">
                                      <p:cBhvr>
                                        <p:cTn id="15" dur="500"/>
                                        <p:tgtEl>
                                          <p:spTgt spid="636931">
                                            <p:txEl>
                                              <p:pRg st="1" end="1"/>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636931">
                                            <p:txEl>
                                              <p:pRg st="2" end="2"/>
                                            </p:txEl>
                                          </p:spTgt>
                                        </p:tgtEl>
                                        <p:attrNameLst>
                                          <p:attrName>style.visibility</p:attrName>
                                        </p:attrNameLst>
                                      </p:cBhvr>
                                      <p:to>
                                        <p:strVal val="visible"/>
                                      </p:to>
                                    </p:set>
                                    <p:animEffect transition="in" filter="wipe(down)">
                                      <p:cBhvr>
                                        <p:cTn id="18" dur="500"/>
                                        <p:tgtEl>
                                          <p:spTgt spid="636931">
                                            <p:txEl>
                                              <p:pRg st="2" end="2"/>
                                            </p:txEl>
                                          </p:spTgt>
                                        </p:tgtEl>
                                      </p:cBhvr>
                                    </p:animEffect>
                                  </p:childTnLst>
                                </p:cTn>
                              </p:par>
                              <p:par>
                                <p:cTn id="19" presetID="22" presetClass="entr" presetSubtype="4" fill="hold" nodeType="withEffect">
                                  <p:stCondLst>
                                    <p:cond delay="0"/>
                                  </p:stCondLst>
                                  <p:childTnLst>
                                    <p:set>
                                      <p:cBhvr>
                                        <p:cTn id="20" dur="1" fill="hold">
                                          <p:stCondLst>
                                            <p:cond delay="0"/>
                                          </p:stCondLst>
                                        </p:cTn>
                                        <p:tgtEl>
                                          <p:spTgt spid="636931">
                                            <p:txEl>
                                              <p:pRg st="3" end="3"/>
                                            </p:txEl>
                                          </p:spTgt>
                                        </p:tgtEl>
                                        <p:attrNameLst>
                                          <p:attrName>style.visibility</p:attrName>
                                        </p:attrNameLst>
                                      </p:cBhvr>
                                      <p:to>
                                        <p:strVal val="visible"/>
                                      </p:to>
                                    </p:set>
                                    <p:animEffect transition="in" filter="wipe(down)">
                                      <p:cBhvr>
                                        <p:cTn id="21" dur="500"/>
                                        <p:tgtEl>
                                          <p:spTgt spid="636931">
                                            <p:txEl>
                                              <p:pRg st="3" end="3"/>
                                            </p:txEl>
                                          </p:spTgt>
                                        </p:tgtEl>
                                      </p:cBhvr>
                                    </p:animEffect>
                                  </p:childTnLst>
                                </p:cTn>
                              </p:par>
                              <p:par>
                                <p:cTn id="22" presetID="22" presetClass="entr" presetSubtype="4" fill="hold" nodeType="withEffect">
                                  <p:stCondLst>
                                    <p:cond delay="0"/>
                                  </p:stCondLst>
                                  <p:childTnLst>
                                    <p:set>
                                      <p:cBhvr>
                                        <p:cTn id="23" dur="1" fill="hold">
                                          <p:stCondLst>
                                            <p:cond delay="0"/>
                                          </p:stCondLst>
                                        </p:cTn>
                                        <p:tgtEl>
                                          <p:spTgt spid="636931">
                                            <p:txEl>
                                              <p:pRg st="4" end="4"/>
                                            </p:txEl>
                                          </p:spTgt>
                                        </p:tgtEl>
                                        <p:attrNameLst>
                                          <p:attrName>style.visibility</p:attrName>
                                        </p:attrNameLst>
                                      </p:cBhvr>
                                      <p:to>
                                        <p:strVal val="visible"/>
                                      </p:to>
                                    </p:set>
                                    <p:animEffect transition="in" filter="wipe(down)">
                                      <p:cBhvr>
                                        <p:cTn id="24" dur="500"/>
                                        <p:tgtEl>
                                          <p:spTgt spid="636931">
                                            <p:txEl>
                                              <p:pRg st="4" end="4"/>
                                            </p:txEl>
                                          </p:spTgt>
                                        </p:tgtEl>
                                      </p:cBhvr>
                                    </p:animEffect>
                                  </p:childTnLst>
                                </p:cTn>
                              </p:par>
                              <p:par>
                                <p:cTn id="25" presetID="22" presetClass="entr" presetSubtype="4" fill="hold" nodeType="withEffect">
                                  <p:stCondLst>
                                    <p:cond delay="0"/>
                                  </p:stCondLst>
                                  <p:childTnLst>
                                    <p:set>
                                      <p:cBhvr>
                                        <p:cTn id="26" dur="1" fill="hold">
                                          <p:stCondLst>
                                            <p:cond delay="0"/>
                                          </p:stCondLst>
                                        </p:cTn>
                                        <p:tgtEl>
                                          <p:spTgt spid="636931">
                                            <p:txEl>
                                              <p:pRg st="5" end="5"/>
                                            </p:txEl>
                                          </p:spTgt>
                                        </p:tgtEl>
                                        <p:attrNameLst>
                                          <p:attrName>style.visibility</p:attrName>
                                        </p:attrNameLst>
                                      </p:cBhvr>
                                      <p:to>
                                        <p:strVal val="visible"/>
                                      </p:to>
                                    </p:set>
                                    <p:animEffect transition="in" filter="wipe(down)">
                                      <p:cBhvr>
                                        <p:cTn id="27" dur="500"/>
                                        <p:tgtEl>
                                          <p:spTgt spid="636931">
                                            <p:txEl>
                                              <p:pRg st="5" end="5"/>
                                            </p:txEl>
                                          </p:spTgt>
                                        </p:tgtEl>
                                      </p:cBhvr>
                                    </p:animEffect>
                                  </p:childTnLst>
                                </p:cTn>
                              </p:par>
                              <p:par>
                                <p:cTn id="28" presetID="22" presetClass="entr" presetSubtype="4" fill="hold" nodeType="withEffect">
                                  <p:stCondLst>
                                    <p:cond delay="0"/>
                                  </p:stCondLst>
                                  <p:childTnLst>
                                    <p:set>
                                      <p:cBhvr>
                                        <p:cTn id="29" dur="1" fill="hold">
                                          <p:stCondLst>
                                            <p:cond delay="0"/>
                                          </p:stCondLst>
                                        </p:cTn>
                                        <p:tgtEl>
                                          <p:spTgt spid="636931">
                                            <p:txEl>
                                              <p:pRg st="6" end="6"/>
                                            </p:txEl>
                                          </p:spTgt>
                                        </p:tgtEl>
                                        <p:attrNameLst>
                                          <p:attrName>style.visibility</p:attrName>
                                        </p:attrNameLst>
                                      </p:cBhvr>
                                      <p:to>
                                        <p:strVal val="visible"/>
                                      </p:to>
                                    </p:set>
                                    <p:animEffect transition="in" filter="wipe(down)">
                                      <p:cBhvr>
                                        <p:cTn id="30" dur="500"/>
                                        <p:tgtEl>
                                          <p:spTgt spid="636931">
                                            <p:txEl>
                                              <p:pRg st="6" end="6"/>
                                            </p:txEl>
                                          </p:spTgt>
                                        </p:tgtEl>
                                      </p:cBhvr>
                                    </p:animEffect>
                                  </p:childTnLst>
                                </p:cTn>
                              </p:par>
                              <p:par>
                                <p:cTn id="31" presetID="22" presetClass="entr" presetSubtype="4" fill="hold" nodeType="withEffect">
                                  <p:stCondLst>
                                    <p:cond delay="0"/>
                                  </p:stCondLst>
                                  <p:childTnLst>
                                    <p:set>
                                      <p:cBhvr>
                                        <p:cTn id="32" dur="1" fill="hold">
                                          <p:stCondLst>
                                            <p:cond delay="0"/>
                                          </p:stCondLst>
                                        </p:cTn>
                                        <p:tgtEl>
                                          <p:spTgt spid="636931">
                                            <p:txEl>
                                              <p:pRg st="7" end="7"/>
                                            </p:txEl>
                                          </p:spTgt>
                                        </p:tgtEl>
                                        <p:attrNameLst>
                                          <p:attrName>style.visibility</p:attrName>
                                        </p:attrNameLst>
                                      </p:cBhvr>
                                      <p:to>
                                        <p:strVal val="visible"/>
                                      </p:to>
                                    </p:set>
                                    <p:animEffect transition="in" filter="wipe(down)">
                                      <p:cBhvr>
                                        <p:cTn id="33" dur="500"/>
                                        <p:tgtEl>
                                          <p:spTgt spid="636931">
                                            <p:txEl>
                                              <p:pRg st="7" end="7"/>
                                            </p:txEl>
                                          </p:spTgt>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9" presetClass="entr" presetSubtype="0" fill="hold" nodeType="clickEffect">
                                  <p:stCondLst>
                                    <p:cond delay="0"/>
                                  </p:stCondLst>
                                  <p:childTnLst>
                                    <p:set>
                                      <p:cBhvr>
                                        <p:cTn id="37" dur="1" fill="hold">
                                          <p:stCondLst>
                                            <p:cond delay="0"/>
                                          </p:stCondLst>
                                        </p:cTn>
                                        <p:tgtEl>
                                          <p:spTgt spid="636935"/>
                                        </p:tgtEl>
                                        <p:attrNameLst>
                                          <p:attrName>style.visibility</p:attrName>
                                        </p:attrNameLst>
                                      </p:cBhvr>
                                      <p:to>
                                        <p:strVal val="visible"/>
                                      </p:to>
                                    </p:set>
                                    <p:anim calcmode="lin" valueType="num">
                                      <p:cBhvr>
                                        <p:cTn id="38" dur="1000" fill="hold"/>
                                        <p:tgtEl>
                                          <p:spTgt spid="636935"/>
                                        </p:tgtEl>
                                        <p:attrNameLst>
                                          <p:attrName>ppt_x</p:attrName>
                                        </p:attrNameLst>
                                      </p:cBhvr>
                                      <p:tavLst>
                                        <p:tav tm="0">
                                          <p:val>
                                            <p:strVal val="#ppt_x-.2"/>
                                          </p:val>
                                        </p:tav>
                                        <p:tav tm="100000">
                                          <p:val>
                                            <p:strVal val="#ppt_x"/>
                                          </p:val>
                                        </p:tav>
                                      </p:tavLst>
                                    </p:anim>
                                    <p:anim calcmode="lin" valueType="num">
                                      <p:cBhvr>
                                        <p:cTn id="39" dur="1000" fill="hold"/>
                                        <p:tgtEl>
                                          <p:spTgt spid="636935"/>
                                        </p:tgtEl>
                                        <p:attrNameLst>
                                          <p:attrName>ppt_y</p:attrName>
                                        </p:attrNameLst>
                                      </p:cBhvr>
                                      <p:tavLst>
                                        <p:tav tm="0">
                                          <p:val>
                                            <p:strVal val="#ppt_y"/>
                                          </p:val>
                                        </p:tav>
                                        <p:tav tm="100000">
                                          <p:val>
                                            <p:strVal val="#ppt_y"/>
                                          </p:val>
                                        </p:tav>
                                      </p:tavLst>
                                    </p:anim>
                                    <p:animEffect transition="in" filter="wipe(right)" prLst="gradientSize: 0.1">
                                      <p:cBhvr>
                                        <p:cTn id="40" dur="1000"/>
                                        <p:tgtEl>
                                          <p:spTgt spid="6369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693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7954" name="Rectangle 2"/>
          <p:cNvSpPr>
            <a:spLocks noGrp="1" noChangeArrowheads="1"/>
          </p:cNvSpPr>
          <p:nvPr>
            <p:ph type="title"/>
          </p:nvPr>
        </p:nvSpPr>
        <p:spPr>
          <a:xfrm>
            <a:off x="468313" y="0"/>
            <a:ext cx="8229600" cy="1103313"/>
          </a:xfrm>
        </p:spPr>
        <p:txBody>
          <a:bodyPr/>
          <a:lstStyle/>
          <a:p>
            <a:pPr eaLnBrk="1" hangingPunct="1">
              <a:defRPr/>
            </a:pPr>
            <a:r>
              <a:rPr lang="ru-RU" sz="3000" b="1" i="1" smtClean="0"/>
              <a:t>Вес тела</a:t>
            </a:r>
            <a:r>
              <a:rPr lang="ru-RU" sz="3000" i="1" smtClean="0"/>
              <a:t>, движущегося с ускорением по вертикали (ускорение направлено вниз).</a:t>
            </a:r>
            <a:r>
              <a:rPr lang="ru-RU" sz="4000" smtClean="0"/>
              <a:t> </a:t>
            </a:r>
          </a:p>
        </p:txBody>
      </p:sp>
      <p:sp>
        <p:nvSpPr>
          <p:cNvPr id="637955" name="Rectangle 3"/>
          <p:cNvSpPr>
            <a:spLocks noGrp="1" noChangeArrowheads="1"/>
          </p:cNvSpPr>
          <p:nvPr>
            <p:ph type="body" idx="1"/>
          </p:nvPr>
        </p:nvSpPr>
        <p:spPr>
          <a:xfrm>
            <a:off x="0" y="1341438"/>
            <a:ext cx="9144000" cy="4114800"/>
          </a:xfrm>
        </p:spPr>
        <p:txBody>
          <a:bodyPr/>
          <a:lstStyle/>
          <a:p>
            <a:pPr eaLnBrk="1" hangingPunct="1">
              <a:lnSpc>
                <a:spcPct val="80000"/>
              </a:lnSpc>
              <a:buFont typeface="Wingdings" pitchFamily="2" charset="2"/>
              <a:buNone/>
              <a:defRPr/>
            </a:pPr>
            <a:r>
              <a:rPr lang="ru-RU" sz="2700" dirty="0" smtClean="0">
                <a:latin typeface="Monotype Corsiva" pitchFamily="66" charset="0"/>
              </a:rPr>
              <a:t>       На тело, находящееся на опоре,  когда опора движется с </a:t>
            </a:r>
          </a:p>
          <a:p>
            <a:pPr eaLnBrk="1" hangingPunct="1">
              <a:lnSpc>
                <a:spcPct val="80000"/>
              </a:lnSpc>
              <a:buFont typeface="Wingdings" pitchFamily="2" charset="2"/>
              <a:buNone/>
              <a:defRPr/>
            </a:pPr>
            <a:r>
              <a:rPr lang="ru-RU" sz="2700" dirty="0" smtClean="0">
                <a:latin typeface="Monotype Corsiva" pitchFamily="66" charset="0"/>
              </a:rPr>
              <a:t>ускорением  вниз , действует сила упругости меньше силы</a:t>
            </a:r>
          </a:p>
          <a:p>
            <a:pPr eaLnBrk="1" hangingPunct="1">
              <a:lnSpc>
                <a:spcPct val="80000"/>
              </a:lnSpc>
              <a:buFont typeface="Wingdings" pitchFamily="2" charset="2"/>
              <a:buNone/>
              <a:defRPr/>
            </a:pPr>
            <a:r>
              <a:rPr lang="ru-RU" sz="2700" dirty="0" smtClean="0">
                <a:latin typeface="Monotype Corsiva" pitchFamily="66" charset="0"/>
              </a:rPr>
              <a:t>тяжести.</a:t>
            </a:r>
            <a:endParaRPr lang="en-US" sz="2700" dirty="0" smtClean="0">
              <a:latin typeface="Monotype Corsiva" pitchFamily="66" charset="0"/>
            </a:endParaRPr>
          </a:p>
          <a:p>
            <a:pPr eaLnBrk="1" hangingPunct="1">
              <a:lnSpc>
                <a:spcPct val="80000"/>
              </a:lnSpc>
              <a:buFont typeface="Wingdings" pitchFamily="2" charset="2"/>
              <a:buNone/>
              <a:defRPr/>
            </a:pPr>
            <a:endParaRPr lang="ru-RU" sz="2700" dirty="0" smtClean="0">
              <a:latin typeface="Monotype Corsiva" pitchFamily="66" charset="0"/>
            </a:endParaRPr>
          </a:p>
          <a:p>
            <a:pPr eaLnBrk="1" hangingPunct="1">
              <a:lnSpc>
                <a:spcPct val="80000"/>
              </a:lnSpc>
              <a:buFont typeface="Wingdings" pitchFamily="2" charset="2"/>
              <a:buNone/>
              <a:defRPr/>
            </a:pPr>
            <a:r>
              <a:rPr lang="ru-RU" sz="2700" dirty="0" smtClean="0">
                <a:latin typeface="Monotype Corsiva" pitchFamily="66" charset="0"/>
              </a:rPr>
              <a:t>       Равнодействующая сила равна</a:t>
            </a:r>
            <a:r>
              <a:rPr lang="ru-RU" sz="2700" b="1" dirty="0" smtClean="0">
                <a:latin typeface="Monotype Corsiva" pitchFamily="66" charset="0"/>
              </a:rPr>
              <a:t>: </a:t>
            </a:r>
            <a:r>
              <a:rPr lang="en-US" sz="3000" b="1" dirty="0" smtClean="0">
                <a:latin typeface="Monotype Corsiva" pitchFamily="66" charset="0"/>
              </a:rPr>
              <a:t>F</a:t>
            </a:r>
            <a:r>
              <a:rPr lang="ru-RU" sz="3000" b="1" dirty="0" smtClean="0">
                <a:latin typeface="Monotype Corsiva" pitchFamily="66" charset="0"/>
              </a:rPr>
              <a:t> </a:t>
            </a:r>
            <a:r>
              <a:rPr lang="en-US" sz="3000" b="1" dirty="0" smtClean="0">
                <a:latin typeface="Monotype Corsiva" pitchFamily="66" charset="0"/>
              </a:rPr>
              <a:t>=</a:t>
            </a:r>
            <a:r>
              <a:rPr lang="ru-RU" sz="3000" b="1" dirty="0" smtClean="0">
                <a:latin typeface="Monotype Corsiva" pitchFamily="66" charset="0"/>
              </a:rPr>
              <a:t> </a:t>
            </a:r>
            <a:r>
              <a:rPr lang="en-US" sz="3000" b="1" dirty="0" smtClean="0">
                <a:latin typeface="Monotype Corsiva" pitchFamily="66" charset="0"/>
              </a:rPr>
              <a:t>mg</a:t>
            </a:r>
            <a:r>
              <a:rPr lang="ru-RU" sz="3000" b="1" dirty="0" smtClean="0">
                <a:latin typeface="Monotype Corsiva" pitchFamily="66" charset="0"/>
              </a:rPr>
              <a:t> </a:t>
            </a:r>
            <a:r>
              <a:rPr lang="en-US" sz="3000" b="1" dirty="0" smtClean="0">
                <a:latin typeface="Monotype Corsiva" pitchFamily="66" charset="0"/>
              </a:rPr>
              <a:t>-</a:t>
            </a:r>
            <a:r>
              <a:rPr lang="ru-RU" sz="3000" b="1" dirty="0" smtClean="0">
                <a:latin typeface="Monotype Corsiva" pitchFamily="66" charset="0"/>
              </a:rPr>
              <a:t> </a:t>
            </a:r>
            <a:r>
              <a:rPr lang="en-US" sz="3000" b="1" dirty="0" smtClean="0">
                <a:latin typeface="Monotype Corsiva" pitchFamily="66" charset="0"/>
              </a:rPr>
              <a:t>F</a:t>
            </a:r>
            <a:r>
              <a:rPr lang="ru-RU" sz="1200" b="1" dirty="0" err="1" smtClean="0">
                <a:latin typeface="Monotype Corsiva" pitchFamily="66" charset="0"/>
              </a:rPr>
              <a:t>упр</a:t>
            </a:r>
            <a:endParaRPr lang="en-US" sz="1200" b="1" dirty="0" smtClean="0">
              <a:latin typeface="Monotype Corsiva" pitchFamily="66" charset="0"/>
            </a:endParaRPr>
          </a:p>
          <a:p>
            <a:pPr eaLnBrk="1" hangingPunct="1">
              <a:lnSpc>
                <a:spcPct val="80000"/>
              </a:lnSpc>
              <a:buFont typeface="Wingdings" pitchFamily="2" charset="2"/>
              <a:buNone/>
              <a:defRPr/>
            </a:pPr>
            <a:r>
              <a:rPr lang="en-US" sz="2700" dirty="0" smtClean="0">
                <a:latin typeface="Monotype Corsiva" pitchFamily="66" charset="0"/>
              </a:rPr>
              <a:t>    </a:t>
            </a:r>
            <a:r>
              <a:rPr lang="ru-RU" sz="2700" dirty="0" smtClean="0">
                <a:latin typeface="Monotype Corsiva" pitchFamily="66" charset="0"/>
              </a:rPr>
              <a:t>                 </a:t>
            </a:r>
            <a:r>
              <a:rPr lang="en-US" sz="3000" b="1" dirty="0" smtClean="0">
                <a:latin typeface="Monotype Corsiva" pitchFamily="66" charset="0"/>
              </a:rPr>
              <a:t>F</a:t>
            </a:r>
            <a:r>
              <a:rPr lang="ru-RU" sz="1200" b="1" dirty="0" err="1" smtClean="0">
                <a:latin typeface="Monotype Corsiva" pitchFamily="66" charset="0"/>
              </a:rPr>
              <a:t>упр</a:t>
            </a:r>
            <a:r>
              <a:rPr lang="ru-RU" sz="1200" b="1" dirty="0" smtClean="0">
                <a:latin typeface="Monotype Corsiva" pitchFamily="66" charset="0"/>
              </a:rPr>
              <a:t> </a:t>
            </a:r>
            <a:r>
              <a:rPr lang="en-US" sz="3000" b="1" dirty="0" smtClean="0">
                <a:latin typeface="Monotype Corsiva" pitchFamily="66" charset="0"/>
              </a:rPr>
              <a:t>=</a:t>
            </a:r>
            <a:r>
              <a:rPr lang="ru-RU" sz="3000" b="1" dirty="0" smtClean="0">
                <a:latin typeface="Monotype Corsiva" pitchFamily="66" charset="0"/>
              </a:rPr>
              <a:t> </a:t>
            </a:r>
            <a:r>
              <a:rPr lang="en-US" sz="3000" b="1" dirty="0" smtClean="0">
                <a:latin typeface="Monotype Corsiva" pitchFamily="66" charset="0"/>
              </a:rPr>
              <a:t>mg</a:t>
            </a:r>
            <a:r>
              <a:rPr lang="ru-RU" sz="3000" b="1" dirty="0" smtClean="0">
                <a:latin typeface="Monotype Corsiva" pitchFamily="66" charset="0"/>
              </a:rPr>
              <a:t> </a:t>
            </a:r>
            <a:r>
              <a:rPr lang="en-US" sz="3000" b="1" dirty="0" smtClean="0">
                <a:latin typeface="Monotype Corsiva" pitchFamily="66" charset="0"/>
              </a:rPr>
              <a:t>–</a:t>
            </a:r>
            <a:r>
              <a:rPr lang="ru-RU" sz="3000" b="1" dirty="0" smtClean="0">
                <a:latin typeface="Monotype Corsiva" pitchFamily="66" charset="0"/>
              </a:rPr>
              <a:t> </a:t>
            </a:r>
            <a:r>
              <a:rPr lang="en-US" sz="3000" b="1" dirty="0" smtClean="0">
                <a:latin typeface="Monotype Corsiva" pitchFamily="66" charset="0"/>
              </a:rPr>
              <a:t>ma</a:t>
            </a:r>
            <a:r>
              <a:rPr lang="ru-RU" sz="3000" b="1" dirty="0" smtClean="0">
                <a:latin typeface="Monotype Corsiva" pitchFamily="66" charset="0"/>
              </a:rPr>
              <a:t> </a:t>
            </a:r>
            <a:r>
              <a:rPr lang="en-US" sz="3000" b="1" dirty="0" smtClean="0">
                <a:latin typeface="Monotype Corsiva" pitchFamily="66" charset="0"/>
              </a:rPr>
              <a:t>=</a:t>
            </a:r>
            <a:r>
              <a:rPr lang="ru-RU" sz="3000" b="1" dirty="0" smtClean="0">
                <a:latin typeface="Monotype Corsiva" pitchFamily="66" charset="0"/>
              </a:rPr>
              <a:t> </a:t>
            </a:r>
            <a:r>
              <a:rPr lang="en-US" sz="3000" b="1" dirty="0" smtClean="0">
                <a:latin typeface="Monotype Corsiva" pitchFamily="66" charset="0"/>
              </a:rPr>
              <a:t>m</a:t>
            </a:r>
            <a:r>
              <a:rPr lang="ru-RU" sz="3000" b="1" dirty="0" smtClean="0">
                <a:latin typeface="Monotype Corsiva" pitchFamily="66" charset="0"/>
              </a:rPr>
              <a:t> </a:t>
            </a:r>
            <a:r>
              <a:rPr lang="en-US" sz="3000" b="1" dirty="0" smtClean="0">
                <a:latin typeface="Monotype Corsiva" pitchFamily="66" charset="0"/>
              </a:rPr>
              <a:t>(</a:t>
            </a:r>
            <a:r>
              <a:rPr lang="ru-RU" sz="3000" b="1" dirty="0" smtClean="0">
                <a:latin typeface="Monotype Corsiva" pitchFamily="66" charset="0"/>
              </a:rPr>
              <a:t> </a:t>
            </a:r>
            <a:r>
              <a:rPr lang="en-US" sz="3000" b="1" dirty="0" smtClean="0">
                <a:latin typeface="Monotype Corsiva" pitchFamily="66" charset="0"/>
              </a:rPr>
              <a:t>g</a:t>
            </a:r>
            <a:r>
              <a:rPr lang="ru-RU" sz="3000" b="1" dirty="0" smtClean="0">
                <a:latin typeface="Monotype Corsiva" pitchFamily="66" charset="0"/>
              </a:rPr>
              <a:t> </a:t>
            </a:r>
            <a:r>
              <a:rPr lang="en-US" sz="3000" b="1" dirty="0" smtClean="0">
                <a:latin typeface="Monotype Corsiva" pitchFamily="66" charset="0"/>
              </a:rPr>
              <a:t>–</a:t>
            </a:r>
            <a:r>
              <a:rPr lang="ru-RU" sz="3000" b="1" dirty="0" smtClean="0">
                <a:latin typeface="Monotype Corsiva" pitchFamily="66" charset="0"/>
              </a:rPr>
              <a:t> </a:t>
            </a:r>
            <a:r>
              <a:rPr lang="en-US" sz="3000" b="1" dirty="0" smtClean="0">
                <a:latin typeface="Monotype Corsiva" pitchFamily="66" charset="0"/>
              </a:rPr>
              <a:t>a</a:t>
            </a:r>
            <a:r>
              <a:rPr lang="ru-RU" sz="3000" b="1" dirty="0" smtClean="0">
                <a:latin typeface="Monotype Corsiva" pitchFamily="66" charset="0"/>
              </a:rPr>
              <a:t> </a:t>
            </a:r>
            <a:r>
              <a:rPr lang="en-US" sz="3000" b="1" dirty="0" smtClean="0">
                <a:latin typeface="Monotype Corsiva" pitchFamily="66" charset="0"/>
              </a:rPr>
              <a:t>)</a:t>
            </a:r>
            <a:r>
              <a:rPr lang="ru-RU" sz="3000" b="1" dirty="0" smtClean="0">
                <a:latin typeface="Monotype Corsiva" pitchFamily="66" charset="0"/>
              </a:rPr>
              <a:t> </a:t>
            </a:r>
            <a:endParaRPr lang="en-US" sz="3000" b="1" dirty="0" smtClean="0">
              <a:latin typeface="Monotype Corsiva" pitchFamily="66" charset="0"/>
            </a:endParaRPr>
          </a:p>
          <a:p>
            <a:pPr eaLnBrk="1" hangingPunct="1">
              <a:lnSpc>
                <a:spcPct val="80000"/>
              </a:lnSpc>
              <a:buFont typeface="Wingdings" pitchFamily="2" charset="2"/>
              <a:buNone/>
              <a:defRPr/>
            </a:pPr>
            <a:r>
              <a:rPr lang="ru-RU" sz="2700" dirty="0" smtClean="0">
                <a:latin typeface="Monotype Corsiva" pitchFamily="66" charset="0"/>
              </a:rPr>
              <a:t>       Вес тела, движущегося с ускорением     </a:t>
            </a:r>
          </a:p>
          <a:p>
            <a:pPr eaLnBrk="1" hangingPunct="1">
              <a:lnSpc>
                <a:spcPct val="80000"/>
              </a:lnSpc>
              <a:buFont typeface="Wingdings" pitchFamily="2" charset="2"/>
              <a:buNone/>
              <a:defRPr/>
            </a:pPr>
            <a:r>
              <a:rPr lang="ru-RU" sz="2700" dirty="0" smtClean="0">
                <a:latin typeface="Monotype Corsiva" pitchFamily="66" charset="0"/>
              </a:rPr>
              <a:t>направленным  вертикально  вниз, равен: </a:t>
            </a:r>
          </a:p>
          <a:p>
            <a:pPr eaLnBrk="1" hangingPunct="1">
              <a:lnSpc>
                <a:spcPct val="80000"/>
              </a:lnSpc>
              <a:buFont typeface="Wingdings" pitchFamily="2" charset="2"/>
              <a:buNone/>
              <a:defRPr/>
            </a:pPr>
            <a:r>
              <a:rPr lang="ru-RU" sz="2700" dirty="0" smtClean="0">
                <a:latin typeface="Monotype Corsiva" pitchFamily="66" charset="0"/>
              </a:rPr>
              <a:t>                          </a:t>
            </a:r>
            <a:r>
              <a:rPr lang="en-US" sz="3000" b="1" dirty="0" smtClean="0">
                <a:latin typeface="Monotype Corsiva" pitchFamily="66" charset="0"/>
              </a:rPr>
              <a:t>P</a:t>
            </a:r>
            <a:r>
              <a:rPr lang="ru-RU" sz="3000" b="1" dirty="0" smtClean="0">
                <a:latin typeface="Monotype Corsiva" pitchFamily="66" charset="0"/>
              </a:rPr>
              <a:t> </a:t>
            </a:r>
            <a:r>
              <a:rPr lang="en-US" sz="3000" b="1" dirty="0" smtClean="0">
                <a:latin typeface="Monotype Corsiva" pitchFamily="66" charset="0"/>
              </a:rPr>
              <a:t>=</a:t>
            </a:r>
            <a:r>
              <a:rPr lang="ru-RU" sz="3000" b="1" dirty="0" smtClean="0">
                <a:latin typeface="Monotype Corsiva" pitchFamily="66" charset="0"/>
              </a:rPr>
              <a:t> </a:t>
            </a:r>
            <a:r>
              <a:rPr lang="en-US" sz="3000" b="1" dirty="0" smtClean="0">
                <a:latin typeface="Monotype Corsiva" pitchFamily="66" charset="0"/>
              </a:rPr>
              <a:t>m</a:t>
            </a:r>
            <a:r>
              <a:rPr lang="ru-RU" sz="3000" b="1" dirty="0" smtClean="0">
                <a:latin typeface="Monotype Corsiva" pitchFamily="66" charset="0"/>
              </a:rPr>
              <a:t> </a:t>
            </a:r>
            <a:r>
              <a:rPr lang="en-US" sz="3000" b="1" dirty="0" smtClean="0">
                <a:latin typeface="Monotype Corsiva" pitchFamily="66" charset="0"/>
              </a:rPr>
              <a:t>(</a:t>
            </a:r>
            <a:r>
              <a:rPr lang="ru-RU" sz="3000" b="1" dirty="0" smtClean="0">
                <a:latin typeface="Monotype Corsiva" pitchFamily="66" charset="0"/>
              </a:rPr>
              <a:t> </a:t>
            </a:r>
            <a:r>
              <a:rPr lang="en-US" sz="3000" b="1" dirty="0" smtClean="0">
                <a:latin typeface="Monotype Corsiva" pitchFamily="66" charset="0"/>
              </a:rPr>
              <a:t>g</a:t>
            </a:r>
            <a:r>
              <a:rPr lang="ru-RU" sz="3000" b="1" dirty="0" smtClean="0">
                <a:latin typeface="Monotype Corsiva" pitchFamily="66" charset="0"/>
              </a:rPr>
              <a:t> </a:t>
            </a:r>
            <a:r>
              <a:rPr lang="en-US" sz="3000" b="1" dirty="0" smtClean="0">
                <a:latin typeface="Monotype Corsiva" pitchFamily="66" charset="0"/>
              </a:rPr>
              <a:t>–</a:t>
            </a:r>
            <a:r>
              <a:rPr lang="ru-RU" sz="3000" b="1" dirty="0" smtClean="0">
                <a:latin typeface="Monotype Corsiva" pitchFamily="66" charset="0"/>
              </a:rPr>
              <a:t> </a:t>
            </a:r>
            <a:r>
              <a:rPr lang="en-US" sz="3000" b="1" dirty="0" smtClean="0">
                <a:latin typeface="Monotype Corsiva" pitchFamily="66" charset="0"/>
              </a:rPr>
              <a:t>a</a:t>
            </a:r>
            <a:r>
              <a:rPr lang="ru-RU" sz="3000" b="1" dirty="0" smtClean="0">
                <a:latin typeface="Monotype Corsiva" pitchFamily="66" charset="0"/>
              </a:rPr>
              <a:t> </a:t>
            </a:r>
            <a:r>
              <a:rPr lang="en-US" sz="3000" b="1" dirty="0" smtClean="0">
                <a:latin typeface="Monotype Corsiva" pitchFamily="66" charset="0"/>
              </a:rPr>
              <a:t>)</a:t>
            </a:r>
          </a:p>
          <a:p>
            <a:pPr eaLnBrk="1" hangingPunct="1">
              <a:lnSpc>
                <a:spcPct val="80000"/>
              </a:lnSpc>
              <a:buFont typeface="Wingdings" pitchFamily="2" charset="2"/>
              <a:buNone/>
              <a:defRPr/>
            </a:pPr>
            <a:endParaRPr lang="en-US" sz="3000" b="1" dirty="0" smtClean="0">
              <a:latin typeface="Monotype Corsiva" pitchFamily="66" charset="0"/>
            </a:endParaRPr>
          </a:p>
          <a:p>
            <a:pPr eaLnBrk="1" hangingPunct="1">
              <a:lnSpc>
                <a:spcPct val="80000"/>
              </a:lnSpc>
              <a:buFont typeface="Wingdings" pitchFamily="2" charset="2"/>
              <a:buNone/>
              <a:defRPr/>
            </a:pPr>
            <a:endParaRPr lang="en-US" sz="3000" dirty="0" smtClean="0"/>
          </a:p>
          <a:p>
            <a:pPr eaLnBrk="1" hangingPunct="1">
              <a:lnSpc>
                <a:spcPct val="80000"/>
              </a:lnSpc>
              <a:buFont typeface="Wingdings" pitchFamily="2" charset="2"/>
              <a:buNone/>
              <a:defRPr/>
            </a:pPr>
            <a:endParaRPr lang="en-US" sz="700" dirty="0" smtClean="0"/>
          </a:p>
          <a:p>
            <a:pPr eaLnBrk="1" hangingPunct="1">
              <a:lnSpc>
                <a:spcPct val="80000"/>
              </a:lnSpc>
              <a:buFont typeface="Wingdings" pitchFamily="2" charset="2"/>
              <a:buNone/>
              <a:defRPr/>
            </a:pPr>
            <a:endParaRPr lang="en-US" sz="700" dirty="0" smtClean="0"/>
          </a:p>
          <a:p>
            <a:pPr eaLnBrk="1" hangingPunct="1">
              <a:lnSpc>
                <a:spcPct val="80000"/>
              </a:lnSpc>
              <a:buFont typeface="Wingdings" pitchFamily="2" charset="2"/>
              <a:buNone/>
              <a:defRPr/>
            </a:pPr>
            <a:endParaRPr lang="en-US" sz="700" dirty="0" smtClean="0"/>
          </a:p>
          <a:p>
            <a:pPr eaLnBrk="1" hangingPunct="1">
              <a:lnSpc>
                <a:spcPct val="80000"/>
              </a:lnSpc>
              <a:buFont typeface="Wingdings" pitchFamily="2" charset="2"/>
              <a:buNone/>
              <a:defRPr/>
            </a:pPr>
            <a:endParaRPr lang="en-US" sz="700" dirty="0" smtClean="0"/>
          </a:p>
          <a:p>
            <a:pPr eaLnBrk="1" hangingPunct="1">
              <a:lnSpc>
                <a:spcPct val="80000"/>
              </a:lnSpc>
              <a:buFont typeface="Wingdings" pitchFamily="2" charset="2"/>
              <a:buNone/>
              <a:defRPr/>
            </a:pPr>
            <a:endParaRPr lang="en-US" sz="700" dirty="0" smtClean="0"/>
          </a:p>
          <a:p>
            <a:pPr eaLnBrk="1" hangingPunct="1">
              <a:lnSpc>
                <a:spcPct val="80000"/>
              </a:lnSpc>
              <a:buFont typeface="Wingdings" pitchFamily="2" charset="2"/>
              <a:buNone/>
              <a:defRPr/>
            </a:pPr>
            <a:endParaRPr lang="ru-RU" sz="700" dirty="0" smtClean="0"/>
          </a:p>
          <a:p>
            <a:pPr eaLnBrk="1" hangingPunct="1">
              <a:lnSpc>
                <a:spcPct val="80000"/>
              </a:lnSpc>
              <a:buFont typeface="Wingdings" pitchFamily="2" charset="2"/>
              <a:buNone/>
              <a:defRPr/>
            </a:pPr>
            <a:r>
              <a:rPr lang="ru-RU" sz="700" dirty="0" smtClean="0"/>
              <a:t>   </a:t>
            </a:r>
          </a:p>
        </p:txBody>
      </p:sp>
      <p:pic>
        <p:nvPicPr>
          <p:cNvPr id="637956" name="Picture 4" descr="рисунок 119"/>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443663" y="3429000"/>
            <a:ext cx="2379662" cy="3240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637954"/>
                                        </p:tgtEl>
                                        <p:attrNameLst>
                                          <p:attrName>style.visibility</p:attrName>
                                        </p:attrNameLst>
                                      </p:cBhvr>
                                      <p:to>
                                        <p:strVal val="visible"/>
                                      </p:to>
                                    </p:set>
                                    <p:anim calcmode="lin" valueType="num">
                                      <p:cBhvr>
                                        <p:cTn id="7" dur="1000" fill="hold"/>
                                        <p:tgtEl>
                                          <p:spTgt spid="637954"/>
                                        </p:tgtEl>
                                        <p:attrNameLst>
                                          <p:attrName>ppt_x</p:attrName>
                                        </p:attrNameLst>
                                      </p:cBhvr>
                                      <p:tavLst>
                                        <p:tav tm="0">
                                          <p:val>
                                            <p:strVal val="#ppt_x-.2"/>
                                          </p:val>
                                        </p:tav>
                                        <p:tav tm="100000">
                                          <p:val>
                                            <p:strVal val="#ppt_x"/>
                                          </p:val>
                                        </p:tav>
                                      </p:tavLst>
                                    </p:anim>
                                    <p:anim calcmode="lin" valueType="num">
                                      <p:cBhvr>
                                        <p:cTn id="8" dur="1000" fill="hold"/>
                                        <p:tgtEl>
                                          <p:spTgt spid="637954"/>
                                        </p:tgtEl>
                                        <p:attrNameLst>
                                          <p:attrName>ppt_y</p:attrName>
                                        </p:attrNameLst>
                                      </p:cBhvr>
                                      <p:tavLst>
                                        <p:tav tm="0">
                                          <p:val>
                                            <p:strVal val="#ppt_y"/>
                                          </p:val>
                                        </p:tav>
                                        <p:tav tm="100000">
                                          <p:val>
                                            <p:strVal val="#ppt_y"/>
                                          </p:val>
                                        </p:tav>
                                      </p:tavLst>
                                    </p:anim>
                                    <p:animEffect transition="in" filter="wipe(right)" prLst="gradientSize: 0.1">
                                      <p:cBhvr>
                                        <p:cTn id="9" dur="1000"/>
                                        <p:tgtEl>
                                          <p:spTgt spid="63795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2" presetClass="entr" presetSubtype="4" fill="hold" nodeType="clickEffect">
                                  <p:stCondLst>
                                    <p:cond delay="0"/>
                                  </p:stCondLst>
                                  <p:childTnLst>
                                    <p:set>
                                      <p:cBhvr>
                                        <p:cTn id="13" dur="1" fill="hold">
                                          <p:stCondLst>
                                            <p:cond delay="0"/>
                                          </p:stCondLst>
                                        </p:cTn>
                                        <p:tgtEl>
                                          <p:spTgt spid="637955">
                                            <p:txEl>
                                              <p:pRg st="0" end="0"/>
                                            </p:txEl>
                                          </p:spTgt>
                                        </p:tgtEl>
                                        <p:attrNameLst>
                                          <p:attrName>style.visibility</p:attrName>
                                        </p:attrNameLst>
                                      </p:cBhvr>
                                      <p:to>
                                        <p:strVal val="visible"/>
                                      </p:to>
                                    </p:set>
                                    <p:animEffect transition="in" filter="wipe(down)">
                                      <p:cBhvr>
                                        <p:cTn id="14" dur="500"/>
                                        <p:tgtEl>
                                          <p:spTgt spid="637955">
                                            <p:txEl>
                                              <p:pRg st="0" end="0"/>
                                            </p:txEl>
                                          </p:spTgt>
                                        </p:tgtEl>
                                      </p:cBhvr>
                                    </p:animEffect>
                                  </p:childTnLst>
                                </p:cTn>
                              </p:par>
                              <p:par>
                                <p:cTn id="15" presetID="22" presetClass="entr" presetSubtype="4" fill="hold" nodeType="withEffect">
                                  <p:stCondLst>
                                    <p:cond delay="0"/>
                                  </p:stCondLst>
                                  <p:childTnLst>
                                    <p:set>
                                      <p:cBhvr>
                                        <p:cTn id="16" dur="1" fill="hold">
                                          <p:stCondLst>
                                            <p:cond delay="0"/>
                                          </p:stCondLst>
                                        </p:cTn>
                                        <p:tgtEl>
                                          <p:spTgt spid="637955">
                                            <p:txEl>
                                              <p:pRg st="1" end="1"/>
                                            </p:txEl>
                                          </p:spTgt>
                                        </p:tgtEl>
                                        <p:attrNameLst>
                                          <p:attrName>style.visibility</p:attrName>
                                        </p:attrNameLst>
                                      </p:cBhvr>
                                      <p:to>
                                        <p:strVal val="visible"/>
                                      </p:to>
                                    </p:set>
                                    <p:animEffect transition="in" filter="wipe(down)">
                                      <p:cBhvr>
                                        <p:cTn id="17" dur="500"/>
                                        <p:tgtEl>
                                          <p:spTgt spid="637955">
                                            <p:txEl>
                                              <p:pRg st="1" end="1"/>
                                            </p:txEl>
                                          </p:spTgt>
                                        </p:tgtEl>
                                      </p:cBhvr>
                                    </p:animEffect>
                                  </p:childTnLst>
                                </p:cTn>
                              </p:par>
                              <p:par>
                                <p:cTn id="18" presetID="22" presetClass="entr" presetSubtype="4" fill="hold" nodeType="withEffect">
                                  <p:stCondLst>
                                    <p:cond delay="0"/>
                                  </p:stCondLst>
                                  <p:childTnLst>
                                    <p:set>
                                      <p:cBhvr>
                                        <p:cTn id="19" dur="1" fill="hold">
                                          <p:stCondLst>
                                            <p:cond delay="0"/>
                                          </p:stCondLst>
                                        </p:cTn>
                                        <p:tgtEl>
                                          <p:spTgt spid="637955">
                                            <p:txEl>
                                              <p:pRg st="2" end="2"/>
                                            </p:txEl>
                                          </p:spTgt>
                                        </p:tgtEl>
                                        <p:attrNameLst>
                                          <p:attrName>style.visibility</p:attrName>
                                        </p:attrNameLst>
                                      </p:cBhvr>
                                      <p:to>
                                        <p:strVal val="visible"/>
                                      </p:to>
                                    </p:set>
                                    <p:animEffect transition="in" filter="wipe(down)">
                                      <p:cBhvr>
                                        <p:cTn id="20" dur="500"/>
                                        <p:tgtEl>
                                          <p:spTgt spid="637955">
                                            <p:txEl>
                                              <p:pRg st="2" end="2"/>
                                            </p:txEl>
                                          </p:spTgt>
                                        </p:tgtEl>
                                      </p:cBhvr>
                                    </p:animEffect>
                                  </p:childTnLst>
                                </p:cTn>
                              </p:par>
                              <p:par>
                                <p:cTn id="21" presetID="22" presetClass="entr" presetSubtype="4" fill="hold" nodeType="withEffect">
                                  <p:stCondLst>
                                    <p:cond delay="0"/>
                                  </p:stCondLst>
                                  <p:childTnLst>
                                    <p:set>
                                      <p:cBhvr>
                                        <p:cTn id="22" dur="1" fill="hold">
                                          <p:stCondLst>
                                            <p:cond delay="0"/>
                                          </p:stCondLst>
                                        </p:cTn>
                                        <p:tgtEl>
                                          <p:spTgt spid="637955">
                                            <p:txEl>
                                              <p:pRg st="4" end="4"/>
                                            </p:txEl>
                                          </p:spTgt>
                                        </p:tgtEl>
                                        <p:attrNameLst>
                                          <p:attrName>style.visibility</p:attrName>
                                        </p:attrNameLst>
                                      </p:cBhvr>
                                      <p:to>
                                        <p:strVal val="visible"/>
                                      </p:to>
                                    </p:set>
                                    <p:animEffect transition="in" filter="wipe(down)">
                                      <p:cBhvr>
                                        <p:cTn id="23" dur="500"/>
                                        <p:tgtEl>
                                          <p:spTgt spid="637955">
                                            <p:txEl>
                                              <p:pRg st="4" end="4"/>
                                            </p:txEl>
                                          </p:spTgt>
                                        </p:tgtEl>
                                      </p:cBhvr>
                                    </p:animEffect>
                                  </p:childTnLst>
                                </p:cTn>
                              </p:par>
                              <p:par>
                                <p:cTn id="24" presetID="22" presetClass="entr" presetSubtype="4" fill="hold" nodeType="withEffect">
                                  <p:stCondLst>
                                    <p:cond delay="0"/>
                                  </p:stCondLst>
                                  <p:childTnLst>
                                    <p:set>
                                      <p:cBhvr>
                                        <p:cTn id="25" dur="1" fill="hold">
                                          <p:stCondLst>
                                            <p:cond delay="0"/>
                                          </p:stCondLst>
                                        </p:cTn>
                                        <p:tgtEl>
                                          <p:spTgt spid="637955">
                                            <p:txEl>
                                              <p:pRg st="5" end="5"/>
                                            </p:txEl>
                                          </p:spTgt>
                                        </p:tgtEl>
                                        <p:attrNameLst>
                                          <p:attrName>style.visibility</p:attrName>
                                        </p:attrNameLst>
                                      </p:cBhvr>
                                      <p:to>
                                        <p:strVal val="visible"/>
                                      </p:to>
                                    </p:set>
                                    <p:animEffect transition="in" filter="wipe(down)">
                                      <p:cBhvr>
                                        <p:cTn id="26" dur="500"/>
                                        <p:tgtEl>
                                          <p:spTgt spid="637955">
                                            <p:txEl>
                                              <p:pRg st="5" end="5"/>
                                            </p:txEl>
                                          </p:spTgt>
                                        </p:tgtEl>
                                      </p:cBhvr>
                                    </p:animEffect>
                                  </p:childTnLst>
                                </p:cTn>
                              </p:par>
                              <p:par>
                                <p:cTn id="27" presetID="22" presetClass="entr" presetSubtype="4" fill="hold" nodeType="withEffect">
                                  <p:stCondLst>
                                    <p:cond delay="0"/>
                                  </p:stCondLst>
                                  <p:childTnLst>
                                    <p:set>
                                      <p:cBhvr>
                                        <p:cTn id="28" dur="1" fill="hold">
                                          <p:stCondLst>
                                            <p:cond delay="0"/>
                                          </p:stCondLst>
                                        </p:cTn>
                                        <p:tgtEl>
                                          <p:spTgt spid="637955">
                                            <p:txEl>
                                              <p:pRg st="6" end="6"/>
                                            </p:txEl>
                                          </p:spTgt>
                                        </p:tgtEl>
                                        <p:attrNameLst>
                                          <p:attrName>style.visibility</p:attrName>
                                        </p:attrNameLst>
                                      </p:cBhvr>
                                      <p:to>
                                        <p:strVal val="visible"/>
                                      </p:to>
                                    </p:set>
                                    <p:animEffect transition="in" filter="wipe(down)">
                                      <p:cBhvr>
                                        <p:cTn id="29" dur="500"/>
                                        <p:tgtEl>
                                          <p:spTgt spid="637955">
                                            <p:txEl>
                                              <p:pRg st="6" end="6"/>
                                            </p:txEl>
                                          </p:spTgt>
                                        </p:tgtEl>
                                      </p:cBhvr>
                                    </p:animEffect>
                                  </p:childTnLst>
                                </p:cTn>
                              </p:par>
                              <p:par>
                                <p:cTn id="30" presetID="22" presetClass="entr" presetSubtype="4" fill="hold" nodeType="withEffect">
                                  <p:stCondLst>
                                    <p:cond delay="0"/>
                                  </p:stCondLst>
                                  <p:childTnLst>
                                    <p:set>
                                      <p:cBhvr>
                                        <p:cTn id="31" dur="1" fill="hold">
                                          <p:stCondLst>
                                            <p:cond delay="0"/>
                                          </p:stCondLst>
                                        </p:cTn>
                                        <p:tgtEl>
                                          <p:spTgt spid="637955">
                                            <p:txEl>
                                              <p:pRg st="7" end="7"/>
                                            </p:txEl>
                                          </p:spTgt>
                                        </p:tgtEl>
                                        <p:attrNameLst>
                                          <p:attrName>style.visibility</p:attrName>
                                        </p:attrNameLst>
                                      </p:cBhvr>
                                      <p:to>
                                        <p:strVal val="visible"/>
                                      </p:to>
                                    </p:set>
                                    <p:animEffect transition="in" filter="wipe(down)">
                                      <p:cBhvr>
                                        <p:cTn id="32" dur="500"/>
                                        <p:tgtEl>
                                          <p:spTgt spid="637955">
                                            <p:txEl>
                                              <p:pRg st="7" end="7"/>
                                            </p:txEl>
                                          </p:spTgt>
                                        </p:tgtEl>
                                      </p:cBhvr>
                                    </p:animEffect>
                                  </p:childTnLst>
                                </p:cTn>
                              </p:par>
                              <p:par>
                                <p:cTn id="33" presetID="22" presetClass="entr" presetSubtype="4" fill="hold" nodeType="withEffect">
                                  <p:stCondLst>
                                    <p:cond delay="0"/>
                                  </p:stCondLst>
                                  <p:childTnLst>
                                    <p:set>
                                      <p:cBhvr>
                                        <p:cTn id="34" dur="1" fill="hold">
                                          <p:stCondLst>
                                            <p:cond delay="0"/>
                                          </p:stCondLst>
                                        </p:cTn>
                                        <p:tgtEl>
                                          <p:spTgt spid="637955">
                                            <p:txEl>
                                              <p:pRg st="8" end="8"/>
                                            </p:txEl>
                                          </p:spTgt>
                                        </p:tgtEl>
                                        <p:attrNameLst>
                                          <p:attrName>style.visibility</p:attrName>
                                        </p:attrNameLst>
                                      </p:cBhvr>
                                      <p:to>
                                        <p:strVal val="visible"/>
                                      </p:to>
                                    </p:set>
                                    <p:animEffect transition="in" filter="wipe(down)">
                                      <p:cBhvr>
                                        <p:cTn id="35" dur="500"/>
                                        <p:tgtEl>
                                          <p:spTgt spid="637955">
                                            <p:txEl>
                                              <p:pRg st="8" end="8"/>
                                            </p:txEl>
                                          </p:spTgt>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9" presetClass="entr" presetSubtype="0" fill="hold" nodeType="clickEffect">
                                  <p:stCondLst>
                                    <p:cond delay="0"/>
                                  </p:stCondLst>
                                  <p:childTnLst>
                                    <p:set>
                                      <p:cBhvr>
                                        <p:cTn id="39" dur="1" fill="hold">
                                          <p:stCondLst>
                                            <p:cond delay="0"/>
                                          </p:stCondLst>
                                        </p:cTn>
                                        <p:tgtEl>
                                          <p:spTgt spid="637956"/>
                                        </p:tgtEl>
                                        <p:attrNameLst>
                                          <p:attrName>style.visibility</p:attrName>
                                        </p:attrNameLst>
                                      </p:cBhvr>
                                      <p:to>
                                        <p:strVal val="visible"/>
                                      </p:to>
                                    </p:set>
                                    <p:anim calcmode="lin" valueType="num">
                                      <p:cBhvr>
                                        <p:cTn id="40" dur="1000" fill="hold"/>
                                        <p:tgtEl>
                                          <p:spTgt spid="637956"/>
                                        </p:tgtEl>
                                        <p:attrNameLst>
                                          <p:attrName>ppt_x</p:attrName>
                                        </p:attrNameLst>
                                      </p:cBhvr>
                                      <p:tavLst>
                                        <p:tav tm="0">
                                          <p:val>
                                            <p:strVal val="#ppt_x-.2"/>
                                          </p:val>
                                        </p:tav>
                                        <p:tav tm="100000">
                                          <p:val>
                                            <p:strVal val="#ppt_x"/>
                                          </p:val>
                                        </p:tav>
                                      </p:tavLst>
                                    </p:anim>
                                    <p:anim calcmode="lin" valueType="num">
                                      <p:cBhvr>
                                        <p:cTn id="41" dur="1000" fill="hold"/>
                                        <p:tgtEl>
                                          <p:spTgt spid="637956"/>
                                        </p:tgtEl>
                                        <p:attrNameLst>
                                          <p:attrName>ppt_y</p:attrName>
                                        </p:attrNameLst>
                                      </p:cBhvr>
                                      <p:tavLst>
                                        <p:tav tm="0">
                                          <p:val>
                                            <p:strVal val="#ppt_y"/>
                                          </p:val>
                                        </p:tav>
                                        <p:tav tm="100000">
                                          <p:val>
                                            <p:strVal val="#ppt_y"/>
                                          </p:val>
                                        </p:tav>
                                      </p:tavLst>
                                    </p:anim>
                                    <p:animEffect transition="in" filter="wipe(right)" prLst="gradientSize: 0.1">
                                      <p:cBhvr>
                                        <p:cTn id="42" dur="1000"/>
                                        <p:tgtEl>
                                          <p:spTgt spid="6379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795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8978" name="Rectangle 2"/>
          <p:cNvSpPr>
            <a:spLocks noGrp="1" noChangeArrowheads="1"/>
          </p:cNvSpPr>
          <p:nvPr>
            <p:ph type="title"/>
          </p:nvPr>
        </p:nvSpPr>
        <p:spPr>
          <a:xfrm>
            <a:off x="0" y="188913"/>
            <a:ext cx="8229600" cy="744537"/>
          </a:xfrm>
        </p:spPr>
        <p:txBody>
          <a:bodyPr/>
          <a:lstStyle/>
          <a:p>
            <a:pPr eaLnBrk="1" hangingPunct="1">
              <a:defRPr/>
            </a:pPr>
            <a:r>
              <a:rPr lang="ru-RU" sz="3400" i="1" smtClean="0"/>
              <a:t>Невесомость</a:t>
            </a:r>
            <a:endParaRPr lang="ru-RU" b="1" smtClean="0"/>
          </a:p>
        </p:txBody>
      </p:sp>
      <p:sp>
        <p:nvSpPr>
          <p:cNvPr id="638979" name="Rectangle 3"/>
          <p:cNvSpPr>
            <a:spLocks noGrp="1" noChangeArrowheads="1"/>
          </p:cNvSpPr>
          <p:nvPr>
            <p:ph type="body" idx="1"/>
          </p:nvPr>
        </p:nvSpPr>
        <p:spPr>
          <a:xfrm>
            <a:off x="395288" y="1268413"/>
            <a:ext cx="8229600" cy="4114800"/>
          </a:xfrm>
        </p:spPr>
        <p:txBody>
          <a:bodyPr/>
          <a:lstStyle/>
          <a:p>
            <a:pPr eaLnBrk="1" hangingPunct="1">
              <a:lnSpc>
                <a:spcPct val="90000"/>
              </a:lnSpc>
              <a:buFont typeface="Wingdings" pitchFamily="2" charset="2"/>
              <a:buNone/>
              <a:defRPr/>
            </a:pPr>
            <a:r>
              <a:rPr lang="ru-RU" sz="2800" smtClean="0">
                <a:latin typeface="Monotype Corsiva" pitchFamily="66" charset="0"/>
              </a:rPr>
              <a:t>       При ускорении </a:t>
            </a:r>
            <a:r>
              <a:rPr lang="en-US" sz="3000" b="1" smtClean="0">
                <a:latin typeface="Monotype Corsiva" pitchFamily="66" charset="0"/>
              </a:rPr>
              <a:t>a</a:t>
            </a:r>
            <a:r>
              <a:rPr lang="ru-RU" sz="3000" b="1" smtClean="0">
                <a:latin typeface="Monotype Corsiva" pitchFamily="66" charset="0"/>
              </a:rPr>
              <a:t> </a:t>
            </a:r>
            <a:r>
              <a:rPr lang="en-US" sz="3000" b="1" smtClean="0">
                <a:latin typeface="Monotype Corsiva" pitchFamily="66" charset="0"/>
              </a:rPr>
              <a:t>=</a:t>
            </a:r>
            <a:r>
              <a:rPr lang="ru-RU" sz="3000" b="1" smtClean="0">
                <a:latin typeface="Monotype Corsiva" pitchFamily="66" charset="0"/>
              </a:rPr>
              <a:t> </a:t>
            </a:r>
            <a:r>
              <a:rPr lang="en-US" sz="3000" b="1" smtClean="0">
                <a:latin typeface="Monotype Corsiva" pitchFamily="66" charset="0"/>
              </a:rPr>
              <a:t>g</a:t>
            </a:r>
            <a:r>
              <a:rPr lang="ru-RU" sz="2800" smtClean="0">
                <a:latin typeface="Monotype Corsiva" pitchFamily="66" charset="0"/>
              </a:rPr>
              <a:t> вес тела равен: </a:t>
            </a:r>
          </a:p>
          <a:p>
            <a:pPr eaLnBrk="1" hangingPunct="1">
              <a:lnSpc>
                <a:spcPct val="90000"/>
              </a:lnSpc>
              <a:buFont typeface="Wingdings" pitchFamily="2" charset="2"/>
              <a:buNone/>
              <a:defRPr/>
            </a:pPr>
            <a:r>
              <a:rPr lang="ru-RU" sz="2800" smtClean="0">
                <a:latin typeface="Monotype Corsiva" pitchFamily="66" charset="0"/>
              </a:rPr>
              <a:t>                                                                 </a:t>
            </a:r>
            <a:r>
              <a:rPr lang="en-US" sz="3000" b="1" smtClean="0">
                <a:latin typeface="Monotype Corsiva" pitchFamily="66" charset="0"/>
              </a:rPr>
              <a:t>P</a:t>
            </a:r>
            <a:r>
              <a:rPr lang="ru-RU" sz="3000" b="1" smtClean="0">
                <a:latin typeface="Monotype Corsiva" pitchFamily="66" charset="0"/>
              </a:rPr>
              <a:t> </a:t>
            </a:r>
            <a:r>
              <a:rPr lang="en-US" sz="3000" b="1" smtClean="0">
                <a:latin typeface="Monotype Corsiva" pitchFamily="66" charset="0"/>
              </a:rPr>
              <a:t>=</a:t>
            </a:r>
            <a:r>
              <a:rPr lang="ru-RU" sz="3000" b="1" smtClean="0">
                <a:latin typeface="Monotype Corsiva" pitchFamily="66" charset="0"/>
              </a:rPr>
              <a:t> </a:t>
            </a:r>
            <a:r>
              <a:rPr lang="en-US" sz="3000" b="1" smtClean="0">
                <a:latin typeface="Monotype Corsiva" pitchFamily="66" charset="0"/>
              </a:rPr>
              <a:t>m</a:t>
            </a:r>
            <a:r>
              <a:rPr lang="ru-RU" sz="3000" b="1" smtClean="0">
                <a:latin typeface="Monotype Corsiva" pitchFamily="66" charset="0"/>
              </a:rPr>
              <a:t> </a:t>
            </a:r>
            <a:r>
              <a:rPr lang="en-US" sz="3000" b="1" smtClean="0">
                <a:latin typeface="Monotype Corsiva" pitchFamily="66" charset="0"/>
              </a:rPr>
              <a:t>(</a:t>
            </a:r>
            <a:r>
              <a:rPr lang="ru-RU" sz="3000" b="1" smtClean="0">
                <a:latin typeface="Monotype Corsiva" pitchFamily="66" charset="0"/>
              </a:rPr>
              <a:t> </a:t>
            </a:r>
            <a:r>
              <a:rPr lang="en-US" sz="3000" b="1" smtClean="0">
                <a:latin typeface="Monotype Corsiva" pitchFamily="66" charset="0"/>
              </a:rPr>
              <a:t>g</a:t>
            </a:r>
            <a:r>
              <a:rPr lang="ru-RU" sz="3000" b="1" smtClean="0">
                <a:latin typeface="Monotype Corsiva" pitchFamily="66" charset="0"/>
              </a:rPr>
              <a:t> </a:t>
            </a:r>
            <a:r>
              <a:rPr lang="en-US" sz="3000" b="1" smtClean="0">
                <a:latin typeface="Monotype Corsiva" pitchFamily="66" charset="0"/>
              </a:rPr>
              <a:t>–</a:t>
            </a:r>
            <a:r>
              <a:rPr lang="ru-RU" sz="3000" b="1" smtClean="0">
                <a:latin typeface="Monotype Corsiva" pitchFamily="66" charset="0"/>
              </a:rPr>
              <a:t> </a:t>
            </a:r>
            <a:r>
              <a:rPr lang="en-US" sz="3000" b="1" smtClean="0">
                <a:latin typeface="Monotype Corsiva" pitchFamily="66" charset="0"/>
              </a:rPr>
              <a:t>g</a:t>
            </a:r>
            <a:r>
              <a:rPr lang="ru-RU" sz="3000" b="1" smtClean="0">
                <a:latin typeface="Monotype Corsiva" pitchFamily="66" charset="0"/>
              </a:rPr>
              <a:t> </a:t>
            </a:r>
            <a:r>
              <a:rPr lang="en-US" sz="3000" b="1" smtClean="0">
                <a:latin typeface="Monotype Corsiva" pitchFamily="66" charset="0"/>
              </a:rPr>
              <a:t>)</a:t>
            </a:r>
            <a:r>
              <a:rPr lang="ru-RU" sz="3000" b="1" smtClean="0">
                <a:latin typeface="Monotype Corsiva" pitchFamily="66" charset="0"/>
              </a:rPr>
              <a:t> </a:t>
            </a:r>
            <a:r>
              <a:rPr lang="en-US" sz="3000" b="1" smtClean="0">
                <a:latin typeface="Monotype Corsiva" pitchFamily="66" charset="0"/>
              </a:rPr>
              <a:t>=</a:t>
            </a:r>
            <a:r>
              <a:rPr lang="ru-RU" sz="3000" b="1" smtClean="0">
                <a:latin typeface="Monotype Corsiva" pitchFamily="66" charset="0"/>
              </a:rPr>
              <a:t> </a:t>
            </a:r>
            <a:r>
              <a:rPr lang="en-US" sz="3000" b="1" smtClean="0">
                <a:latin typeface="Monotype Corsiva" pitchFamily="66" charset="0"/>
              </a:rPr>
              <a:t>0</a:t>
            </a:r>
            <a:endParaRPr lang="ru-RU" sz="3000" b="1" smtClean="0">
              <a:latin typeface="Monotype Corsiva" pitchFamily="66" charset="0"/>
            </a:endParaRPr>
          </a:p>
          <a:p>
            <a:pPr eaLnBrk="1" hangingPunct="1">
              <a:lnSpc>
                <a:spcPct val="90000"/>
              </a:lnSpc>
              <a:buFont typeface="Wingdings" pitchFamily="2" charset="2"/>
              <a:buNone/>
              <a:defRPr/>
            </a:pPr>
            <a:r>
              <a:rPr lang="ru-RU" sz="2800" smtClean="0">
                <a:latin typeface="Monotype Corsiva" pitchFamily="66" charset="0"/>
              </a:rPr>
              <a:t> Тела, движущиеся только под действием силы </a:t>
            </a:r>
          </a:p>
          <a:p>
            <a:pPr eaLnBrk="1" hangingPunct="1">
              <a:lnSpc>
                <a:spcPct val="90000"/>
              </a:lnSpc>
              <a:buFont typeface="Wingdings" pitchFamily="2" charset="2"/>
              <a:buNone/>
              <a:defRPr/>
            </a:pPr>
            <a:r>
              <a:rPr lang="ru-RU" sz="2800" smtClean="0">
                <a:latin typeface="Monotype Corsiva" pitchFamily="66" charset="0"/>
              </a:rPr>
              <a:t>тяжести, всегда невесомы </a:t>
            </a:r>
            <a:endParaRPr lang="en-US" sz="2800" smtClean="0">
              <a:latin typeface="Monotype Corsiva" pitchFamily="66" charset="0"/>
            </a:endParaRPr>
          </a:p>
          <a:p>
            <a:pPr eaLnBrk="1" hangingPunct="1">
              <a:lnSpc>
                <a:spcPct val="90000"/>
              </a:lnSpc>
              <a:buFont typeface="Wingdings" pitchFamily="2" charset="2"/>
              <a:buNone/>
              <a:defRPr/>
            </a:pPr>
            <a:endParaRPr lang="ru-RU" sz="2800" smtClean="0">
              <a:latin typeface="Monotype Corsiva" pitchFamily="66" charset="0"/>
            </a:endParaRPr>
          </a:p>
          <a:p>
            <a:pPr eaLnBrk="1" hangingPunct="1">
              <a:lnSpc>
                <a:spcPct val="90000"/>
              </a:lnSpc>
              <a:buFont typeface="Wingdings" pitchFamily="2" charset="2"/>
              <a:buNone/>
              <a:defRPr/>
            </a:pPr>
            <a:endParaRPr lang="ru-RU" sz="3000" b="1" smtClean="0">
              <a:latin typeface="Monotype Corsiva" pitchFamily="66" charset="0"/>
            </a:endParaRPr>
          </a:p>
          <a:p>
            <a:pPr eaLnBrk="1" hangingPunct="1">
              <a:lnSpc>
                <a:spcPct val="90000"/>
              </a:lnSpc>
              <a:buFont typeface="Wingdings" pitchFamily="2" charset="2"/>
              <a:buNone/>
              <a:defRPr/>
            </a:pPr>
            <a:r>
              <a:rPr lang="ru-RU" sz="2800" smtClean="0">
                <a:latin typeface="Monotype Corsiva" pitchFamily="66" charset="0"/>
              </a:rPr>
              <a:t>       Состояние тела, при котором вес тела равен нулю, </a:t>
            </a:r>
          </a:p>
          <a:p>
            <a:pPr eaLnBrk="1" hangingPunct="1">
              <a:lnSpc>
                <a:spcPct val="90000"/>
              </a:lnSpc>
              <a:buFont typeface="Wingdings" pitchFamily="2" charset="2"/>
              <a:buNone/>
              <a:defRPr/>
            </a:pPr>
            <a:r>
              <a:rPr lang="ru-RU" sz="2800" smtClean="0">
                <a:latin typeface="Monotype Corsiva" pitchFamily="66" charset="0"/>
              </a:rPr>
              <a:t>называют невесомостью.</a:t>
            </a:r>
          </a:p>
          <a:p>
            <a:pPr eaLnBrk="1" hangingPunct="1">
              <a:lnSpc>
                <a:spcPct val="90000"/>
              </a:lnSpc>
              <a:buFont typeface="Wingdings" pitchFamily="2" charset="2"/>
              <a:buNone/>
              <a:defRPr/>
            </a:pPr>
            <a:endParaRPr lang="ru-RU" sz="2800" smtClean="0">
              <a:latin typeface="Monotype Corsiva"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38978"/>
                                        </p:tgtEl>
                                        <p:attrNameLst>
                                          <p:attrName>style.visibility</p:attrName>
                                        </p:attrNameLst>
                                      </p:cBhvr>
                                      <p:to>
                                        <p:strVal val="visible"/>
                                      </p:to>
                                    </p:set>
                                    <p:animEffect transition="in" filter="wipe(down)">
                                      <p:cBhvr>
                                        <p:cTn id="7" dur="500"/>
                                        <p:tgtEl>
                                          <p:spTgt spid="63897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638979">
                                            <p:txEl>
                                              <p:pRg st="0" end="0"/>
                                            </p:txEl>
                                          </p:spTgt>
                                        </p:tgtEl>
                                        <p:attrNameLst>
                                          <p:attrName>style.visibility</p:attrName>
                                        </p:attrNameLst>
                                      </p:cBhvr>
                                      <p:to>
                                        <p:strVal val="visible"/>
                                      </p:to>
                                    </p:set>
                                    <p:animEffect transition="in" filter="wipe(down)">
                                      <p:cBhvr>
                                        <p:cTn id="12" dur="500"/>
                                        <p:tgtEl>
                                          <p:spTgt spid="638979">
                                            <p:txEl>
                                              <p:pRg st="0" end="0"/>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638979">
                                            <p:txEl>
                                              <p:pRg st="1" end="1"/>
                                            </p:txEl>
                                          </p:spTgt>
                                        </p:tgtEl>
                                        <p:attrNameLst>
                                          <p:attrName>style.visibility</p:attrName>
                                        </p:attrNameLst>
                                      </p:cBhvr>
                                      <p:to>
                                        <p:strVal val="visible"/>
                                      </p:to>
                                    </p:set>
                                    <p:animEffect transition="in" filter="wipe(down)">
                                      <p:cBhvr>
                                        <p:cTn id="15" dur="500"/>
                                        <p:tgtEl>
                                          <p:spTgt spid="638979">
                                            <p:txEl>
                                              <p:pRg st="1" end="1"/>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638979">
                                            <p:txEl>
                                              <p:pRg st="2" end="2"/>
                                            </p:txEl>
                                          </p:spTgt>
                                        </p:tgtEl>
                                        <p:attrNameLst>
                                          <p:attrName>style.visibility</p:attrName>
                                        </p:attrNameLst>
                                      </p:cBhvr>
                                      <p:to>
                                        <p:strVal val="visible"/>
                                      </p:to>
                                    </p:set>
                                    <p:animEffect transition="in" filter="wipe(down)">
                                      <p:cBhvr>
                                        <p:cTn id="18" dur="500"/>
                                        <p:tgtEl>
                                          <p:spTgt spid="638979">
                                            <p:txEl>
                                              <p:pRg st="2" end="2"/>
                                            </p:txEl>
                                          </p:spTgt>
                                        </p:tgtEl>
                                      </p:cBhvr>
                                    </p:animEffect>
                                  </p:childTnLst>
                                </p:cTn>
                              </p:par>
                              <p:par>
                                <p:cTn id="19" presetID="22" presetClass="entr" presetSubtype="4" fill="hold" nodeType="withEffect">
                                  <p:stCondLst>
                                    <p:cond delay="0"/>
                                  </p:stCondLst>
                                  <p:childTnLst>
                                    <p:set>
                                      <p:cBhvr>
                                        <p:cTn id="20" dur="1" fill="hold">
                                          <p:stCondLst>
                                            <p:cond delay="0"/>
                                          </p:stCondLst>
                                        </p:cTn>
                                        <p:tgtEl>
                                          <p:spTgt spid="638979">
                                            <p:txEl>
                                              <p:pRg st="3" end="3"/>
                                            </p:txEl>
                                          </p:spTgt>
                                        </p:tgtEl>
                                        <p:attrNameLst>
                                          <p:attrName>style.visibility</p:attrName>
                                        </p:attrNameLst>
                                      </p:cBhvr>
                                      <p:to>
                                        <p:strVal val="visible"/>
                                      </p:to>
                                    </p:set>
                                    <p:animEffect transition="in" filter="wipe(down)">
                                      <p:cBhvr>
                                        <p:cTn id="21" dur="500"/>
                                        <p:tgtEl>
                                          <p:spTgt spid="638979">
                                            <p:txEl>
                                              <p:pRg st="3" end="3"/>
                                            </p:txEl>
                                          </p:spTgt>
                                        </p:tgtEl>
                                      </p:cBhvr>
                                    </p:animEffect>
                                  </p:childTnLst>
                                </p:cTn>
                              </p:par>
                              <p:par>
                                <p:cTn id="22" presetID="22" presetClass="entr" presetSubtype="4" fill="hold" nodeType="withEffect">
                                  <p:stCondLst>
                                    <p:cond delay="0"/>
                                  </p:stCondLst>
                                  <p:childTnLst>
                                    <p:set>
                                      <p:cBhvr>
                                        <p:cTn id="23" dur="1" fill="hold">
                                          <p:stCondLst>
                                            <p:cond delay="0"/>
                                          </p:stCondLst>
                                        </p:cTn>
                                        <p:tgtEl>
                                          <p:spTgt spid="638979">
                                            <p:txEl>
                                              <p:pRg st="6" end="6"/>
                                            </p:txEl>
                                          </p:spTgt>
                                        </p:tgtEl>
                                        <p:attrNameLst>
                                          <p:attrName>style.visibility</p:attrName>
                                        </p:attrNameLst>
                                      </p:cBhvr>
                                      <p:to>
                                        <p:strVal val="visible"/>
                                      </p:to>
                                    </p:set>
                                    <p:animEffect transition="in" filter="wipe(down)">
                                      <p:cBhvr>
                                        <p:cTn id="24" dur="500"/>
                                        <p:tgtEl>
                                          <p:spTgt spid="638979">
                                            <p:txEl>
                                              <p:pRg st="6" end="6"/>
                                            </p:txEl>
                                          </p:spTgt>
                                        </p:tgtEl>
                                      </p:cBhvr>
                                    </p:animEffect>
                                  </p:childTnLst>
                                </p:cTn>
                              </p:par>
                              <p:par>
                                <p:cTn id="25" presetID="22" presetClass="entr" presetSubtype="4" fill="hold" nodeType="withEffect">
                                  <p:stCondLst>
                                    <p:cond delay="0"/>
                                  </p:stCondLst>
                                  <p:childTnLst>
                                    <p:set>
                                      <p:cBhvr>
                                        <p:cTn id="26" dur="1" fill="hold">
                                          <p:stCondLst>
                                            <p:cond delay="0"/>
                                          </p:stCondLst>
                                        </p:cTn>
                                        <p:tgtEl>
                                          <p:spTgt spid="638979">
                                            <p:txEl>
                                              <p:pRg st="7" end="7"/>
                                            </p:txEl>
                                          </p:spTgt>
                                        </p:tgtEl>
                                        <p:attrNameLst>
                                          <p:attrName>style.visibility</p:attrName>
                                        </p:attrNameLst>
                                      </p:cBhvr>
                                      <p:to>
                                        <p:strVal val="visible"/>
                                      </p:to>
                                    </p:set>
                                    <p:animEffect transition="in" filter="wipe(down)">
                                      <p:cBhvr>
                                        <p:cTn id="27" dur="500"/>
                                        <p:tgtEl>
                                          <p:spTgt spid="63897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897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4"/>
          <p:cNvSpPr txBox="1">
            <a:spLocks noChangeArrowheads="1"/>
          </p:cNvSpPr>
          <p:nvPr/>
        </p:nvSpPr>
        <p:spPr bwMode="auto">
          <a:xfrm>
            <a:off x="1116013" y="836613"/>
            <a:ext cx="5903912" cy="1920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Lucida Console" pitchFamily="49" charset="0"/>
              </a:defRPr>
            </a:lvl1pPr>
            <a:lvl2pPr marL="742950" indent="-285750" eaLnBrk="0" hangingPunct="0">
              <a:defRPr>
                <a:solidFill>
                  <a:schemeClr val="tx1"/>
                </a:solidFill>
                <a:latin typeface="Lucida Console" pitchFamily="49" charset="0"/>
              </a:defRPr>
            </a:lvl2pPr>
            <a:lvl3pPr marL="1143000" indent="-228600" eaLnBrk="0" hangingPunct="0">
              <a:defRPr>
                <a:solidFill>
                  <a:schemeClr val="tx1"/>
                </a:solidFill>
                <a:latin typeface="Lucida Console" pitchFamily="49" charset="0"/>
              </a:defRPr>
            </a:lvl3pPr>
            <a:lvl4pPr marL="1600200" indent="-228600" eaLnBrk="0" hangingPunct="0">
              <a:defRPr>
                <a:solidFill>
                  <a:schemeClr val="tx1"/>
                </a:solidFill>
                <a:latin typeface="Lucida Console" pitchFamily="49" charset="0"/>
              </a:defRPr>
            </a:lvl4pPr>
            <a:lvl5pPr marL="2057400" indent="-228600" eaLnBrk="0" hangingPunct="0">
              <a:defRPr>
                <a:solidFill>
                  <a:schemeClr val="tx1"/>
                </a:solidFill>
                <a:latin typeface="Lucida Console" pitchFamily="49" charset="0"/>
              </a:defRPr>
            </a:lvl5pPr>
            <a:lvl6pPr marL="2514600" indent="-228600" eaLnBrk="0" fontAlgn="base" hangingPunct="0">
              <a:spcBef>
                <a:spcPct val="0"/>
              </a:spcBef>
              <a:spcAft>
                <a:spcPct val="0"/>
              </a:spcAft>
              <a:defRPr>
                <a:solidFill>
                  <a:schemeClr val="tx1"/>
                </a:solidFill>
                <a:latin typeface="Lucida Console" pitchFamily="49" charset="0"/>
              </a:defRPr>
            </a:lvl6pPr>
            <a:lvl7pPr marL="2971800" indent="-228600" eaLnBrk="0" fontAlgn="base" hangingPunct="0">
              <a:spcBef>
                <a:spcPct val="0"/>
              </a:spcBef>
              <a:spcAft>
                <a:spcPct val="0"/>
              </a:spcAft>
              <a:defRPr>
                <a:solidFill>
                  <a:schemeClr val="tx1"/>
                </a:solidFill>
                <a:latin typeface="Lucida Console" pitchFamily="49" charset="0"/>
              </a:defRPr>
            </a:lvl7pPr>
            <a:lvl8pPr marL="3429000" indent="-228600" eaLnBrk="0" fontAlgn="base" hangingPunct="0">
              <a:spcBef>
                <a:spcPct val="0"/>
              </a:spcBef>
              <a:spcAft>
                <a:spcPct val="0"/>
              </a:spcAft>
              <a:defRPr>
                <a:solidFill>
                  <a:schemeClr val="tx1"/>
                </a:solidFill>
                <a:latin typeface="Lucida Console" pitchFamily="49" charset="0"/>
              </a:defRPr>
            </a:lvl8pPr>
            <a:lvl9pPr marL="3886200" indent="-228600" eaLnBrk="0" fontAlgn="base" hangingPunct="0">
              <a:spcBef>
                <a:spcPct val="0"/>
              </a:spcBef>
              <a:spcAft>
                <a:spcPct val="0"/>
              </a:spcAft>
              <a:defRPr>
                <a:solidFill>
                  <a:schemeClr val="tx1"/>
                </a:solidFill>
                <a:latin typeface="Lucida Console" pitchFamily="49" charset="0"/>
              </a:defRPr>
            </a:lvl9pPr>
          </a:lstStyle>
          <a:p>
            <a:pPr eaLnBrk="1" hangingPunct="1">
              <a:spcBef>
                <a:spcPct val="50000"/>
              </a:spcBef>
            </a:pPr>
            <a:endParaRPr lang="ru-RU" altLang="ru-RU" sz="12000"/>
          </a:p>
        </p:txBody>
      </p:sp>
      <p:sp>
        <p:nvSpPr>
          <p:cNvPr id="522245" name="Rectangle 5"/>
          <p:cNvSpPr>
            <a:spLocks noChangeArrowheads="1"/>
          </p:cNvSpPr>
          <p:nvPr/>
        </p:nvSpPr>
        <p:spPr bwMode="auto">
          <a:xfrm>
            <a:off x="971550" y="981075"/>
            <a:ext cx="7037388" cy="3749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Lucida Console" pitchFamily="49" charset="0"/>
              </a:defRPr>
            </a:lvl1pPr>
            <a:lvl2pPr marL="742950" indent="-285750" eaLnBrk="0" hangingPunct="0">
              <a:defRPr>
                <a:solidFill>
                  <a:schemeClr val="tx1"/>
                </a:solidFill>
                <a:latin typeface="Lucida Console" pitchFamily="49" charset="0"/>
              </a:defRPr>
            </a:lvl2pPr>
            <a:lvl3pPr marL="1143000" indent="-228600" eaLnBrk="0" hangingPunct="0">
              <a:defRPr>
                <a:solidFill>
                  <a:schemeClr val="tx1"/>
                </a:solidFill>
                <a:latin typeface="Lucida Console" pitchFamily="49" charset="0"/>
              </a:defRPr>
            </a:lvl3pPr>
            <a:lvl4pPr marL="1600200" indent="-228600" eaLnBrk="0" hangingPunct="0">
              <a:defRPr>
                <a:solidFill>
                  <a:schemeClr val="tx1"/>
                </a:solidFill>
                <a:latin typeface="Lucida Console" pitchFamily="49" charset="0"/>
              </a:defRPr>
            </a:lvl4pPr>
            <a:lvl5pPr marL="2057400" indent="-228600" eaLnBrk="0" hangingPunct="0">
              <a:defRPr>
                <a:solidFill>
                  <a:schemeClr val="tx1"/>
                </a:solidFill>
                <a:latin typeface="Lucida Console" pitchFamily="49" charset="0"/>
              </a:defRPr>
            </a:lvl5pPr>
            <a:lvl6pPr marL="2514600" indent="-228600" eaLnBrk="0" fontAlgn="base" hangingPunct="0">
              <a:spcBef>
                <a:spcPct val="0"/>
              </a:spcBef>
              <a:spcAft>
                <a:spcPct val="0"/>
              </a:spcAft>
              <a:defRPr>
                <a:solidFill>
                  <a:schemeClr val="tx1"/>
                </a:solidFill>
                <a:latin typeface="Lucida Console" pitchFamily="49" charset="0"/>
              </a:defRPr>
            </a:lvl6pPr>
            <a:lvl7pPr marL="2971800" indent="-228600" eaLnBrk="0" fontAlgn="base" hangingPunct="0">
              <a:spcBef>
                <a:spcPct val="0"/>
              </a:spcBef>
              <a:spcAft>
                <a:spcPct val="0"/>
              </a:spcAft>
              <a:defRPr>
                <a:solidFill>
                  <a:schemeClr val="tx1"/>
                </a:solidFill>
                <a:latin typeface="Lucida Console" pitchFamily="49" charset="0"/>
              </a:defRPr>
            </a:lvl7pPr>
            <a:lvl8pPr marL="3429000" indent="-228600" eaLnBrk="0" fontAlgn="base" hangingPunct="0">
              <a:spcBef>
                <a:spcPct val="0"/>
              </a:spcBef>
              <a:spcAft>
                <a:spcPct val="0"/>
              </a:spcAft>
              <a:defRPr>
                <a:solidFill>
                  <a:schemeClr val="tx1"/>
                </a:solidFill>
                <a:latin typeface="Lucida Console" pitchFamily="49" charset="0"/>
              </a:defRPr>
            </a:lvl8pPr>
            <a:lvl9pPr marL="3886200" indent="-228600" eaLnBrk="0" fontAlgn="base" hangingPunct="0">
              <a:spcBef>
                <a:spcPct val="0"/>
              </a:spcBef>
              <a:spcAft>
                <a:spcPct val="0"/>
              </a:spcAft>
              <a:defRPr>
                <a:solidFill>
                  <a:schemeClr val="tx1"/>
                </a:solidFill>
                <a:latin typeface="Lucida Console" pitchFamily="49" charset="0"/>
              </a:defRPr>
            </a:lvl9pPr>
          </a:lstStyle>
          <a:p>
            <a:pPr eaLnBrk="1" hangingPunct="1"/>
            <a:r>
              <a:rPr lang="ru-RU" altLang="ru-RU" sz="12000" i="1">
                <a:solidFill>
                  <a:srgbClr val="FBD9E5"/>
                </a:solidFill>
                <a:latin typeface="Monotype Corsiva" pitchFamily="66" charset="0"/>
              </a:rPr>
              <a:t>     Сила   </a:t>
            </a:r>
          </a:p>
          <a:p>
            <a:pPr eaLnBrk="1" hangingPunct="1"/>
            <a:r>
              <a:rPr lang="ru-RU" altLang="ru-RU" sz="12000" i="1">
                <a:solidFill>
                  <a:srgbClr val="FBD9E5"/>
                </a:solidFill>
                <a:latin typeface="Monotype Corsiva" pitchFamily="66" charset="0"/>
              </a:rPr>
              <a:t>   трения</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nodeType="clickEffect">
                                  <p:stCondLst>
                                    <p:cond delay="0"/>
                                  </p:stCondLst>
                                  <p:childTnLst>
                                    <p:set>
                                      <p:cBhvr>
                                        <p:cTn id="6" dur="1" fill="hold">
                                          <p:stCondLst>
                                            <p:cond delay="0"/>
                                          </p:stCondLst>
                                        </p:cTn>
                                        <p:tgtEl>
                                          <p:spTgt spid="522245">
                                            <p:txEl>
                                              <p:pRg st="0" end="0"/>
                                            </p:txEl>
                                          </p:spTgt>
                                        </p:tgtEl>
                                        <p:attrNameLst>
                                          <p:attrName>style.visibility</p:attrName>
                                        </p:attrNameLst>
                                      </p:cBhvr>
                                      <p:to>
                                        <p:strVal val="visible"/>
                                      </p:to>
                                    </p:set>
                                    <p:anim calcmode="lin" valueType="num">
                                      <p:cBhvr>
                                        <p:cTn id="7" dur="1000" fill="hold"/>
                                        <p:tgtEl>
                                          <p:spTgt spid="522245">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522245">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522245">
                                            <p:txEl>
                                              <p:pRg st="0" end="0"/>
                                            </p:txEl>
                                          </p:spTgt>
                                        </p:tgtEl>
                                      </p:cBhvr>
                                    </p:animEffect>
                                  </p:childTnLst>
                                </p:cTn>
                              </p:par>
                              <p:par>
                                <p:cTn id="10" presetID="29" presetClass="entr" presetSubtype="0" fill="hold" nodeType="withEffect">
                                  <p:stCondLst>
                                    <p:cond delay="0"/>
                                  </p:stCondLst>
                                  <p:childTnLst>
                                    <p:set>
                                      <p:cBhvr>
                                        <p:cTn id="11" dur="1" fill="hold">
                                          <p:stCondLst>
                                            <p:cond delay="0"/>
                                          </p:stCondLst>
                                        </p:cTn>
                                        <p:tgtEl>
                                          <p:spTgt spid="522245">
                                            <p:txEl>
                                              <p:pRg st="1" end="1"/>
                                            </p:txEl>
                                          </p:spTgt>
                                        </p:tgtEl>
                                        <p:attrNameLst>
                                          <p:attrName>style.visibility</p:attrName>
                                        </p:attrNameLst>
                                      </p:cBhvr>
                                      <p:to>
                                        <p:strVal val="visible"/>
                                      </p:to>
                                    </p:set>
                                    <p:anim calcmode="lin" valueType="num">
                                      <p:cBhvr>
                                        <p:cTn id="12" dur="1000" fill="hold"/>
                                        <p:tgtEl>
                                          <p:spTgt spid="522245">
                                            <p:txEl>
                                              <p:pRg st="1" end="1"/>
                                            </p:txEl>
                                          </p:spTgt>
                                        </p:tgtEl>
                                        <p:attrNameLst>
                                          <p:attrName>ppt_x</p:attrName>
                                        </p:attrNameLst>
                                      </p:cBhvr>
                                      <p:tavLst>
                                        <p:tav tm="0">
                                          <p:val>
                                            <p:strVal val="#ppt_x-.2"/>
                                          </p:val>
                                        </p:tav>
                                        <p:tav tm="100000">
                                          <p:val>
                                            <p:strVal val="#ppt_x"/>
                                          </p:val>
                                        </p:tav>
                                      </p:tavLst>
                                    </p:anim>
                                    <p:anim calcmode="lin" valueType="num">
                                      <p:cBhvr>
                                        <p:cTn id="13" dur="1000" fill="hold"/>
                                        <p:tgtEl>
                                          <p:spTgt spid="522245">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4" dur="1000"/>
                                        <p:tgtEl>
                                          <p:spTgt spid="52224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6514" name="Rectangle 2"/>
          <p:cNvSpPr>
            <a:spLocks noGrp="1" noChangeArrowheads="1"/>
          </p:cNvSpPr>
          <p:nvPr>
            <p:ph type="title"/>
          </p:nvPr>
        </p:nvSpPr>
        <p:spPr>
          <a:xfrm>
            <a:off x="468313" y="188913"/>
            <a:ext cx="8229600" cy="1371600"/>
          </a:xfrm>
        </p:spPr>
        <p:txBody>
          <a:bodyPr/>
          <a:lstStyle/>
          <a:p>
            <a:pPr eaLnBrk="1" hangingPunct="1">
              <a:defRPr/>
            </a:pPr>
            <a:r>
              <a:rPr lang="ru-RU" i="1" smtClean="0">
                <a:latin typeface="Arial" charset="0"/>
              </a:rPr>
              <a:t>Сила трения</a:t>
            </a:r>
            <a:endParaRPr lang="ru-RU" smtClean="0"/>
          </a:p>
        </p:txBody>
      </p:sp>
      <p:pic>
        <p:nvPicPr>
          <p:cNvPr id="576515" name="Picture 3" descr="j0301252"/>
          <p:cNvPicPr>
            <a:picLocks noGrp="1" noChangeAspect="1" noChangeArrowheads="1"/>
          </p:cNvPicPr>
          <p:nvPr>
            <p:ph sz="half" idx="2"/>
          </p:nvPr>
        </p:nvPicPr>
        <p:blipFill>
          <a:blip r:embed="rId4" cstate="print">
            <a:extLst>
              <a:ext uri="{28A0092B-C50C-407E-A947-70E740481C1C}">
                <a14:useLocalDpi xmlns:a14="http://schemas.microsoft.com/office/drawing/2010/main" xmlns="" val="0"/>
              </a:ext>
            </a:extLst>
          </a:blip>
          <a:srcRect/>
          <a:stretch>
            <a:fillRect/>
          </a:stretch>
        </p:blipFill>
        <p:spPr>
          <a:xfrm rot="21307280">
            <a:off x="6948488" y="1412875"/>
            <a:ext cx="1830387" cy="1565275"/>
          </a:xfrm>
        </p:spPr>
      </p:pic>
      <p:pic>
        <p:nvPicPr>
          <p:cNvPr id="576516" name="Picture 4" descr="Untitled-1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rot="-1911959">
            <a:off x="6800850" y="4065588"/>
            <a:ext cx="1871663" cy="16557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76517" name="Picture 5" descr="Рисунок1"/>
          <p:cNvPicPr>
            <a:picLocks noGrp="1" noChangeAspect="1" noChangeArrowheads="1"/>
          </p:cNvPicPr>
          <p:nvPr>
            <p:ph sz="half" idx="1"/>
          </p:nvPr>
        </p:nvPicPr>
        <p:blipFill>
          <a:blip r:embed="rId6" cstate="print">
            <a:extLst>
              <a:ext uri="{28A0092B-C50C-407E-A947-70E740481C1C}">
                <a14:useLocalDpi xmlns:a14="http://schemas.microsoft.com/office/drawing/2010/main" xmlns="" val="0"/>
              </a:ext>
            </a:extLst>
          </a:blip>
          <a:srcRect/>
          <a:stretch>
            <a:fillRect/>
          </a:stretch>
        </p:blipFill>
        <p:spPr>
          <a:xfrm>
            <a:off x="457200" y="2071688"/>
            <a:ext cx="5410200" cy="3860800"/>
          </a:xfrm>
          <a:noFill/>
          <a:extLst>
            <a:ext uri="{909E8E84-426E-40DD-AFC4-6F175D3DCCD1}">
              <a14:hiddenFill xmlns:a14="http://schemas.microsoft.com/office/drawing/2010/main" xmlns="">
                <a:solidFill>
                  <a:srgbClr val="FFFFFF"/>
                </a:solidFill>
              </a14:hiddenFill>
            </a:ext>
          </a:extLst>
        </p:spPr>
      </p:pic>
    </p:spTree>
    <p:custDataLst>
      <p:tags r:id="rId1"/>
    </p:custDataLst>
  </p:cSld>
  <p:clrMapOvr>
    <a:masterClrMapping/>
  </p:clrMapOvr>
  <p:transition advTm="11490">
    <p:pull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576514"/>
                                        </p:tgtEl>
                                        <p:attrNameLst>
                                          <p:attrName>style.visibility</p:attrName>
                                        </p:attrNameLst>
                                      </p:cBhvr>
                                      <p:to>
                                        <p:strVal val="visible"/>
                                      </p:to>
                                    </p:set>
                                    <p:anim calcmode="lin" valueType="num">
                                      <p:cBhvr>
                                        <p:cTn id="7" dur="1000" fill="hold"/>
                                        <p:tgtEl>
                                          <p:spTgt spid="576514"/>
                                        </p:tgtEl>
                                        <p:attrNameLst>
                                          <p:attrName>ppt_w</p:attrName>
                                        </p:attrNameLst>
                                      </p:cBhvr>
                                      <p:tavLst>
                                        <p:tav tm="0">
                                          <p:val>
                                            <p:fltVal val="0"/>
                                          </p:val>
                                        </p:tav>
                                        <p:tav tm="100000">
                                          <p:val>
                                            <p:strVal val="#ppt_w"/>
                                          </p:val>
                                        </p:tav>
                                      </p:tavLst>
                                    </p:anim>
                                    <p:anim calcmode="lin" valueType="num">
                                      <p:cBhvr>
                                        <p:cTn id="8" dur="1000" fill="hold"/>
                                        <p:tgtEl>
                                          <p:spTgt spid="576514"/>
                                        </p:tgtEl>
                                        <p:attrNameLst>
                                          <p:attrName>ppt_h</p:attrName>
                                        </p:attrNameLst>
                                      </p:cBhvr>
                                      <p:tavLst>
                                        <p:tav tm="0">
                                          <p:val>
                                            <p:fltVal val="0"/>
                                          </p:val>
                                        </p:tav>
                                        <p:tav tm="100000">
                                          <p:val>
                                            <p:strVal val="#ppt_h"/>
                                          </p:val>
                                        </p:tav>
                                      </p:tavLst>
                                    </p:anim>
                                    <p:anim calcmode="lin" valueType="num">
                                      <p:cBhvr>
                                        <p:cTn id="9" dur="1000" fill="hold"/>
                                        <p:tgtEl>
                                          <p:spTgt spid="576514"/>
                                        </p:tgtEl>
                                        <p:attrNameLst>
                                          <p:attrName>style.rotation</p:attrName>
                                        </p:attrNameLst>
                                      </p:cBhvr>
                                      <p:tavLst>
                                        <p:tav tm="0">
                                          <p:val>
                                            <p:fltVal val="90"/>
                                          </p:val>
                                        </p:tav>
                                        <p:tav tm="100000">
                                          <p:val>
                                            <p:fltVal val="0"/>
                                          </p:val>
                                        </p:tav>
                                      </p:tavLst>
                                    </p:anim>
                                    <p:animEffect transition="in" filter="fade">
                                      <p:cBhvr>
                                        <p:cTn id="10" dur="1000"/>
                                        <p:tgtEl>
                                          <p:spTgt spid="576514"/>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9" presetClass="entr" presetSubtype="0" fill="hold" nodeType="clickEffect">
                                  <p:stCondLst>
                                    <p:cond delay="0"/>
                                  </p:stCondLst>
                                  <p:childTnLst>
                                    <p:set>
                                      <p:cBhvr>
                                        <p:cTn id="14" dur="1" fill="hold">
                                          <p:stCondLst>
                                            <p:cond delay="0"/>
                                          </p:stCondLst>
                                        </p:cTn>
                                        <p:tgtEl>
                                          <p:spTgt spid="576517"/>
                                        </p:tgtEl>
                                        <p:attrNameLst>
                                          <p:attrName>style.visibility</p:attrName>
                                        </p:attrNameLst>
                                      </p:cBhvr>
                                      <p:to>
                                        <p:strVal val="visible"/>
                                      </p:to>
                                    </p:set>
                                    <p:anim calcmode="lin" valueType="num">
                                      <p:cBhvr>
                                        <p:cTn id="15" dur="1000" fill="hold"/>
                                        <p:tgtEl>
                                          <p:spTgt spid="576517"/>
                                        </p:tgtEl>
                                        <p:attrNameLst>
                                          <p:attrName>ppt_x</p:attrName>
                                        </p:attrNameLst>
                                      </p:cBhvr>
                                      <p:tavLst>
                                        <p:tav tm="0">
                                          <p:val>
                                            <p:strVal val="#ppt_x-.2"/>
                                          </p:val>
                                        </p:tav>
                                        <p:tav tm="100000">
                                          <p:val>
                                            <p:strVal val="#ppt_x"/>
                                          </p:val>
                                        </p:tav>
                                      </p:tavLst>
                                    </p:anim>
                                    <p:anim calcmode="lin" valueType="num">
                                      <p:cBhvr>
                                        <p:cTn id="16" dur="1000" fill="hold"/>
                                        <p:tgtEl>
                                          <p:spTgt spid="576517"/>
                                        </p:tgtEl>
                                        <p:attrNameLst>
                                          <p:attrName>ppt_y</p:attrName>
                                        </p:attrNameLst>
                                      </p:cBhvr>
                                      <p:tavLst>
                                        <p:tav tm="0">
                                          <p:val>
                                            <p:strVal val="#ppt_y"/>
                                          </p:val>
                                        </p:tav>
                                        <p:tav tm="100000">
                                          <p:val>
                                            <p:strVal val="#ppt_y"/>
                                          </p:val>
                                        </p:tav>
                                      </p:tavLst>
                                    </p:anim>
                                    <p:animEffect transition="in" filter="wipe(right)" prLst="gradientSize: 0.1">
                                      <p:cBhvr>
                                        <p:cTn id="17" dur="1000"/>
                                        <p:tgtEl>
                                          <p:spTgt spid="57651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9" presetClass="entr" presetSubtype="0" fill="hold" nodeType="clickEffect">
                                  <p:stCondLst>
                                    <p:cond delay="0"/>
                                  </p:stCondLst>
                                  <p:childTnLst>
                                    <p:set>
                                      <p:cBhvr>
                                        <p:cTn id="21" dur="1" fill="hold">
                                          <p:stCondLst>
                                            <p:cond delay="0"/>
                                          </p:stCondLst>
                                        </p:cTn>
                                        <p:tgtEl>
                                          <p:spTgt spid="576515"/>
                                        </p:tgtEl>
                                        <p:attrNameLst>
                                          <p:attrName>style.visibility</p:attrName>
                                        </p:attrNameLst>
                                      </p:cBhvr>
                                      <p:to>
                                        <p:strVal val="visible"/>
                                      </p:to>
                                    </p:set>
                                    <p:anim calcmode="lin" valueType="num">
                                      <p:cBhvr>
                                        <p:cTn id="22" dur="1000" fill="hold"/>
                                        <p:tgtEl>
                                          <p:spTgt spid="576515"/>
                                        </p:tgtEl>
                                        <p:attrNameLst>
                                          <p:attrName>ppt_x</p:attrName>
                                        </p:attrNameLst>
                                      </p:cBhvr>
                                      <p:tavLst>
                                        <p:tav tm="0">
                                          <p:val>
                                            <p:strVal val="#ppt_x-.2"/>
                                          </p:val>
                                        </p:tav>
                                        <p:tav tm="100000">
                                          <p:val>
                                            <p:strVal val="#ppt_x"/>
                                          </p:val>
                                        </p:tav>
                                      </p:tavLst>
                                    </p:anim>
                                    <p:anim calcmode="lin" valueType="num">
                                      <p:cBhvr>
                                        <p:cTn id="23" dur="1000" fill="hold"/>
                                        <p:tgtEl>
                                          <p:spTgt spid="576515"/>
                                        </p:tgtEl>
                                        <p:attrNameLst>
                                          <p:attrName>ppt_y</p:attrName>
                                        </p:attrNameLst>
                                      </p:cBhvr>
                                      <p:tavLst>
                                        <p:tav tm="0">
                                          <p:val>
                                            <p:strVal val="#ppt_y"/>
                                          </p:val>
                                        </p:tav>
                                        <p:tav tm="100000">
                                          <p:val>
                                            <p:strVal val="#ppt_y"/>
                                          </p:val>
                                        </p:tav>
                                      </p:tavLst>
                                    </p:anim>
                                    <p:animEffect transition="in" filter="wipe(right)" prLst="gradientSize: 0.1">
                                      <p:cBhvr>
                                        <p:cTn id="24" dur="1000"/>
                                        <p:tgtEl>
                                          <p:spTgt spid="576515"/>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9" presetClass="entr" presetSubtype="0" fill="hold" nodeType="clickEffect">
                                  <p:stCondLst>
                                    <p:cond delay="0"/>
                                  </p:stCondLst>
                                  <p:childTnLst>
                                    <p:set>
                                      <p:cBhvr>
                                        <p:cTn id="28" dur="1" fill="hold">
                                          <p:stCondLst>
                                            <p:cond delay="0"/>
                                          </p:stCondLst>
                                        </p:cTn>
                                        <p:tgtEl>
                                          <p:spTgt spid="576516"/>
                                        </p:tgtEl>
                                        <p:attrNameLst>
                                          <p:attrName>style.visibility</p:attrName>
                                        </p:attrNameLst>
                                      </p:cBhvr>
                                      <p:to>
                                        <p:strVal val="visible"/>
                                      </p:to>
                                    </p:set>
                                    <p:anim calcmode="lin" valueType="num">
                                      <p:cBhvr>
                                        <p:cTn id="29" dur="1000" fill="hold"/>
                                        <p:tgtEl>
                                          <p:spTgt spid="576516"/>
                                        </p:tgtEl>
                                        <p:attrNameLst>
                                          <p:attrName>ppt_x</p:attrName>
                                        </p:attrNameLst>
                                      </p:cBhvr>
                                      <p:tavLst>
                                        <p:tav tm="0">
                                          <p:val>
                                            <p:strVal val="#ppt_x-.2"/>
                                          </p:val>
                                        </p:tav>
                                        <p:tav tm="100000">
                                          <p:val>
                                            <p:strVal val="#ppt_x"/>
                                          </p:val>
                                        </p:tav>
                                      </p:tavLst>
                                    </p:anim>
                                    <p:anim calcmode="lin" valueType="num">
                                      <p:cBhvr>
                                        <p:cTn id="30" dur="1000" fill="hold"/>
                                        <p:tgtEl>
                                          <p:spTgt spid="576516"/>
                                        </p:tgtEl>
                                        <p:attrNameLst>
                                          <p:attrName>ppt_y</p:attrName>
                                        </p:attrNameLst>
                                      </p:cBhvr>
                                      <p:tavLst>
                                        <p:tav tm="0">
                                          <p:val>
                                            <p:strVal val="#ppt_y"/>
                                          </p:val>
                                        </p:tav>
                                        <p:tav tm="100000">
                                          <p:val>
                                            <p:strVal val="#ppt_y"/>
                                          </p:val>
                                        </p:tav>
                                      </p:tavLst>
                                    </p:anim>
                                    <p:animEffect transition="in" filter="wipe(right)" prLst="gradientSize: 0.1">
                                      <p:cBhvr>
                                        <p:cTn id="31" dur="1000"/>
                                        <p:tgtEl>
                                          <p:spTgt spid="5765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65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Text Box 4"/>
          <p:cNvSpPr txBox="1">
            <a:spLocks noChangeArrowheads="1"/>
          </p:cNvSpPr>
          <p:nvPr/>
        </p:nvSpPr>
        <p:spPr bwMode="auto">
          <a:xfrm>
            <a:off x="0" y="260350"/>
            <a:ext cx="9144000" cy="6762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Lucida Console" pitchFamily="49" charset="0"/>
              </a:defRPr>
            </a:lvl1pPr>
            <a:lvl2pPr marL="742950" indent="-285750" eaLnBrk="0" hangingPunct="0">
              <a:defRPr>
                <a:solidFill>
                  <a:schemeClr val="tx1"/>
                </a:solidFill>
                <a:latin typeface="Lucida Console" pitchFamily="49" charset="0"/>
              </a:defRPr>
            </a:lvl2pPr>
            <a:lvl3pPr marL="1143000" indent="-228600" eaLnBrk="0" hangingPunct="0">
              <a:defRPr>
                <a:solidFill>
                  <a:schemeClr val="tx1"/>
                </a:solidFill>
                <a:latin typeface="Lucida Console" pitchFamily="49" charset="0"/>
              </a:defRPr>
            </a:lvl3pPr>
            <a:lvl4pPr marL="1600200" indent="-228600" eaLnBrk="0" hangingPunct="0">
              <a:defRPr>
                <a:solidFill>
                  <a:schemeClr val="tx1"/>
                </a:solidFill>
                <a:latin typeface="Lucida Console" pitchFamily="49" charset="0"/>
              </a:defRPr>
            </a:lvl4pPr>
            <a:lvl5pPr marL="2057400" indent="-228600" eaLnBrk="0" hangingPunct="0">
              <a:defRPr>
                <a:solidFill>
                  <a:schemeClr val="tx1"/>
                </a:solidFill>
                <a:latin typeface="Lucida Console" pitchFamily="49" charset="0"/>
              </a:defRPr>
            </a:lvl5pPr>
            <a:lvl6pPr marL="2514600" indent="-228600" eaLnBrk="0" fontAlgn="base" hangingPunct="0">
              <a:spcBef>
                <a:spcPct val="0"/>
              </a:spcBef>
              <a:spcAft>
                <a:spcPct val="0"/>
              </a:spcAft>
              <a:defRPr>
                <a:solidFill>
                  <a:schemeClr val="tx1"/>
                </a:solidFill>
                <a:latin typeface="Lucida Console" pitchFamily="49" charset="0"/>
              </a:defRPr>
            </a:lvl6pPr>
            <a:lvl7pPr marL="2971800" indent="-228600" eaLnBrk="0" fontAlgn="base" hangingPunct="0">
              <a:spcBef>
                <a:spcPct val="0"/>
              </a:spcBef>
              <a:spcAft>
                <a:spcPct val="0"/>
              </a:spcAft>
              <a:defRPr>
                <a:solidFill>
                  <a:schemeClr val="tx1"/>
                </a:solidFill>
                <a:latin typeface="Lucida Console" pitchFamily="49" charset="0"/>
              </a:defRPr>
            </a:lvl7pPr>
            <a:lvl8pPr marL="3429000" indent="-228600" eaLnBrk="0" fontAlgn="base" hangingPunct="0">
              <a:spcBef>
                <a:spcPct val="0"/>
              </a:spcBef>
              <a:spcAft>
                <a:spcPct val="0"/>
              </a:spcAft>
              <a:defRPr>
                <a:solidFill>
                  <a:schemeClr val="tx1"/>
                </a:solidFill>
                <a:latin typeface="Lucida Console" pitchFamily="49" charset="0"/>
              </a:defRPr>
            </a:lvl8pPr>
            <a:lvl9pPr marL="3886200" indent="-228600" eaLnBrk="0" fontAlgn="base" hangingPunct="0">
              <a:spcBef>
                <a:spcPct val="0"/>
              </a:spcBef>
              <a:spcAft>
                <a:spcPct val="0"/>
              </a:spcAft>
              <a:defRPr>
                <a:solidFill>
                  <a:schemeClr val="tx1"/>
                </a:solidFill>
                <a:latin typeface="Lucida Console" pitchFamily="49" charset="0"/>
              </a:defRPr>
            </a:lvl9pPr>
          </a:lstStyle>
          <a:p>
            <a:pPr eaLnBrk="1" hangingPunct="1">
              <a:spcBef>
                <a:spcPct val="50000"/>
              </a:spcBef>
            </a:pPr>
            <a:r>
              <a:rPr lang="ru-RU" altLang="ru-RU" sz="2700">
                <a:latin typeface="Monotype Corsiva" pitchFamily="66" charset="0"/>
              </a:rPr>
              <a:t>Для характеристики взаимодействия тел в физике введена особая величина  - </a:t>
            </a:r>
            <a:r>
              <a:rPr lang="ru-RU" altLang="ru-RU" sz="2700" i="1">
                <a:latin typeface="Monotype Corsiva" pitchFamily="66" charset="0"/>
              </a:rPr>
              <a:t>сила. </a:t>
            </a:r>
            <a:r>
              <a:rPr lang="ru-RU" altLang="ru-RU" sz="2700">
                <a:latin typeface="Monotype Corsiva" pitchFamily="66" charset="0"/>
              </a:rPr>
              <a:t>Понятие силы первоначально применялось для описания  мускульных  усилий  человека. Для того чтобы поднять тушу  убитого животного, вытянуть из воды рыбу, сдвинуть или убрать камень, человеку приходилось по  разному напрягать свои мышцы. Так из повседневного опыта возникли первые представления о мере взаимодействия человека с окружающими его телами, представления о силе. </a:t>
            </a:r>
            <a:endParaRPr lang="ru-RU" altLang="ru-RU" sz="2700" i="1">
              <a:latin typeface="Monotype Corsiva" pitchFamily="66" charset="0"/>
            </a:endParaRPr>
          </a:p>
          <a:p>
            <a:pPr eaLnBrk="1" hangingPunct="1">
              <a:spcBef>
                <a:spcPct val="50000"/>
              </a:spcBef>
            </a:pPr>
            <a:r>
              <a:rPr lang="ru-RU" altLang="ru-RU" sz="2700">
                <a:latin typeface="Arial" charset="0"/>
              </a:rPr>
              <a:t>                                         </a:t>
            </a:r>
          </a:p>
          <a:p>
            <a:pPr eaLnBrk="1" hangingPunct="1">
              <a:spcBef>
                <a:spcPct val="50000"/>
              </a:spcBef>
            </a:pPr>
            <a:r>
              <a:rPr lang="ru-RU" altLang="ru-RU" sz="2700">
                <a:latin typeface="Arial" charset="0"/>
              </a:rPr>
              <a:t>                            </a:t>
            </a:r>
            <a:r>
              <a:rPr lang="ru-RU" altLang="ru-RU" sz="2700" i="1">
                <a:latin typeface="Arial" charset="0"/>
              </a:rPr>
              <a:t>Определение силы</a:t>
            </a:r>
          </a:p>
          <a:p>
            <a:pPr eaLnBrk="1" hangingPunct="1">
              <a:spcBef>
                <a:spcPct val="50000"/>
              </a:spcBef>
            </a:pPr>
            <a:r>
              <a:rPr lang="ru-RU" altLang="ru-RU" sz="2700" i="1">
                <a:latin typeface="Arial" charset="0"/>
              </a:rPr>
              <a:t>   Сила</a:t>
            </a:r>
            <a:r>
              <a:rPr lang="ru-RU" altLang="ru-RU" sz="2700">
                <a:latin typeface="Arial" charset="0"/>
              </a:rPr>
              <a:t> – </a:t>
            </a:r>
            <a:r>
              <a:rPr lang="ru-RU" altLang="ru-RU" sz="2700">
                <a:latin typeface="Monotype Corsiva" pitchFamily="66" charset="0"/>
              </a:rPr>
              <a:t>векторная физическая величина, характеризующая механическое действие одного тела на другое и являющаяся мерой этого действия.</a:t>
            </a:r>
          </a:p>
          <a:p>
            <a:pPr eaLnBrk="1" hangingPunct="1">
              <a:spcBef>
                <a:spcPct val="50000"/>
              </a:spcBef>
            </a:pPr>
            <a:r>
              <a:rPr lang="ru-RU" altLang="ru-RU" sz="2800">
                <a:latin typeface="Arial" charset="0"/>
              </a:rPr>
              <a:t>                             </a:t>
            </a:r>
            <a:endParaRPr lang="en-US" altLang="ru-RU" sz="2200">
              <a:latin typeface="Tw Cen MT"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100">
                                            <p:txEl>
                                              <p:pRg st="0" end="0"/>
                                            </p:txEl>
                                          </p:spTgt>
                                        </p:tgtEl>
                                        <p:attrNameLst>
                                          <p:attrName>style.visibility</p:attrName>
                                        </p:attrNameLst>
                                      </p:cBhvr>
                                      <p:to>
                                        <p:strVal val="visible"/>
                                      </p:to>
                                    </p:set>
                                    <p:animEffect transition="in" filter="blinds(horizontal)">
                                      <p:cBhvr>
                                        <p:cTn id="7" dur="500"/>
                                        <p:tgtEl>
                                          <p:spTgt spid="410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4100">
                                            <p:txEl>
                                              <p:pRg st="1" end="1"/>
                                            </p:txEl>
                                          </p:spTgt>
                                        </p:tgtEl>
                                        <p:attrNameLst>
                                          <p:attrName>style.visibility</p:attrName>
                                        </p:attrNameLst>
                                      </p:cBhvr>
                                      <p:to>
                                        <p:strVal val="visible"/>
                                      </p:to>
                                    </p:set>
                                    <p:animEffect transition="in" filter="blinds(horizontal)">
                                      <p:cBhvr>
                                        <p:cTn id="12" dur="500"/>
                                        <p:tgtEl>
                                          <p:spTgt spid="4100">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4100">
                                            <p:txEl>
                                              <p:pRg st="2" end="2"/>
                                            </p:txEl>
                                          </p:spTgt>
                                        </p:tgtEl>
                                        <p:attrNameLst>
                                          <p:attrName>style.visibility</p:attrName>
                                        </p:attrNameLst>
                                      </p:cBhvr>
                                      <p:to>
                                        <p:strVal val="visible"/>
                                      </p:to>
                                    </p:set>
                                    <p:animEffect transition="in" filter="blinds(horizontal)">
                                      <p:cBhvr>
                                        <p:cTn id="17" dur="500"/>
                                        <p:tgtEl>
                                          <p:spTgt spid="4100">
                                            <p:txEl>
                                              <p:pRg st="2" end="2"/>
                                            </p:txEl>
                                          </p:spTgt>
                                        </p:tgtEl>
                                      </p:cBhvr>
                                    </p:animEffect>
                                  </p:childTnLst>
                                </p:cTn>
                              </p:par>
                              <p:par>
                                <p:cTn id="18" presetID="3" presetClass="entr" presetSubtype="10" fill="hold" nodeType="withEffect">
                                  <p:stCondLst>
                                    <p:cond delay="0"/>
                                  </p:stCondLst>
                                  <p:childTnLst>
                                    <p:set>
                                      <p:cBhvr>
                                        <p:cTn id="19" dur="1" fill="hold">
                                          <p:stCondLst>
                                            <p:cond delay="0"/>
                                          </p:stCondLst>
                                        </p:cTn>
                                        <p:tgtEl>
                                          <p:spTgt spid="4100">
                                            <p:txEl>
                                              <p:pRg st="3" end="3"/>
                                            </p:txEl>
                                          </p:spTgt>
                                        </p:tgtEl>
                                        <p:attrNameLst>
                                          <p:attrName>style.visibility</p:attrName>
                                        </p:attrNameLst>
                                      </p:cBhvr>
                                      <p:to>
                                        <p:strVal val="visible"/>
                                      </p:to>
                                    </p:set>
                                    <p:animEffect transition="in" filter="blinds(horizontal)">
                                      <p:cBhvr>
                                        <p:cTn id="20" dur="500"/>
                                        <p:tgtEl>
                                          <p:spTgt spid="4100">
                                            <p:txEl>
                                              <p:pRg st="3" end="3"/>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3" presetClass="entr" presetSubtype="10" fill="hold" nodeType="clickEffect">
                                  <p:stCondLst>
                                    <p:cond delay="0"/>
                                  </p:stCondLst>
                                  <p:childTnLst>
                                    <p:set>
                                      <p:cBhvr>
                                        <p:cTn id="24" dur="1" fill="hold">
                                          <p:stCondLst>
                                            <p:cond delay="0"/>
                                          </p:stCondLst>
                                        </p:cTn>
                                        <p:tgtEl>
                                          <p:spTgt spid="4100">
                                            <p:txEl>
                                              <p:pRg st="4" end="4"/>
                                            </p:txEl>
                                          </p:spTgt>
                                        </p:tgtEl>
                                        <p:attrNameLst>
                                          <p:attrName>style.visibility</p:attrName>
                                        </p:attrNameLst>
                                      </p:cBhvr>
                                      <p:to>
                                        <p:strVal val="visible"/>
                                      </p:to>
                                    </p:set>
                                    <p:animEffect transition="in" filter="blinds(horizontal)">
                                      <p:cBhvr>
                                        <p:cTn id="25" dur="500"/>
                                        <p:tgtEl>
                                          <p:spTgt spid="410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9586" name="Rectangle 2"/>
          <p:cNvSpPr>
            <a:spLocks noGrp="1" noChangeArrowheads="1"/>
          </p:cNvSpPr>
          <p:nvPr>
            <p:ph type="ctrTitle" idx="4294967295"/>
          </p:nvPr>
        </p:nvSpPr>
        <p:spPr>
          <a:xfrm>
            <a:off x="611188" y="260350"/>
            <a:ext cx="7772400" cy="947738"/>
          </a:xfrm>
        </p:spPr>
        <p:txBody>
          <a:bodyPr/>
          <a:lstStyle/>
          <a:p>
            <a:pPr eaLnBrk="1" hangingPunct="1">
              <a:defRPr/>
            </a:pPr>
            <a:r>
              <a:rPr lang="ru-RU" sz="3000" i="1" smtClean="0">
                <a:latin typeface="Arial" charset="0"/>
              </a:rPr>
              <a:t>Сила трения . Природа и виды сил трения.</a:t>
            </a:r>
          </a:p>
        </p:txBody>
      </p:sp>
      <p:sp>
        <p:nvSpPr>
          <p:cNvPr id="36867" name="Text Box 4"/>
          <p:cNvSpPr txBox="1">
            <a:spLocks noChangeArrowheads="1"/>
          </p:cNvSpPr>
          <p:nvPr/>
        </p:nvSpPr>
        <p:spPr bwMode="auto">
          <a:xfrm>
            <a:off x="0" y="1341438"/>
            <a:ext cx="914400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Lucida Console" pitchFamily="49" charset="0"/>
              </a:defRPr>
            </a:lvl1pPr>
            <a:lvl2pPr marL="742950" indent="-285750" eaLnBrk="0" hangingPunct="0">
              <a:defRPr>
                <a:solidFill>
                  <a:schemeClr val="tx1"/>
                </a:solidFill>
                <a:latin typeface="Lucida Console" pitchFamily="49" charset="0"/>
              </a:defRPr>
            </a:lvl2pPr>
            <a:lvl3pPr marL="1143000" indent="-228600" eaLnBrk="0" hangingPunct="0">
              <a:defRPr>
                <a:solidFill>
                  <a:schemeClr val="tx1"/>
                </a:solidFill>
                <a:latin typeface="Lucida Console" pitchFamily="49" charset="0"/>
              </a:defRPr>
            </a:lvl3pPr>
            <a:lvl4pPr marL="1600200" indent="-228600" eaLnBrk="0" hangingPunct="0">
              <a:defRPr>
                <a:solidFill>
                  <a:schemeClr val="tx1"/>
                </a:solidFill>
                <a:latin typeface="Lucida Console" pitchFamily="49" charset="0"/>
              </a:defRPr>
            </a:lvl4pPr>
            <a:lvl5pPr marL="2057400" indent="-228600" eaLnBrk="0" hangingPunct="0">
              <a:defRPr>
                <a:solidFill>
                  <a:schemeClr val="tx1"/>
                </a:solidFill>
                <a:latin typeface="Lucida Console" pitchFamily="49" charset="0"/>
              </a:defRPr>
            </a:lvl5pPr>
            <a:lvl6pPr marL="2514600" indent="-228600" eaLnBrk="0" fontAlgn="base" hangingPunct="0">
              <a:spcBef>
                <a:spcPct val="0"/>
              </a:spcBef>
              <a:spcAft>
                <a:spcPct val="0"/>
              </a:spcAft>
              <a:defRPr>
                <a:solidFill>
                  <a:schemeClr val="tx1"/>
                </a:solidFill>
                <a:latin typeface="Lucida Console" pitchFamily="49" charset="0"/>
              </a:defRPr>
            </a:lvl6pPr>
            <a:lvl7pPr marL="2971800" indent="-228600" eaLnBrk="0" fontAlgn="base" hangingPunct="0">
              <a:spcBef>
                <a:spcPct val="0"/>
              </a:spcBef>
              <a:spcAft>
                <a:spcPct val="0"/>
              </a:spcAft>
              <a:defRPr>
                <a:solidFill>
                  <a:schemeClr val="tx1"/>
                </a:solidFill>
                <a:latin typeface="Lucida Console" pitchFamily="49" charset="0"/>
              </a:defRPr>
            </a:lvl7pPr>
            <a:lvl8pPr marL="3429000" indent="-228600" eaLnBrk="0" fontAlgn="base" hangingPunct="0">
              <a:spcBef>
                <a:spcPct val="0"/>
              </a:spcBef>
              <a:spcAft>
                <a:spcPct val="0"/>
              </a:spcAft>
              <a:defRPr>
                <a:solidFill>
                  <a:schemeClr val="tx1"/>
                </a:solidFill>
                <a:latin typeface="Lucida Console" pitchFamily="49" charset="0"/>
              </a:defRPr>
            </a:lvl8pPr>
            <a:lvl9pPr marL="3886200" indent="-228600" eaLnBrk="0" fontAlgn="base" hangingPunct="0">
              <a:spcBef>
                <a:spcPct val="0"/>
              </a:spcBef>
              <a:spcAft>
                <a:spcPct val="0"/>
              </a:spcAft>
              <a:defRPr>
                <a:solidFill>
                  <a:schemeClr val="tx1"/>
                </a:solidFill>
                <a:latin typeface="Lucida Console" pitchFamily="49" charset="0"/>
              </a:defRPr>
            </a:lvl9pPr>
          </a:lstStyle>
          <a:p>
            <a:pPr eaLnBrk="1" hangingPunct="1">
              <a:spcBef>
                <a:spcPct val="50000"/>
              </a:spcBef>
            </a:pPr>
            <a:endParaRPr lang="ru-RU" altLang="ru-RU"/>
          </a:p>
        </p:txBody>
      </p:sp>
      <p:sp>
        <p:nvSpPr>
          <p:cNvPr id="579589" name="Rectangle 5"/>
          <p:cNvSpPr>
            <a:spLocks noChangeArrowheads="1"/>
          </p:cNvSpPr>
          <p:nvPr/>
        </p:nvSpPr>
        <p:spPr bwMode="auto">
          <a:xfrm>
            <a:off x="0" y="1341438"/>
            <a:ext cx="9144000" cy="6407908"/>
          </a:xfrm>
          <a:prstGeom prst="rect">
            <a:avLst/>
          </a:prstGeom>
          <a:noFill/>
          <a:ln w="9525">
            <a:noFill/>
            <a:miter lim="800000"/>
            <a:headEnd/>
            <a:tailEnd/>
          </a:ln>
          <a:effectLst/>
        </p:spPr>
        <p:txBody>
          <a:bodyPr>
            <a:spAutoFit/>
          </a:bodyPr>
          <a:lstStyle/>
          <a:p>
            <a:pPr>
              <a:defRPr/>
            </a:pPr>
            <a:r>
              <a:rPr lang="ru-RU" sz="2700" dirty="0">
                <a:effectLst>
                  <a:outerShdw blurRad="38100" dist="38100" dir="2700000" algn="tl">
                    <a:srgbClr val="000000"/>
                  </a:outerShdw>
                </a:effectLst>
                <a:latin typeface="Monotype Corsiva" pitchFamily="66" charset="0"/>
              </a:rPr>
              <a:t>       В основе сил трения лежат электрические силы взаимодействия </a:t>
            </a:r>
          </a:p>
          <a:p>
            <a:pPr>
              <a:defRPr/>
            </a:pPr>
            <a:r>
              <a:rPr lang="ru-RU" sz="2700" dirty="0">
                <a:effectLst>
                  <a:outerShdw blurRad="38100" dist="38100" dir="2700000" algn="tl">
                    <a:srgbClr val="000000"/>
                  </a:outerShdw>
                </a:effectLst>
                <a:latin typeface="Monotype Corsiva" pitchFamily="66" charset="0"/>
              </a:rPr>
              <a:t>молекул. Главная особенность сил трения, отличающая их от</a:t>
            </a:r>
          </a:p>
          <a:p>
            <a:pPr>
              <a:defRPr/>
            </a:pPr>
            <a:r>
              <a:rPr lang="ru-RU" sz="2700" dirty="0">
                <a:effectLst>
                  <a:outerShdw blurRad="38100" dist="38100" dir="2700000" algn="tl">
                    <a:srgbClr val="000000"/>
                  </a:outerShdw>
                </a:effectLst>
                <a:latin typeface="Monotype Corsiva" pitchFamily="66" charset="0"/>
              </a:rPr>
              <a:t>гравитационных сил и сил упругости, состоит в том, что они </a:t>
            </a:r>
          </a:p>
          <a:p>
            <a:pPr>
              <a:defRPr/>
            </a:pPr>
            <a:r>
              <a:rPr lang="ru-RU" sz="2700" dirty="0">
                <a:effectLst>
                  <a:outerShdw blurRad="38100" dist="38100" dir="2700000" algn="tl">
                    <a:srgbClr val="000000"/>
                  </a:outerShdw>
                </a:effectLst>
                <a:latin typeface="Monotype Corsiva" pitchFamily="66" charset="0"/>
              </a:rPr>
              <a:t>зависят от скорости движения тел относительно друг друга.</a:t>
            </a:r>
          </a:p>
          <a:p>
            <a:pPr>
              <a:defRPr/>
            </a:pPr>
            <a:r>
              <a:rPr lang="ru-RU" sz="2700" dirty="0">
                <a:effectLst>
                  <a:outerShdw blurRad="38100" dist="38100" dir="2700000" algn="tl">
                    <a:srgbClr val="000000"/>
                  </a:outerShdw>
                </a:effectLst>
                <a:latin typeface="Monotype Corsiva" pitchFamily="66" charset="0"/>
              </a:rPr>
              <a:t>Познакомимся сначала с силами трения  между поверхностями твердых тел.</a:t>
            </a:r>
          </a:p>
          <a:p>
            <a:pPr>
              <a:defRPr/>
            </a:pPr>
            <a:r>
              <a:rPr lang="ru-RU" sz="2700" dirty="0">
                <a:effectLst>
                  <a:outerShdw blurRad="38100" dist="38100" dir="2700000" algn="tl">
                    <a:srgbClr val="000000"/>
                  </a:outerShdw>
                </a:effectLst>
                <a:latin typeface="Monotype Corsiva" pitchFamily="66" charset="0"/>
              </a:rPr>
              <a:t>       Эти силы возникают при непосредственном соприкосновении тел и всегда направлены вдоль поверхностей соприкосновения в отличие от сил упругости, направленных перпендикулярно этим поверхностям. Сила трения возникает при </a:t>
            </a:r>
            <a:r>
              <a:rPr lang="ru-RU" sz="2700" dirty="0" smtClean="0">
                <a:effectLst>
                  <a:outerShdw blurRad="38100" dist="38100" dir="2700000" algn="tl">
                    <a:srgbClr val="000000"/>
                  </a:outerShdw>
                </a:effectLst>
                <a:latin typeface="Monotype Corsiva" pitchFamily="66" charset="0"/>
              </a:rPr>
              <a:t>движении </a:t>
            </a:r>
            <a:r>
              <a:rPr lang="ru-RU" sz="2700" dirty="0">
                <a:effectLst>
                  <a:outerShdw blurRad="38100" dist="38100" dir="2700000" algn="tl">
                    <a:srgbClr val="000000"/>
                  </a:outerShdw>
                </a:effectLst>
                <a:latin typeface="Monotype Corsiva" pitchFamily="66" charset="0"/>
              </a:rPr>
              <a:t>одного тела по поверхности другого , но она может существовать между соприкасающимися твердыми телами, когда эти тела неподвижны относительно друг друга.</a:t>
            </a:r>
          </a:p>
          <a:p>
            <a:pPr>
              <a:spcBef>
                <a:spcPct val="20000"/>
              </a:spcBef>
              <a:buClr>
                <a:schemeClr val="hlink"/>
              </a:buClr>
              <a:buSzPct val="65000"/>
              <a:buFont typeface="Wingdings" pitchFamily="2" charset="2"/>
              <a:buNone/>
              <a:defRPr/>
            </a:pPr>
            <a:endParaRPr lang="ru-RU" sz="2700" dirty="0">
              <a:effectLst>
                <a:outerShdw blurRad="38100" dist="38100" dir="2700000" algn="tl">
                  <a:srgbClr val="000000"/>
                </a:outerShdw>
              </a:effectLst>
              <a:latin typeface="Monotype Corsiva" pitchFamily="66" charset="0"/>
            </a:endParaRPr>
          </a:p>
          <a:p>
            <a:pPr>
              <a:defRPr/>
            </a:pPr>
            <a:r>
              <a:rPr lang="ru-RU" sz="2700" dirty="0">
                <a:effectLst>
                  <a:outerShdw blurRad="38100" dist="38100" dir="2700000" algn="tl">
                    <a:srgbClr val="000000"/>
                  </a:outerShdw>
                </a:effectLst>
                <a:latin typeface="Monotype Corsiva" pitchFamily="66" charset="0"/>
              </a:rPr>
              <a:t>       </a:t>
            </a:r>
          </a:p>
        </p:txBody>
      </p:sp>
    </p:spTree>
    <p:custDataLst>
      <p:tags r:id="rId1"/>
    </p:custDataLst>
  </p:cSld>
  <p:clrMapOvr>
    <a:masterClrMapping/>
  </p:clrMapOvr>
  <p:transition advTm="5700">
    <p:push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79586"/>
                                        </p:tgtEl>
                                        <p:attrNameLst>
                                          <p:attrName>style.visibility</p:attrName>
                                        </p:attrNameLst>
                                      </p:cBhvr>
                                      <p:to>
                                        <p:strVal val="visible"/>
                                      </p:to>
                                    </p:set>
                                    <p:animEffect transition="in" filter="circle(in)">
                                      <p:cBhvr>
                                        <p:cTn id="7" dur="2000"/>
                                        <p:tgtEl>
                                          <p:spTgt spid="5795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9586" grpId="0"/>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1634" name="Rectangle 2"/>
          <p:cNvSpPr>
            <a:spLocks noGrp="1" noChangeArrowheads="1"/>
          </p:cNvSpPr>
          <p:nvPr>
            <p:ph type="title"/>
          </p:nvPr>
        </p:nvSpPr>
        <p:spPr>
          <a:xfrm>
            <a:off x="323850" y="692150"/>
            <a:ext cx="8229600" cy="1008063"/>
          </a:xfrm>
        </p:spPr>
        <p:txBody>
          <a:bodyPr/>
          <a:lstStyle/>
          <a:p>
            <a:pPr eaLnBrk="1" hangingPunct="1">
              <a:defRPr/>
            </a:pPr>
            <a:r>
              <a:rPr lang="ru-RU" sz="3000" i="1" smtClean="0">
                <a:latin typeface="Arial" charset="0"/>
              </a:rPr>
              <a:t>Природа трения</a:t>
            </a:r>
            <a:r>
              <a:rPr lang="ru-RU" sz="3400" i="1" smtClean="0"/>
              <a:t>   </a:t>
            </a:r>
          </a:p>
        </p:txBody>
      </p:sp>
      <p:sp>
        <p:nvSpPr>
          <p:cNvPr id="581635" name="Rectangle 3"/>
          <p:cNvSpPr>
            <a:spLocks noGrp="1" noChangeArrowheads="1"/>
          </p:cNvSpPr>
          <p:nvPr>
            <p:ph type="body" idx="1"/>
          </p:nvPr>
        </p:nvSpPr>
        <p:spPr>
          <a:xfrm>
            <a:off x="179388" y="1989138"/>
            <a:ext cx="8964612" cy="3527425"/>
          </a:xfrm>
        </p:spPr>
        <p:txBody>
          <a:bodyPr/>
          <a:lstStyle/>
          <a:p>
            <a:pPr eaLnBrk="1" hangingPunct="1">
              <a:lnSpc>
                <a:spcPct val="80000"/>
              </a:lnSpc>
              <a:buFont typeface="Wingdings" pitchFamily="2" charset="2"/>
              <a:buNone/>
              <a:defRPr/>
            </a:pPr>
            <a:r>
              <a:rPr lang="ru-RU" sz="2700" i="1" dirty="0" smtClean="0">
                <a:latin typeface="Monotype Corsiva" pitchFamily="66" charset="0"/>
              </a:rPr>
              <a:t>       Причина, по которой книга не соскальзывает со слегка </a:t>
            </a:r>
          </a:p>
          <a:p>
            <a:pPr eaLnBrk="1" hangingPunct="1">
              <a:lnSpc>
                <a:spcPct val="80000"/>
              </a:lnSpc>
              <a:buFont typeface="Wingdings" pitchFamily="2" charset="2"/>
              <a:buNone/>
              <a:defRPr/>
            </a:pPr>
            <a:r>
              <a:rPr lang="ru-RU" sz="2700" i="1" dirty="0" smtClean="0">
                <a:latin typeface="Monotype Corsiva" pitchFamily="66" charset="0"/>
              </a:rPr>
              <a:t>наклонного стола, шероховатости  стола и обложки книги. Эта </a:t>
            </a:r>
          </a:p>
          <a:p>
            <a:pPr eaLnBrk="1" hangingPunct="1">
              <a:lnSpc>
                <a:spcPct val="80000"/>
              </a:lnSpc>
              <a:buFont typeface="Wingdings" pitchFamily="2" charset="2"/>
              <a:buNone/>
              <a:defRPr/>
            </a:pPr>
            <a:r>
              <a:rPr lang="ru-RU" sz="2700" i="1" dirty="0" smtClean="0">
                <a:latin typeface="Monotype Corsiva" pitchFamily="66" charset="0"/>
              </a:rPr>
              <a:t>шероховатость заметна на ощупь, а под микроскопом видно, что </a:t>
            </a:r>
          </a:p>
          <a:p>
            <a:pPr eaLnBrk="1" hangingPunct="1">
              <a:lnSpc>
                <a:spcPct val="80000"/>
              </a:lnSpc>
              <a:buFont typeface="Wingdings" pitchFamily="2" charset="2"/>
              <a:buNone/>
              <a:defRPr/>
            </a:pPr>
            <a:r>
              <a:rPr lang="ru-RU" sz="2700" i="1" dirty="0" smtClean="0">
                <a:latin typeface="Monotype Corsiva" pitchFamily="66" charset="0"/>
              </a:rPr>
              <a:t>поверхность  твердого стола  более всего напоминает горную </a:t>
            </a:r>
          </a:p>
          <a:p>
            <a:pPr eaLnBrk="1" hangingPunct="1">
              <a:lnSpc>
                <a:spcPct val="80000"/>
              </a:lnSpc>
              <a:buFont typeface="Wingdings" pitchFamily="2" charset="2"/>
              <a:buNone/>
              <a:defRPr/>
            </a:pPr>
            <a:r>
              <a:rPr lang="ru-RU" sz="2700" i="1" dirty="0" smtClean="0">
                <a:latin typeface="Monotype Corsiva" pitchFamily="66" charset="0"/>
              </a:rPr>
              <a:t>страну. Бесчисленные выступы цепляются друг за друга, </a:t>
            </a:r>
          </a:p>
          <a:p>
            <a:pPr eaLnBrk="1" hangingPunct="1">
              <a:lnSpc>
                <a:spcPct val="80000"/>
              </a:lnSpc>
              <a:buFont typeface="Wingdings" pitchFamily="2" charset="2"/>
              <a:buNone/>
              <a:defRPr/>
            </a:pPr>
            <a:r>
              <a:rPr lang="ru-RU" sz="2700" i="1" dirty="0" smtClean="0">
                <a:latin typeface="Monotype Corsiva" pitchFamily="66" charset="0"/>
              </a:rPr>
              <a:t>деформируются и не дают книге и грузу скользить. Таким </a:t>
            </a:r>
          </a:p>
          <a:p>
            <a:pPr eaLnBrk="1" hangingPunct="1">
              <a:lnSpc>
                <a:spcPct val="80000"/>
              </a:lnSpc>
              <a:buFont typeface="Wingdings" pitchFamily="2" charset="2"/>
              <a:buNone/>
              <a:defRPr/>
            </a:pPr>
            <a:r>
              <a:rPr lang="ru-RU" sz="2700" i="1" dirty="0" smtClean="0">
                <a:latin typeface="Monotype Corsiva" pitchFamily="66" charset="0"/>
              </a:rPr>
              <a:t>образом, сила трения покоя вызвана теми же силами </a:t>
            </a:r>
          </a:p>
          <a:p>
            <a:pPr eaLnBrk="1" hangingPunct="1">
              <a:lnSpc>
                <a:spcPct val="80000"/>
              </a:lnSpc>
              <a:buFont typeface="Wingdings" pitchFamily="2" charset="2"/>
              <a:buNone/>
              <a:defRPr/>
            </a:pPr>
            <a:r>
              <a:rPr lang="ru-RU" sz="2700" i="1" dirty="0" smtClean="0">
                <a:latin typeface="Monotype Corsiva" pitchFamily="66" charset="0"/>
              </a:rPr>
              <a:t>взаимодействия молекул, что и обычная сила упругости.</a:t>
            </a:r>
            <a:r>
              <a:rPr lang="ru-RU" i="1" dirty="0" smtClean="0"/>
              <a:t> </a:t>
            </a:r>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581634"/>
                                        </p:tgtEl>
                                        <p:attrNameLst>
                                          <p:attrName>style.visibility</p:attrName>
                                        </p:attrNameLst>
                                      </p:cBhvr>
                                      <p:to>
                                        <p:strVal val="visible"/>
                                      </p:to>
                                    </p:set>
                                    <p:anim by="(-#ppt_w*2)" calcmode="lin" valueType="num">
                                      <p:cBhvr rctx="PPT">
                                        <p:cTn id="7" dur="500" autoRev="1" fill="hold">
                                          <p:stCondLst>
                                            <p:cond delay="0"/>
                                          </p:stCondLst>
                                        </p:cTn>
                                        <p:tgtEl>
                                          <p:spTgt spid="581634"/>
                                        </p:tgtEl>
                                        <p:attrNameLst>
                                          <p:attrName>ppt_w</p:attrName>
                                        </p:attrNameLst>
                                      </p:cBhvr>
                                    </p:anim>
                                    <p:anim by="(#ppt_w*0.50)" calcmode="lin" valueType="num">
                                      <p:cBhvr>
                                        <p:cTn id="8" dur="500" decel="50000" autoRev="1" fill="hold">
                                          <p:stCondLst>
                                            <p:cond delay="0"/>
                                          </p:stCondLst>
                                        </p:cTn>
                                        <p:tgtEl>
                                          <p:spTgt spid="581634"/>
                                        </p:tgtEl>
                                        <p:attrNameLst>
                                          <p:attrName>ppt_x</p:attrName>
                                        </p:attrNameLst>
                                      </p:cBhvr>
                                    </p:anim>
                                    <p:anim from="(-#ppt_h/2)" to="(#ppt_y)" calcmode="lin" valueType="num">
                                      <p:cBhvr>
                                        <p:cTn id="9" dur="1000" fill="hold">
                                          <p:stCondLst>
                                            <p:cond delay="0"/>
                                          </p:stCondLst>
                                        </p:cTn>
                                        <p:tgtEl>
                                          <p:spTgt spid="581634"/>
                                        </p:tgtEl>
                                        <p:attrNameLst>
                                          <p:attrName>ppt_y</p:attrName>
                                        </p:attrNameLst>
                                      </p:cBhvr>
                                    </p:anim>
                                    <p:animRot by="21600000">
                                      <p:cBhvr>
                                        <p:cTn id="10" dur="1000" fill="hold">
                                          <p:stCondLst>
                                            <p:cond delay="0"/>
                                          </p:stCondLst>
                                        </p:cTn>
                                        <p:tgtEl>
                                          <p:spTgt spid="581634"/>
                                        </p:tgtEl>
                                        <p:attrNameLst>
                                          <p:attrName>r</p:attrName>
                                        </p:attrNameLst>
                                      </p:cBhvr>
                                    </p:animRot>
                                  </p:childTnLst>
                                </p:cTn>
                              </p:par>
                            </p:childTnLst>
                          </p:cTn>
                        </p:par>
                      </p:childTnLst>
                    </p:cTn>
                  </p:par>
                  <p:par>
                    <p:cTn id="11" fill="hold" nodeType="clickPar">
                      <p:stCondLst>
                        <p:cond delay="indefinite"/>
                      </p:stCondLst>
                      <p:childTnLst>
                        <p:par>
                          <p:cTn id="12" fill="hold" nodeType="withGroup">
                            <p:stCondLst>
                              <p:cond delay="0"/>
                            </p:stCondLst>
                            <p:childTnLst>
                              <p:par>
                                <p:cTn id="13" presetID="42" presetClass="entr" presetSubtype="0" fill="hold" nodeType="clickEffect">
                                  <p:stCondLst>
                                    <p:cond delay="0"/>
                                  </p:stCondLst>
                                  <p:childTnLst>
                                    <p:set>
                                      <p:cBhvr>
                                        <p:cTn id="14" dur="1" fill="hold">
                                          <p:stCondLst>
                                            <p:cond delay="0"/>
                                          </p:stCondLst>
                                        </p:cTn>
                                        <p:tgtEl>
                                          <p:spTgt spid="581635">
                                            <p:txEl>
                                              <p:pRg st="0" end="0"/>
                                            </p:txEl>
                                          </p:spTgt>
                                        </p:tgtEl>
                                        <p:attrNameLst>
                                          <p:attrName>style.visibility</p:attrName>
                                        </p:attrNameLst>
                                      </p:cBhvr>
                                      <p:to>
                                        <p:strVal val="visible"/>
                                      </p:to>
                                    </p:set>
                                    <p:animEffect transition="in" filter="fade">
                                      <p:cBhvr>
                                        <p:cTn id="15" dur="1000"/>
                                        <p:tgtEl>
                                          <p:spTgt spid="581635">
                                            <p:txEl>
                                              <p:pRg st="0" end="0"/>
                                            </p:txEl>
                                          </p:spTgt>
                                        </p:tgtEl>
                                      </p:cBhvr>
                                    </p:animEffect>
                                    <p:anim calcmode="lin" valueType="num">
                                      <p:cBhvr>
                                        <p:cTn id="16" dur="1000" fill="hold"/>
                                        <p:tgtEl>
                                          <p:spTgt spid="581635">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58163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42" presetClass="entr" presetSubtype="0" fill="hold" nodeType="clickEffect">
                                  <p:stCondLst>
                                    <p:cond delay="0"/>
                                  </p:stCondLst>
                                  <p:childTnLst>
                                    <p:set>
                                      <p:cBhvr>
                                        <p:cTn id="21" dur="1" fill="hold">
                                          <p:stCondLst>
                                            <p:cond delay="0"/>
                                          </p:stCondLst>
                                        </p:cTn>
                                        <p:tgtEl>
                                          <p:spTgt spid="581635">
                                            <p:txEl>
                                              <p:pRg st="1" end="1"/>
                                            </p:txEl>
                                          </p:spTgt>
                                        </p:tgtEl>
                                        <p:attrNameLst>
                                          <p:attrName>style.visibility</p:attrName>
                                        </p:attrNameLst>
                                      </p:cBhvr>
                                      <p:to>
                                        <p:strVal val="visible"/>
                                      </p:to>
                                    </p:set>
                                    <p:animEffect transition="in" filter="fade">
                                      <p:cBhvr>
                                        <p:cTn id="22" dur="1000"/>
                                        <p:tgtEl>
                                          <p:spTgt spid="581635">
                                            <p:txEl>
                                              <p:pRg st="1" end="1"/>
                                            </p:txEl>
                                          </p:spTgt>
                                        </p:tgtEl>
                                      </p:cBhvr>
                                    </p:animEffect>
                                    <p:anim calcmode="lin" valueType="num">
                                      <p:cBhvr>
                                        <p:cTn id="23" dur="1000" fill="hold"/>
                                        <p:tgtEl>
                                          <p:spTgt spid="581635">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58163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42" presetClass="entr" presetSubtype="0" fill="hold" nodeType="clickEffect">
                                  <p:stCondLst>
                                    <p:cond delay="0"/>
                                  </p:stCondLst>
                                  <p:childTnLst>
                                    <p:set>
                                      <p:cBhvr>
                                        <p:cTn id="28" dur="1" fill="hold">
                                          <p:stCondLst>
                                            <p:cond delay="0"/>
                                          </p:stCondLst>
                                        </p:cTn>
                                        <p:tgtEl>
                                          <p:spTgt spid="581635">
                                            <p:txEl>
                                              <p:pRg st="2" end="2"/>
                                            </p:txEl>
                                          </p:spTgt>
                                        </p:tgtEl>
                                        <p:attrNameLst>
                                          <p:attrName>style.visibility</p:attrName>
                                        </p:attrNameLst>
                                      </p:cBhvr>
                                      <p:to>
                                        <p:strVal val="visible"/>
                                      </p:to>
                                    </p:set>
                                    <p:animEffect transition="in" filter="fade">
                                      <p:cBhvr>
                                        <p:cTn id="29" dur="1000"/>
                                        <p:tgtEl>
                                          <p:spTgt spid="581635">
                                            <p:txEl>
                                              <p:pRg st="2" end="2"/>
                                            </p:txEl>
                                          </p:spTgt>
                                        </p:tgtEl>
                                      </p:cBhvr>
                                    </p:animEffect>
                                    <p:anim calcmode="lin" valueType="num">
                                      <p:cBhvr>
                                        <p:cTn id="30" dur="1000" fill="hold"/>
                                        <p:tgtEl>
                                          <p:spTgt spid="581635">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8163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42" presetClass="entr" presetSubtype="0" fill="hold" nodeType="clickEffect">
                                  <p:stCondLst>
                                    <p:cond delay="0"/>
                                  </p:stCondLst>
                                  <p:childTnLst>
                                    <p:set>
                                      <p:cBhvr>
                                        <p:cTn id="35" dur="1" fill="hold">
                                          <p:stCondLst>
                                            <p:cond delay="0"/>
                                          </p:stCondLst>
                                        </p:cTn>
                                        <p:tgtEl>
                                          <p:spTgt spid="581635">
                                            <p:txEl>
                                              <p:pRg st="3" end="3"/>
                                            </p:txEl>
                                          </p:spTgt>
                                        </p:tgtEl>
                                        <p:attrNameLst>
                                          <p:attrName>style.visibility</p:attrName>
                                        </p:attrNameLst>
                                      </p:cBhvr>
                                      <p:to>
                                        <p:strVal val="visible"/>
                                      </p:to>
                                    </p:set>
                                    <p:animEffect transition="in" filter="fade">
                                      <p:cBhvr>
                                        <p:cTn id="36" dur="1000"/>
                                        <p:tgtEl>
                                          <p:spTgt spid="581635">
                                            <p:txEl>
                                              <p:pRg st="3" end="3"/>
                                            </p:txEl>
                                          </p:spTgt>
                                        </p:tgtEl>
                                      </p:cBhvr>
                                    </p:animEffect>
                                    <p:anim calcmode="lin" valueType="num">
                                      <p:cBhvr>
                                        <p:cTn id="37" dur="1000" fill="hold"/>
                                        <p:tgtEl>
                                          <p:spTgt spid="581635">
                                            <p:txEl>
                                              <p:pRg st="3" end="3"/>
                                            </p:txEl>
                                          </p:spTgt>
                                        </p:tgtEl>
                                        <p:attrNameLst>
                                          <p:attrName>ppt_x</p:attrName>
                                        </p:attrNameLst>
                                      </p:cBhvr>
                                      <p:tavLst>
                                        <p:tav tm="0">
                                          <p:val>
                                            <p:strVal val="#ppt_x"/>
                                          </p:val>
                                        </p:tav>
                                        <p:tav tm="100000">
                                          <p:val>
                                            <p:strVal val="#ppt_x"/>
                                          </p:val>
                                        </p:tav>
                                      </p:tavLst>
                                    </p:anim>
                                    <p:anim calcmode="lin" valueType="num">
                                      <p:cBhvr>
                                        <p:cTn id="38" dur="1000" fill="hold"/>
                                        <p:tgtEl>
                                          <p:spTgt spid="58163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42" presetClass="entr" presetSubtype="0" fill="hold" nodeType="clickEffect">
                                  <p:stCondLst>
                                    <p:cond delay="0"/>
                                  </p:stCondLst>
                                  <p:childTnLst>
                                    <p:set>
                                      <p:cBhvr>
                                        <p:cTn id="42" dur="1" fill="hold">
                                          <p:stCondLst>
                                            <p:cond delay="0"/>
                                          </p:stCondLst>
                                        </p:cTn>
                                        <p:tgtEl>
                                          <p:spTgt spid="581635">
                                            <p:txEl>
                                              <p:pRg st="4" end="4"/>
                                            </p:txEl>
                                          </p:spTgt>
                                        </p:tgtEl>
                                        <p:attrNameLst>
                                          <p:attrName>style.visibility</p:attrName>
                                        </p:attrNameLst>
                                      </p:cBhvr>
                                      <p:to>
                                        <p:strVal val="visible"/>
                                      </p:to>
                                    </p:set>
                                    <p:animEffect transition="in" filter="fade">
                                      <p:cBhvr>
                                        <p:cTn id="43" dur="1000"/>
                                        <p:tgtEl>
                                          <p:spTgt spid="581635">
                                            <p:txEl>
                                              <p:pRg st="4" end="4"/>
                                            </p:txEl>
                                          </p:spTgt>
                                        </p:tgtEl>
                                      </p:cBhvr>
                                    </p:animEffect>
                                    <p:anim calcmode="lin" valueType="num">
                                      <p:cBhvr>
                                        <p:cTn id="44" dur="1000" fill="hold"/>
                                        <p:tgtEl>
                                          <p:spTgt spid="581635">
                                            <p:txEl>
                                              <p:pRg st="4" end="4"/>
                                            </p:txEl>
                                          </p:spTgt>
                                        </p:tgtEl>
                                        <p:attrNameLst>
                                          <p:attrName>ppt_x</p:attrName>
                                        </p:attrNameLst>
                                      </p:cBhvr>
                                      <p:tavLst>
                                        <p:tav tm="0">
                                          <p:val>
                                            <p:strVal val="#ppt_x"/>
                                          </p:val>
                                        </p:tav>
                                        <p:tav tm="100000">
                                          <p:val>
                                            <p:strVal val="#ppt_x"/>
                                          </p:val>
                                        </p:tav>
                                      </p:tavLst>
                                    </p:anim>
                                    <p:anim calcmode="lin" valueType="num">
                                      <p:cBhvr>
                                        <p:cTn id="45" dur="1000" fill="hold"/>
                                        <p:tgtEl>
                                          <p:spTgt spid="58163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6" fill="hold" nodeType="clickPar">
                      <p:stCondLst>
                        <p:cond delay="indefinite"/>
                      </p:stCondLst>
                      <p:childTnLst>
                        <p:par>
                          <p:cTn id="47" fill="hold" nodeType="withGroup">
                            <p:stCondLst>
                              <p:cond delay="0"/>
                            </p:stCondLst>
                            <p:childTnLst>
                              <p:par>
                                <p:cTn id="48" presetID="42" presetClass="entr" presetSubtype="0" fill="hold" nodeType="clickEffect">
                                  <p:stCondLst>
                                    <p:cond delay="0"/>
                                  </p:stCondLst>
                                  <p:childTnLst>
                                    <p:set>
                                      <p:cBhvr>
                                        <p:cTn id="49" dur="1" fill="hold">
                                          <p:stCondLst>
                                            <p:cond delay="0"/>
                                          </p:stCondLst>
                                        </p:cTn>
                                        <p:tgtEl>
                                          <p:spTgt spid="581635">
                                            <p:txEl>
                                              <p:pRg st="5" end="5"/>
                                            </p:txEl>
                                          </p:spTgt>
                                        </p:tgtEl>
                                        <p:attrNameLst>
                                          <p:attrName>style.visibility</p:attrName>
                                        </p:attrNameLst>
                                      </p:cBhvr>
                                      <p:to>
                                        <p:strVal val="visible"/>
                                      </p:to>
                                    </p:set>
                                    <p:animEffect transition="in" filter="fade">
                                      <p:cBhvr>
                                        <p:cTn id="50" dur="1000"/>
                                        <p:tgtEl>
                                          <p:spTgt spid="581635">
                                            <p:txEl>
                                              <p:pRg st="5" end="5"/>
                                            </p:txEl>
                                          </p:spTgt>
                                        </p:tgtEl>
                                      </p:cBhvr>
                                    </p:animEffect>
                                    <p:anim calcmode="lin" valueType="num">
                                      <p:cBhvr>
                                        <p:cTn id="51" dur="1000" fill="hold"/>
                                        <p:tgtEl>
                                          <p:spTgt spid="581635">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58163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3" fill="hold" nodeType="clickPar">
                      <p:stCondLst>
                        <p:cond delay="indefinite"/>
                      </p:stCondLst>
                      <p:childTnLst>
                        <p:par>
                          <p:cTn id="54" fill="hold" nodeType="withGroup">
                            <p:stCondLst>
                              <p:cond delay="0"/>
                            </p:stCondLst>
                            <p:childTnLst>
                              <p:par>
                                <p:cTn id="55" presetID="42" presetClass="entr" presetSubtype="0" fill="hold" nodeType="clickEffect">
                                  <p:stCondLst>
                                    <p:cond delay="0"/>
                                  </p:stCondLst>
                                  <p:childTnLst>
                                    <p:set>
                                      <p:cBhvr>
                                        <p:cTn id="56" dur="1" fill="hold">
                                          <p:stCondLst>
                                            <p:cond delay="0"/>
                                          </p:stCondLst>
                                        </p:cTn>
                                        <p:tgtEl>
                                          <p:spTgt spid="581635">
                                            <p:txEl>
                                              <p:pRg st="6" end="6"/>
                                            </p:txEl>
                                          </p:spTgt>
                                        </p:tgtEl>
                                        <p:attrNameLst>
                                          <p:attrName>style.visibility</p:attrName>
                                        </p:attrNameLst>
                                      </p:cBhvr>
                                      <p:to>
                                        <p:strVal val="visible"/>
                                      </p:to>
                                    </p:set>
                                    <p:animEffect transition="in" filter="fade">
                                      <p:cBhvr>
                                        <p:cTn id="57" dur="1000"/>
                                        <p:tgtEl>
                                          <p:spTgt spid="581635">
                                            <p:txEl>
                                              <p:pRg st="6" end="6"/>
                                            </p:txEl>
                                          </p:spTgt>
                                        </p:tgtEl>
                                      </p:cBhvr>
                                    </p:animEffect>
                                    <p:anim calcmode="lin" valueType="num">
                                      <p:cBhvr>
                                        <p:cTn id="58" dur="1000" fill="hold"/>
                                        <p:tgtEl>
                                          <p:spTgt spid="581635">
                                            <p:txEl>
                                              <p:pRg st="6" end="6"/>
                                            </p:txEl>
                                          </p:spTgt>
                                        </p:tgtEl>
                                        <p:attrNameLst>
                                          <p:attrName>ppt_x</p:attrName>
                                        </p:attrNameLst>
                                      </p:cBhvr>
                                      <p:tavLst>
                                        <p:tav tm="0">
                                          <p:val>
                                            <p:strVal val="#ppt_x"/>
                                          </p:val>
                                        </p:tav>
                                        <p:tav tm="100000">
                                          <p:val>
                                            <p:strVal val="#ppt_x"/>
                                          </p:val>
                                        </p:tav>
                                      </p:tavLst>
                                    </p:anim>
                                    <p:anim calcmode="lin" valueType="num">
                                      <p:cBhvr>
                                        <p:cTn id="59" dur="1000" fill="hold"/>
                                        <p:tgtEl>
                                          <p:spTgt spid="58163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60" fill="hold" nodeType="clickPar">
                      <p:stCondLst>
                        <p:cond delay="indefinite"/>
                      </p:stCondLst>
                      <p:childTnLst>
                        <p:par>
                          <p:cTn id="61" fill="hold" nodeType="withGroup">
                            <p:stCondLst>
                              <p:cond delay="0"/>
                            </p:stCondLst>
                            <p:childTnLst>
                              <p:par>
                                <p:cTn id="62" presetID="42" presetClass="entr" presetSubtype="0" fill="hold" nodeType="clickEffect">
                                  <p:stCondLst>
                                    <p:cond delay="0"/>
                                  </p:stCondLst>
                                  <p:childTnLst>
                                    <p:set>
                                      <p:cBhvr>
                                        <p:cTn id="63" dur="1" fill="hold">
                                          <p:stCondLst>
                                            <p:cond delay="0"/>
                                          </p:stCondLst>
                                        </p:cTn>
                                        <p:tgtEl>
                                          <p:spTgt spid="581635">
                                            <p:txEl>
                                              <p:pRg st="7" end="7"/>
                                            </p:txEl>
                                          </p:spTgt>
                                        </p:tgtEl>
                                        <p:attrNameLst>
                                          <p:attrName>style.visibility</p:attrName>
                                        </p:attrNameLst>
                                      </p:cBhvr>
                                      <p:to>
                                        <p:strVal val="visible"/>
                                      </p:to>
                                    </p:set>
                                    <p:animEffect transition="in" filter="fade">
                                      <p:cBhvr>
                                        <p:cTn id="64" dur="1000"/>
                                        <p:tgtEl>
                                          <p:spTgt spid="581635">
                                            <p:txEl>
                                              <p:pRg st="7" end="7"/>
                                            </p:txEl>
                                          </p:spTgt>
                                        </p:tgtEl>
                                      </p:cBhvr>
                                    </p:animEffect>
                                    <p:anim calcmode="lin" valueType="num">
                                      <p:cBhvr>
                                        <p:cTn id="65" dur="1000" fill="hold"/>
                                        <p:tgtEl>
                                          <p:spTgt spid="581635">
                                            <p:txEl>
                                              <p:pRg st="7" end="7"/>
                                            </p:txEl>
                                          </p:spTgt>
                                        </p:tgtEl>
                                        <p:attrNameLst>
                                          <p:attrName>ppt_x</p:attrName>
                                        </p:attrNameLst>
                                      </p:cBhvr>
                                      <p:tavLst>
                                        <p:tav tm="0">
                                          <p:val>
                                            <p:strVal val="#ppt_x"/>
                                          </p:val>
                                        </p:tav>
                                        <p:tav tm="100000">
                                          <p:val>
                                            <p:strVal val="#ppt_x"/>
                                          </p:val>
                                        </p:tav>
                                      </p:tavLst>
                                    </p:anim>
                                    <p:anim calcmode="lin" valueType="num">
                                      <p:cBhvr>
                                        <p:cTn id="66" dur="1000" fill="hold"/>
                                        <p:tgtEl>
                                          <p:spTgt spid="581635">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163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9285" name="Rectangle 5"/>
          <p:cNvSpPr>
            <a:spLocks noGrp="1" noChangeArrowheads="1"/>
          </p:cNvSpPr>
          <p:nvPr>
            <p:ph type="body" idx="1"/>
          </p:nvPr>
        </p:nvSpPr>
        <p:spPr>
          <a:xfrm>
            <a:off x="0" y="188913"/>
            <a:ext cx="8964613" cy="6165850"/>
          </a:xfrm>
        </p:spPr>
        <p:txBody>
          <a:bodyPr/>
          <a:lstStyle/>
          <a:p>
            <a:pPr eaLnBrk="1" hangingPunct="1">
              <a:buFont typeface="Wingdings" pitchFamily="2" charset="2"/>
              <a:buNone/>
              <a:defRPr/>
            </a:pPr>
            <a:endParaRPr lang="ru-RU" sz="2000" i="1" dirty="0" smtClean="0"/>
          </a:p>
          <a:p>
            <a:pPr eaLnBrk="1" hangingPunct="1">
              <a:buFont typeface="Wingdings" pitchFamily="2" charset="2"/>
              <a:buNone/>
              <a:defRPr/>
            </a:pPr>
            <a:r>
              <a:rPr lang="ru-RU" sz="2700" i="1" dirty="0" smtClean="0">
                <a:latin typeface="Monotype Corsiva" pitchFamily="66" charset="0"/>
              </a:rPr>
              <a:t>       Чем тщательнее отполированы поверхности, тем меньше </a:t>
            </a:r>
          </a:p>
          <a:p>
            <a:pPr eaLnBrk="1" hangingPunct="1">
              <a:buFont typeface="Wingdings" pitchFamily="2" charset="2"/>
              <a:buNone/>
              <a:defRPr/>
            </a:pPr>
            <a:r>
              <a:rPr lang="ru-RU" sz="2700" i="1" dirty="0" smtClean="0">
                <a:latin typeface="Monotype Corsiva" pitchFamily="66" charset="0"/>
              </a:rPr>
              <a:t>должна быть сила трения. Шлифовка снижает, силу трения </a:t>
            </a:r>
          </a:p>
          <a:p>
            <a:pPr eaLnBrk="1" hangingPunct="1">
              <a:buFont typeface="Wingdings" pitchFamily="2" charset="2"/>
              <a:buNone/>
              <a:defRPr/>
            </a:pPr>
            <a:r>
              <a:rPr lang="ru-RU" sz="2700" i="1" dirty="0" smtClean="0">
                <a:latin typeface="Monotype Corsiva" pitchFamily="66" charset="0"/>
              </a:rPr>
              <a:t>между двумя стальными брусками, но не беспредельно. При </a:t>
            </a:r>
          </a:p>
          <a:p>
            <a:pPr eaLnBrk="1" hangingPunct="1">
              <a:buFont typeface="Wingdings" pitchFamily="2" charset="2"/>
              <a:buNone/>
              <a:defRPr/>
            </a:pPr>
            <a:r>
              <a:rPr lang="ru-RU" sz="2700" i="1" dirty="0" smtClean="0">
                <a:latin typeface="Monotype Corsiva" pitchFamily="66" charset="0"/>
              </a:rPr>
              <a:t>дальнейшим </a:t>
            </a:r>
            <a:r>
              <a:rPr lang="ru-RU" sz="2700" i="1" dirty="0" smtClean="0">
                <a:latin typeface="Monotype Corsiva" pitchFamily="66" charset="0"/>
              </a:rPr>
              <a:t>увеличении  гладкости </a:t>
            </a:r>
            <a:r>
              <a:rPr lang="ru-RU" sz="2700" i="1" dirty="0" smtClean="0">
                <a:latin typeface="Monotype Corsiva" pitchFamily="66" charset="0"/>
              </a:rPr>
              <a:t>поверхности сила трения </a:t>
            </a:r>
          </a:p>
          <a:p>
            <a:pPr eaLnBrk="1" hangingPunct="1">
              <a:buFont typeface="Wingdings" pitchFamily="2" charset="2"/>
              <a:buNone/>
              <a:defRPr/>
            </a:pPr>
            <a:r>
              <a:rPr lang="ru-RU" sz="2700" i="1" dirty="0" smtClean="0">
                <a:latin typeface="Monotype Corsiva" pitchFamily="66" charset="0"/>
              </a:rPr>
              <a:t>начинает расти. </a:t>
            </a:r>
          </a:p>
          <a:p>
            <a:pPr eaLnBrk="1" hangingPunct="1">
              <a:buFont typeface="Wingdings" pitchFamily="2" charset="2"/>
              <a:buNone/>
              <a:defRPr/>
            </a:pPr>
            <a:endParaRPr lang="ru-RU" sz="2700" i="1" dirty="0" smtClean="0">
              <a:latin typeface="Monotype Corsiva" pitchFamily="66" charset="0"/>
            </a:endParaRPr>
          </a:p>
          <a:p>
            <a:pPr eaLnBrk="1" hangingPunct="1">
              <a:buFont typeface="Wingdings" pitchFamily="2" charset="2"/>
              <a:buNone/>
              <a:defRPr/>
            </a:pPr>
            <a:r>
              <a:rPr lang="ru-RU" sz="2700" i="1" dirty="0" smtClean="0">
                <a:latin typeface="Monotype Corsiva" pitchFamily="66" charset="0"/>
              </a:rPr>
              <a:t>       По мере сглаживания поверхностей они все плотнее и плотнее </a:t>
            </a:r>
          </a:p>
          <a:p>
            <a:pPr eaLnBrk="1" hangingPunct="1">
              <a:buFont typeface="Wingdings" pitchFamily="2" charset="2"/>
              <a:buNone/>
              <a:defRPr/>
            </a:pPr>
            <a:r>
              <a:rPr lang="ru-RU" sz="2700" i="1" dirty="0" smtClean="0">
                <a:latin typeface="Monotype Corsiva" pitchFamily="66" charset="0"/>
              </a:rPr>
              <a:t>прилегают друг к другу. Однако до тех  пор, пока высота </a:t>
            </a:r>
          </a:p>
          <a:p>
            <a:pPr eaLnBrk="1" hangingPunct="1">
              <a:buFont typeface="Wingdings" pitchFamily="2" charset="2"/>
              <a:buNone/>
              <a:defRPr/>
            </a:pPr>
            <a:r>
              <a:rPr lang="ru-RU" sz="2700" i="1" dirty="0" smtClean="0">
                <a:latin typeface="Monotype Corsiva" pitchFamily="66" charset="0"/>
              </a:rPr>
              <a:t>неровностей превышает несколько молекулярных   радиусов , силы </a:t>
            </a:r>
          </a:p>
          <a:p>
            <a:pPr eaLnBrk="1" hangingPunct="1">
              <a:buFont typeface="Wingdings" pitchFamily="2" charset="2"/>
              <a:buNone/>
              <a:defRPr/>
            </a:pPr>
            <a:r>
              <a:rPr lang="ru-RU" sz="2700" i="1" dirty="0" smtClean="0">
                <a:latin typeface="Monotype Corsiva" pitchFamily="66" charset="0"/>
              </a:rPr>
              <a:t>взаимодействия между молекулами соседних  поверхностей </a:t>
            </a:r>
          </a:p>
          <a:p>
            <a:pPr eaLnBrk="1" hangingPunct="1">
              <a:buFont typeface="Wingdings" pitchFamily="2" charset="2"/>
              <a:buNone/>
              <a:defRPr/>
            </a:pPr>
            <a:r>
              <a:rPr lang="ru-RU" sz="2700" i="1" dirty="0" smtClean="0">
                <a:latin typeface="Monotype Corsiva" pitchFamily="66" charset="0"/>
              </a:rPr>
              <a:t>отсутствуют . Ведь эти силы короткодействующие .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609285">
                                            <p:txEl>
                                              <p:pRg st="1" end="1"/>
                                            </p:txEl>
                                          </p:spTgt>
                                        </p:tgtEl>
                                        <p:attrNameLst>
                                          <p:attrName>style.visibility</p:attrName>
                                        </p:attrNameLst>
                                      </p:cBhvr>
                                      <p:to>
                                        <p:strVal val="visible"/>
                                      </p:to>
                                    </p:set>
                                    <p:animEffect transition="in" filter="fade">
                                      <p:cBhvr>
                                        <p:cTn id="7" dur="1000"/>
                                        <p:tgtEl>
                                          <p:spTgt spid="609285">
                                            <p:txEl>
                                              <p:pRg st="1" end="1"/>
                                            </p:txEl>
                                          </p:spTgt>
                                        </p:tgtEl>
                                      </p:cBhvr>
                                    </p:animEffect>
                                    <p:anim calcmode="lin" valueType="num">
                                      <p:cBhvr>
                                        <p:cTn id="8" dur="1000" fill="hold"/>
                                        <p:tgtEl>
                                          <p:spTgt spid="609285">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60928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609285">
                                            <p:txEl>
                                              <p:pRg st="2" end="2"/>
                                            </p:txEl>
                                          </p:spTgt>
                                        </p:tgtEl>
                                        <p:attrNameLst>
                                          <p:attrName>style.visibility</p:attrName>
                                        </p:attrNameLst>
                                      </p:cBhvr>
                                      <p:to>
                                        <p:strVal val="visible"/>
                                      </p:to>
                                    </p:set>
                                    <p:animEffect transition="in" filter="fade">
                                      <p:cBhvr>
                                        <p:cTn id="14" dur="1000"/>
                                        <p:tgtEl>
                                          <p:spTgt spid="609285">
                                            <p:txEl>
                                              <p:pRg st="2" end="2"/>
                                            </p:txEl>
                                          </p:spTgt>
                                        </p:tgtEl>
                                      </p:cBhvr>
                                    </p:animEffect>
                                    <p:anim calcmode="lin" valueType="num">
                                      <p:cBhvr>
                                        <p:cTn id="15" dur="1000" fill="hold"/>
                                        <p:tgtEl>
                                          <p:spTgt spid="60928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60928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609285">
                                            <p:txEl>
                                              <p:pRg st="3" end="3"/>
                                            </p:txEl>
                                          </p:spTgt>
                                        </p:tgtEl>
                                        <p:attrNameLst>
                                          <p:attrName>style.visibility</p:attrName>
                                        </p:attrNameLst>
                                      </p:cBhvr>
                                      <p:to>
                                        <p:strVal val="visible"/>
                                      </p:to>
                                    </p:set>
                                    <p:animEffect transition="in" filter="fade">
                                      <p:cBhvr>
                                        <p:cTn id="21" dur="1000"/>
                                        <p:tgtEl>
                                          <p:spTgt spid="609285">
                                            <p:txEl>
                                              <p:pRg st="3" end="3"/>
                                            </p:txEl>
                                          </p:spTgt>
                                        </p:tgtEl>
                                      </p:cBhvr>
                                    </p:animEffect>
                                    <p:anim calcmode="lin" valueType="num">
                                      <p:cBhvr>
                                        <p:cTn id="22" dur="1000" fill="hold"/>
                                        <p:tgtEl>
                                          <p:spTgt spid="609285">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60928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609285">
                                            <p:txEl>
                                              <p:pRg st="4" end="4"/>
                                            </p:txEl>
                                          </p:spTgt>
                                        </p:tgtEl>
                                        <p:attrNameLst>
                                          <p:attrName>style.visibility</p:attrName>
                                        </p:attrNameLst>
                                      </p:cBhvr>
                                      <p:to>
                                        <p:strVal val="visible"/>
                                      </p:to>
                                    </p:set>
                                    <p:animEffect transition="in" filter="fade">
                                      <p:cBhvr>
                                        <p:cTn id="28" dur="1000"/>
                                        <p:tgtEl>
                                          <p:spTgt spid="609285">
                                            <p:txEl>
                                              <p:pRg st="4" end="4"/>
                                            </p:txEl>
                                          </p:spTgt>
                                        </p:tgtEl>
                                      </p:cBhvr>
                                    </p:animEffect>
                                    <p:anim calcmode="lin" valueType="num">
                                      <p:cBhvr>
                                        <p:cTn id="29" dur="1000" fill="hold"/>
                                        <p:tgtEl>
                                          <p:spTgt spid="609285">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60928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609285">
                                            <p:txEl>
                                              <p:pRg st="5" end="5"/>
                                            </p:txEl>
                                          </p:spTgt>
                                        </p:tgtEl>
                                        <p:attrNameLst>
                                          <p:attrName>style.visibility</p:attrName>
                                        </p:attrNameLst>
                                      </p:cBhvr>
                                      <p:to>
                                        <p:strVal val="visible"/>
                                      </p:to>
                                    </p:set>
                                    <p:animEffect transition="in" filter="fade">
                                      <p:cBhvr>
                                        <p:cTn id="35" dur="1000"/>
                                        <p:tgtEl>
                                          <p:spTgt spid="609285">
                                            <p:txEl>
                                              <p:pRg st="5" end="5"/>
                                            </p:txEl>
                                          </p:spTgt>
                                        </p:tgtEl>
                                      </p:cBhvr>
                                    </p:animEffect>
                                    <p:anim calcmode="lin" valueType="num">
                                      <p:cBhvr>
                                        <p:cTn id="36" dur="1000" fill="hold"/>
                                        <p:tgtEl>
                                          <p:spTgt spid="609285">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60928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609285">
                                            <p:txEl>
                                              <p:pRg st="7" end="7"/>
                                            </p:txEl>
                                          </p:spTgt>
                                        </p:tgtEl>
                                        <p:attrNameLst>
                                          <p:attrName>style.visibility</p:attrName>
                                        </p:attrNameLst>
                                      </p:cBhvr>
                                      <p:to>
                                        <p:strVal val="visible"/>
                                      </p:to>
                                    </p:set>
                                    <p:animEffect transition="in" filter="fade">
                                      <p:cBhvr>
                                        <p:cTn id="42" dur="1000"/>
                                        <p:tgtEl>
                                          <p:spTgt spid="609285">
                                            <p:txEl>
                                              <p:pRg st="7" end="7"/>
                                            </p:txEl>
                                          </p:spTgt>
                                        </p:tgtEl>
                                      </p:cBhvr>
                                    </p:animEffect>
                                    <p:anim calcmode="lin" valueType="num">
                                      <p:cBhvr>
                                        <p:cTn id="43" dur="1000" fill="hold"/>
                                        <p:tgtEl>
                                          <p:spTgt spid="609285">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609285">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42" presetClass="entr" presetSubtype="0" fill="hold" nodeType="clickEffect">
                                  <p:stCondLst>
                                    <p:cond delay="0"/>
                                  </p:stCondLst>
                                  <p:childTnLst>
                                    <p:set>
                                      <p:cBhvr>
                                        <p:cTn id="48" dur="1" fill="hold">
                                          <p:stCondLst>
                                            <p:cond delay="0"/>
                                          </p:stCondLst>
                                        </p:cTn>
                                        <p:tgtEl>
                                          <p:spTgt spid="609285">
                                            <p:txEl>
                                              <p:pRg st="8" end="8"/>
                                            </p:txEl>
                                          </p:spTgt>
                                        </p:tgtEl>
                                        <p:attrNameLst>
                                          <p:attrName>style.visibility</p:attrName>
                                        </p:attrNameLst>
                                      </p:cBhvr>
                                      <p:to>
                                        <p:strVal val="visible"/>
                                      </p:to>
                                    </p:set>
                                    <p:animEffect transition="in" filter="fade">
                                      <p:cBhvr>
                                        <p:cTn id="49" dur="1000"/>
                                        <p:tgtEl>
                                          <p:spTgt spid="609285">
                                            <p:txEl>
                                              <p:pRg st="8" end="8"/>
                                            </p:txEl>
                                          </p:spTgt>
                                        </p:tgtEl>
                                      </p:cBhvr>
                                    </p:animEffect>
                                    <p:anim calcmode="lin" valueType="num">
                                      <p:cBhvr>
                                        <p:cTn id="50" dur="1000" fill="hold"/>
                                        <p:tgtEl>
                                          <p:spTgt spid="609285">
                                            <p:txEl>
                                              <p:pRg st="8" end="8"/>
                                            </p:txEl>
                                          </p:spTgt>
                                        </p:tgtEl>
                                        <p:attrNameLst>
                                          <p:attrName>ppt_x</p:attrName>
                                        </p:attrNameLst>
                                      </p:cBhvr>
                                      <p:tavLst>
                                        <p:tav tm="0">
                                          <p:val>
                                            <p:strVal val="#ppt_x"/>
                                          </p:val>
                                        </p:tav>
                                        <p:tav tm="100000">
                                          <p:val>
                                            <p:strVal val="#ppt_x"/>
                                          </p:val>
                                        </p:tav>
                                      </p:tavLst>
                                    </p:anim>
                                    <p:anim calcmode="lin" valueType="num">
                                      <p:cBhvr>
                                        <p:cTn id="51" dur="1000" fill="hold"/>
                                        <p:tgtEl>
                                          <p:spTgt spid="609285">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2" fill="hold" nodeType="clickPar">
                      <p:stCondLst>
                        <p:cond delay="indefinite"/>
                      </p:stCondLst>
                      <p:childTnLst>
                        <p:par>
                          <p:cTn id="53" fill="hold" nodeType="withGroup">
                            <p:stCondLst>
                              <p:cond delay="0"/>
                            </p:stCondLst>
                            <p:childTnLst>
                              <p:par>
                                <p:cTn id="54" presetID="42" presetClass="entr" presetSubtype="0" fill="hold" nodeType="clickEffect">
                                  <p:stCondLst>
                                    <p:cond delay="0"/>
                                  </p:stCondLst>
                                  <p:childTnLst>
                                    <p:set>
                                      <p:cBhvr>
                                        <p:cTn id="55" dur="1" fill="hold">
                                          <p:stCondLst>
                                            <p:cond delay="0"/>
                                          </p:stCondLst>
                                        </p:cTn>
                                        <p:tgtEl>
                                          <p:spTgt spid="609285">
                                            <p:txEl>
                                              <p:pRg st="9" end="9"/>
                                            </p:txEl>
                                          </p:spTgt>
                                        </p:tgtEl>
                                        <p:attrNameLst>
                                          <p:attrName>style.visibility</p:attrName>
                                        </p:attrNameLst>
                                      </p:cBhvr>
                                      <p:to>
                                        <p:strVal val="visible"/>
                                      </p:to>
                                    </p:set>
                                    <p:animEffect transition="in" filter="fade">
                                      <p:cBhvr>
                                        <p:cTn id="56" dur="1000"/>
                                        <p:tgtEl>
                                          <p:spTgt spid="609285">
                                            <p:txEl>
                                              <p:pRg st="9" end="9"/>
                                            </p:txEl>
                                          </p:spTgt>
                                        </p:tgtEl>
                                      </p:cBhvr>
                                    </p:animEffect>
                                    <p:anim calcmode="lin" valueType="num">
                                      <p:cBhvr>
                                        <p:cTn id="57" dur="1000" fill="hold"/>
                                        <p:tgtEl>
                                          <p:spTgt spid="609285">
                                            <p:txEl>
                                              <p:pRg st="9" end="9"/>
                                            </p:txEl>
                                          </p:spTgt>
                                        </p:tgtEl>
                                        <p:attrNameLst>
                                          <p:attrName>ppt_x</p:attrName>
                                        </p:attrNameLst>
                                      </p:cBhvr>
                                      <p:tavLst>
                                        <p:tav tm="0">
                                          <p:val>
                                            <p:strVal val="#ppt_x"/>
                                          </p:val>
                                        </p:tav>
                                        <p:tav tm="100000">
                                          <p:val>
                                            <p:strVal val="#ppt_x"/>
                                          </p:val>
                                        </p:tav>
                                      </p:tavLst>
                                    </p:anim>
                                    <p:anim calcmode="lin" valueType="num">
                                      <p:cBhvr>
                                        <p:cTn id="58" dur="1000" fill="hold"/>
                                        <p:tgtEl>
                                          <p:spTgt spid="609285">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42" presetClass="entr" presetSubtype="0" fill="hold" nodeType="clickEffect">
                                  <p:stCondLst>
                                    <p:cond delay="0"/>
                                  </p:stCondLst>
                                  <p:childTnLst>
                                    <p:set>
                                      <p:cBhvr>
                                        <p:cTn id="62" dur="1" fill="hold">
                                          <p:stCondLst>
                                            <p:cond delay="0"/>
                                          </p:stCondLst>
                                        </p:cTn>
                                        <p:tgtEl>
                                          <p:spTgt spid="609285">
                                            <p:txEl>
                                              <p:pRg st="10" end="10"/>
                                            </p:txEl>
                                          </p:spTgt>
                                        </p:tgtEl>
                                        <p:attrNameLst>
                                          <p:attrName>style.visibility</p:attrName>
                                        </p:attrNameLst>
                                      </p:cBhvr>
                                      <p:to>
                                        <p:strVal val="visible"/>
                                      </p:to>
                                    </p:set>
                                    <p:animEffect transition="in" filter="fade">
                                      <p:cBhvr>
                                        <p:cTn id="63" dur="1000"/>
                                        <p:tgtEl>
                                          <p:spTgt spid="609285">
                                            <p:txEl>
                                              <p:pRg st="10" end="10"/>
                                            </p:txEl>
                                          </p:spTgt>
                                        </p:tgtEl>
                                      </p:cBhvr>
                                    </p:animEffect>
                                    <p:anim calcmode="lin" valueType="num">
                                      <p:cBhvr>
                                        <p:cTn id="64" dur="1000" fill="hold"/>
                                        <p:tgtEl>
                                          <p:spTgt spid="609285">
                                            <p:txEl>
                                              <p:pRg st="10" end="10"/>
                                            </p:txEl>
                                          </p:spTgt>
                                        </p:tgtEl>
                                        <p:attrNameLst>
                                          <p:attrName>ppt_x</p:attrName>
                                        </p:attrNameLst>
                                      </p:cBhvr>
                                      <p:tavLst>
                                        <p:tav tm="0">
                                          <p:val>
                                            <p:strVal val="#ppt_x"/>
                                          </p:val>
                                        </p:tav>
                                        <p:tav tm="100000">
                                          <p:val>
                                            <p:strVal val="#ppt_x"/>
                                          </p:val>
                                        </p:tav>
                                      </p:tavLst>
                                    </p:anim>
                                    <p:anim calcmode="lin" valueType="num">
                                      <p:cBhvr>
                                        <p:cTn id="65" dur="1000" fill="hold"/>
                                        <p:tgtEl>
                                          <p:spTgt spid="609285">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66" fill="hold" nodeType="clickPar">
                      <p:stCondLst>
                        <p:cond delay="indefinite"/>
                      </p:stCondLst>
                      <p:childTnLst>
                        <p:par>
                          <p:cTn id="67" fill="hold" nodeType="withGroup">
                            <p:stCondLst>
                              <p:cond delay="0"/>
                            </p:stCondLst>
                            <p:childTnLst>
                              <p:par>
                                <p:cTn id="68" presetID="42" presetClass="entr" presetSubtype="0" fill="hold" nodeType="clickEffect">
                                  <p:stCondLst>
                                    <p:cond delay="0"/>
                                  </p:stCondLst>
                                  <p:childTnLst>
                                    <p:set>
                                      <p:cBhvr>
                                        <p:cTn id="69" dur="1" fill="hold">
                                          <p:stCondLst>
                                            <p:cond delay="0"/>
                                          </p:stCondLst>
                                        </p:cTn>
                                        <p:tgtEl>
                                          <p:spTgt spid="609285">
                                            <p:txEl>
                                              <p:pRg st="11" end="11"/>
                                            </p:txEl>
                                          </p:spTgt>
                                        </p:tgtEl>
                                        <p:attrNameLst>
                                          <p:attrName>style.visibility</p:attrName>
                                        </p:attrNameLst>
                                      </p:cBhvr>
                                      <p:to>
                                        <p:strVal val="visible"/>
                                      </p:to>
                                    </p:set>
                                    <p:animEffect transition="in" filter="fade">
                                      <p:cBhvr>
                                        <p:cTn id="70" dur="1000"/>
                                        <p:tgtEl>
                                          <p:spTgt spid="609285">
                                            <p:txEl>
                                              <p:pRg st="11" end="11"/>
                                            </p:txEl>
                                          </p:spTgt>
                                        </p:tgtEl>
                                      </p:cBhvr>
                                    </p:animEffect>
                                    <p:anim calcmode="lin" valueType="num">
                                      <p:cBhvr>
                                        <p:cTn id="71" dur="1000" fill="hold"/>
                                        <p:tgtEl>
                                          <p:spTgt spid="609285">
                                            <p:txEl>
                                              <p:pRg st="11" end="11"/>
                                            </p:txEl>
                                          </p:spTgt>
                                        </p:tgtEl>
                                        <p:attrNameLst>
                                          <p:attrName>ppt_x</p:attrName>
                                        </p:attrNameLst>
                                      </p:cBhvr>
                                      <p:tavLst>
                                        <p:tav tm="0">
                                          <p:val>
                                            <p:strVal val="#ppt_x"/>
                                          </p:val>
                                        </p:tav>
                                        <p:tav tm="100000">
                                          <p:val>
                                            <p:strVal val="#ppt_x"/>
                                          </p:val>
                                        </p:tav>
                                      </p:tavLst>
                                    </p:anim>
                                    <p:anim calcmode="lin" valueType="num">
                                      <p:cBhvr>
                                        <p:cTn id="72" dur="1000" fill="hold"/>
                                        <p:tgtEl>
                                          <p:spTgt spid="609285">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82" name="Rectangle 2"/>
          <p:cNvSpPr>
            <a:spLocks noGrp="1" noChangeArrowheads="1"/>
          </p:cNvSpPr>
          <p:nvPr>
            <p:ph type="body" idx="1"/>
          </p:nvPr>
        </p:nvSpPr>
        <p:spPr>
          <a:xfrm>
            <a:off x="250825" y="449263"/>
            <a:ext cx="8424863" cy="6408737"/>
          </a:xfrm>
        </p:spPr>
        <p:txBody>
          <a:bodyPr/>
          <a:lstStyle/>
          <a:p>
            <a:pPr eaLnBrk="1" hangingPunct="1">
              <a:buFont typeface="Wingdings" pitchFamily="2" charset="2"/>
              <a:buNone/>
              <a:defRPr/>
            </a:pPr>
            <a:r>
              <a:rPr lang="ru-RU" sz="2700" i="1" dirty="0" smtClean="0">
                <a:latin typeface="Monotype Corsiva" pitchFamily="66" charset="0"/>
              </a:rPr>
              <a:t>       При скольжение гладких  брусков рвется молекулярная </a:t>
            </a:r>
          </a:p>
          <a:p>
            <a:pPr eaLnBrk="1" hangingPunct="1">
              <a:buFont typeface="Wingdings" pitchFamily="2" charset="2"/>
              <a:buNone/>
              <a:defRPr/>
            </a:pPr>
            <a:r>
              <a:rPr lang="ru-RU" sz="2700" i="1" dirty="0" smtClean="0">
                <a:latin typeface="Monotype Corsiva" pitchFamily="66" charset="0"/>
              </a:rPr>
              <a:t>связь между молекулами на поверхности брусков , подобно </a:t>
            </a:r>
          </a:p>
          <a:p>
            <a:pPr eaLnBrk="1" hangingPunct="1">
              <a:buFont typeface="Wingdings" pitchFamily="2" charset="2"/>
              <a:buNone/>
              <a:defRPr/>
            </a:pPr>
            <a:r>
              <a:rPr lang="ru-RU" sz="2700" i="1" dirty="0" smtClean="0">
                <a:latin typeface="Monotype Corsiva" pitchFamily="66" charset="0"/>
              </a:rPr>
              <a:t>тому как у шероховатых  поверхностях </a:t>
            </a:r>
            <a:r>
              <a:rPr lang="en-US" sz="2700" i="1" dirty="0" smtClean="0">
                <a:latin typeface="Monotype Corsiva" pitchFamily="66" charset="0"/>
              </a:rPr>
              <a:t> </a:t>
            </a:r>
            <a:r>
              <a:rPr lang="ru-RU" sz="2700" i="1" dirty="0" smtClean="0">
                <a:latin typeface="Monotype Corsiva" pitchFamily="66" charset="0"/>
              </a:rPr>
              <a:t>разрушаются связи в </a:t>
            </a:r>
          </a:p>
          <a:p>
            <a:pPr eaLnBrk="1" hangingPunct="1">
              <a:buFont typeface="Wingdings" pitchFamily="2" charset="2"/>
              <a:buNone/>
              <a:defRPr/>
            </a:pPr>
            <a:r>
              <a:rPr lang="ru-RU" sz="2700" i="1" dirty="0" smtClean="0">
                <a:latin typeface="Monotype Corsiva" pitchFamily="66" charset="0"/>
              </a:rPr>
              <a:t>самих буграх. Разрыв молекулярных связей – вот то главное, </a:t>
            </a:r>
          </a:p>
          <a:p>
            <a:pPr eaLnBrk="1" hangingPunct="1">
              <a:buFont typeface="Wingdings" pitchFamily="2" charset="2"/>
              <a:buNone/>
              <a:defRPr/>
            </a:pPr>
            <a:r>
              <a:rPr lang="ru-RU" sz="2700" i="1" dirty="0" smtClean="0">
                <a:latin typeface="Monotype Corsiva" pitchFamily="66" charset="0"/>
              </a:rPr>
              <a:t>чем отличаются силы трения от сил упругости, при </a:t>
            </a:r>
          </a:p>
          <a:p>
            <a:pPr eaLnBrk="1" hangingPunct="1">
              <a:buFont typeface="Wingdings" pitchFamily="2" charset="2"/>
              <a:buNone/>
              <a:defRPr/>
            </a:pPr>
            <a:r>
              <a:rPr lang="ru-RU" sz="2700" i="1" dirty="0" smtClean="0">
                <a:latin typeface="Monotype Corsiva" pitchFamily="66" charset="0"/>
              </a:rPr>
              <a:t>возникновении которых таких разрывов не происходит.</a:t>
            </a:r>
            <a:r>
              <a:rPr lang="ru-RU" sz="3000" dirty="0" smtClean="0">
                <a:latin typeface="Arial" charset="0"/>
              </a:rPr>
              <a:t> </a:t>
            </a:r>
          </a:p>
        </p:txBody>
      </p:sp>
      <p:pic>
        <p:nvPicPr>
          <p:cNvPr id="583683" name="Picture 3" descr="Untitled-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55875" y="4076700"/>
            <a:ext cx="6265863" cy="2192338"/>
          </a:xfrm>
          <a:prstGeom prst="rect">
            <a:avLst/>
          </a:prstGeom>
          <a:solidFill>
            <a:srgbClr val="FF6699"/>
          </a:solidFill>
          <a:ln>
            <a:noFill/>
          </a:ln>
          <a:extLs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ntr" presetSubtype="0" fill="hold" nodeType="clickEffect">
                                  <p:stCondLst>
                                    <p:cond delay="0"/>
                                  </p:stCondLst>
                                  <p:childTnLst>
                                    <p:set>
                                      <p:cBhvr>
                                        <p:cTn id="6" dur="1" fill="hold">
                                          <p:stCondLst>
                                            <p:cond delay="0"/>
                                          </p:stCondLst>
                                        </p:cTn>
                                        <p:tgtEl>
                                          <p:spTgt spid="583682">
                                            <p:txEl>
                                              <p:pRg st="0" end="0"/>
                                            </p:txEl>
                                          </p:spTgt>
                                        </p:tgtEl>
                                        <p:attrNameLst>
                                          <p:attrName>style.visibility</p:attrName>
                                        </p:attrNameLst>
                                      </p:cBhvr>
                                      <p:to>
                                        <p:strVal val="visible"/>
                                      </p:to>
                                    </p:set>
                                    <p:animEffect transition="in" filter="fade">
                                      <p:cBhvr>
                                        <p:cTn id="7" dur="800" decel="100000"/>
                                        <p:tgtEl>
                                          <p:spTgt spid="583682">
                                            <p:txEl>
                                              <p:pRg st="0" end="0"/>
                                            </p:txEl>
                                          </p:spTgt>
                                        </p:tgtEl>
                                      </p:cBhvr>
                                    </p:animEffect>
                                    <p:anim calcmode="lin" valueType="num">
                                      <p:cBhvr>
                                        <p:cTn id="8" dur="800" decel="100000" fill="hold"/>
                                        <p:tgtEl>
                                          <p:spTgt spid="583682">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583682">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583682">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583682">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583682">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30" presetClass="entr" presetSubtype="0" fill="hold" nodeType="clickEffect">
                                  <p:stCondLst>
                                    <p:cond delay="0"/>
                                  </p:stCondLst>
                                  <p:childTnLst>
                                    <p:set>
                                      <p:cBhvr>
                                        <p:cTn id="16" dur="1" fill="hold">
                                          <p:stCondLst>
                                            <p:cond delay="0"/>
                                          </p:stCondLst>
                                        </p:cTn>
                                        <p:tgtEl>
                                          <p:spTgt spid="583682">
                                            <p:txEl>
                                              <p:pRg st="1" end="1"/>
                                            </p:txEl>
                                          </p:spTgt>
                                        </p:tgtEl>
                                        <p:attrNameLst>
                                          <p:attrName>style.visibility</p:attrName>
                                        </p:attrNameLst>
                                      </p:cBhvr>
                                      <p:to>
                                        <p:strVal val="visible"/>
                                      </p:to>
                                    </p:set>
                                    <p:animEffect transition="in" filter="fade">
                                      <p:cBhvr>
                                        <p:cTn id="17" dur="800" decel="100000"/>
                                        <p:tgtEl>
                                          <p:spTgt spid="583682">
                                            <p:txEl>
                                              <p:pRg st="1" end="1"/>
                                            </p:txEl>
                                          </p:spTgt>
                                        </p:tgtEl>
                                      </p:cBhvr>
                                    </p:animEffect>
                                    <p:anim calcmode="lin" valueType="num">
                                      <p:cBhvr>
                                        <p:cTn id="18" dur="800" decel="100000" fill="hold"/>
                                        <p:tgtEl>
                                          <p:spTgt spid="583682">
                                            <p:txEl>
                                              <p:pRg st="1" end="1"/>
                                            </p:txEl>
                                          </p:spTgt>
                                        </p:tgtEl>
                                        <p:attrNameLst>
                                          <p:attrName>style.rotation</p:attrName>
                                        </p:attrNameLst>
                                      </p:cBhvr>
                                      <p:tavLst>
                                        <p:tav tm="0">
                                          <p:val>
                                            <p:fltVal val="-90"/>
                                          </p:val>
                                        </p:tav>
                                        <p:tav tm="100000">
                                          <p:val>
                                            <p:fltVal val="0"/>
                                          </p:val>
                                        </p:tav>
                                      </p:tavLst>
                                    </p:anim>
                                    <p:anim calcmode="lin" valueType="num">
                                      <p:cBhvr>
                                        <p:cTn id="19" dur="800" decel="100000" fill="hold"/>
                                        <p:tgtEl>
                                          <p:spTgt spid="583682">
                                            <p:txEl>
                                              <p:pRg st="1" end="1"/>
                                            </p:txEl>
                                          </p:spTgt>
                                        </p:tgtEl>
                                        <p:attrNameLst>
                                          <p:attrName>ppt_x</p:attrName>
                                        </p:attrNameLst>
                                      </p:cBhvr>
                                      <p:tavLst>
                                        <p:tav tm="0">
                                          <p:val>
                                            <p:strVal val="#ppt_x+0.4"/>
                                          </p:val>
                                        </p:tav>
                                        <p:tav tm="100000">
                                          <p:val>
                                            <p:strVal val="#ppt_x-0.05"/>
                                          </p:val>
                                        </p:tav>
                                      </p:tavLst>
                                    </p:anim>
                                    <p:anim calcmode="lin" valueType="num">
                                      <p:cBhvr>
                                        <p:cTn id="20" dur="800" decel="100000" fill="hold"/>
                                        <p:tgtEl>
                                          <p:spTgt spid="583682">
                                            <p:txEl>
                                              <p:pRg st="1" end="1"/>
                                            </p:txEl>
                                          </p:spTgt>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583682">
                                            <p:txEl>
                                              <p:pRg st="1" end="1"/>
                                            </p:txEl>
                                          </p:spTgt>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583682">
                                            <p:txEl>
                                              <p:pRg st="1" end="1"/>
                                            </p:txEl>
                                          </p:spTgt>
                                        </p:tgtEl>
                                        <p:attrNameLst>
                                          <p:attrName>ppt_y</p:attrName>
                                        </p:attrNameLst>
                                      </p:cBhvr>
                                      <p:tavLst>
                                        <p:tav tm="0">
                                          <p:val>
                                            <p:strVal val="#ppt_y+0.1"/>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30" presetClass="entr" presetSubtype="0" fill="hold" nodeType="clickEffect">
                                  <p:stCondLst>
                                    <p:cond delay="0"/>
                                  </p:stCondLst>
                                  <p:childTnLst>
                                    <p:set>
                                      <p:cBhvr>
                                        <p:cTn id="26" dur="1" fill="hold">
                                          <p:stCondLst>
                                            <p:cond delay="0"/>
                                          </p:stCondLst>
                                        </p:cTn>
                                        <p:tgtEl>
                                          <p:spTgt spid="583682">
                                            <p:txEl>
                                              <p:pRg st="2" end="2"/>
                                            </p:txEl>
                                          </p:spTgt>
                                        </p:tgtEl>
                                        <p:attrNameLst>
                                          <p:attrName>style.visibility</p:attrName>
                                        </p:attrNameLst>
                                      </p:cBhvr>
                                      <p:to>
                                        <p:strVal val="visible"/>
                                      </p:to>
                                    </p:set>
                                    <p:animEffect transition="in" filter="fade">
                                      <p:cBhvr>
                                        <p:cTn id="27" dur="800" decel="100000"/>
                                        <p:tgtEl>
                                          <p:spTgt spid="583682">
                                            <p:txEl>
                                              <p:pRg st="2" end="2"/>
                                            </p:txEl>
                                          </p:spTgt>
                                        </p:tgtEl>
                                      </p:cBhvr>
                                    </p:animEffect>
                                    <p:anim calcmode="lin" valueType="num">
                                      <p:cBhvr>
                                        <p:cTn id="28" dur="800" decel="100000" fill="hold"/>
                                        <p:tgtEl>
                                          <p:spTgt spid="583682">
                                            <p:txEl>
                                              <p:pRg st="2" end="2"/>
                                            </p:txEl>
                                          </p:spTgt>
                                        </p:tgtEl>
                                        <p:attrNameLst>
                                          <p:attrName>style.rotation</p:attrName>
                                        </p:attrNameLst>
                                      </p:cBhvr>
                                      <p:tavLst>
                                        <p:tav tm="0">
                                          <p:val>
                                            <p:fltVal val="-90"/>
                                          </p:val>
                                        </p:tav>
                                        <p:tav tm="100000">
                                          <p:val>
                                            <p:fltVal val="0"/>
                                          </p:val>
                                        </p:tav>
                                      </p:tavLst>
                                    </p:anim>
                                    <p:anim calcmode="lin" valueType="num">
                                      <p:cBhvr>
                                        <p:cTn id="29" dur="800" decel="100000" fill="hold"/>
                                        <p:tgtEl>
                                          <p:spTgt spid="583682">
                                            <p:txEl>
                                              <p:pRg st="2" end="2"/>
                                            </p:txEl>
                                          </p:spTgt>
                                        </p:tgtEl>
                                        <p:attrNameLst>
                                          <p:attrName>ppt_x</p:attrName>
                                        </p:attrNameLst>
                                      </p:cBhvr>
                                      <p:tavLst>
                                        <p:tav tm="0">
                                          <p:val>
                                            <p:strVal val="#ppt_x+0.4"/>
                                          </p:val>
                                        </p:tav>
                                        <p:tav tm="100000">
                                          <p:val>
                                            <p:strVal val="#ppt_x-0.05"/>
                                          </p:val>
                                        </p:tav>
                                      </p:tavLst>
                                    </p:anim>
                                    <p:anim calcmode="lin" valueType="num">
                                      <p:cBhvr>
                                        <p:cTn id="30" dur="800" decel="100000" fill="hold"/>
                                        <p:tgtEl>
                                          <p:spTgt spid="583682">
                                            <p:txEl>
                                              <p:pRg st="2" end="2"/>
                                            </p:txEl>
                                          </p:spTgt>
                                        </p:tgtEl>
                                        <p:attrNameLst>
                                          <p:attrName>ppt_y</p:attrName>
                                        </p:attrNameLst>
                                      </p:cBhvr>
                                      <p:tavLst>
                                        <p:tav tm="0">
                                          <p:val>
                                            <p:strVal val="#ppt_y-0.4"/>
                                          </p:val>
                                        </p:tav>
                                        <p:tav tm="100000">
                                          <p:val>
                                            <p:strVal val="#ppt_y+0.1"/>
                                          </p:val>
                                        </p:tav>
                                      </p:tavLst>
                                    </p:anim>
                                    <p:anim calcmode="lin" valueType="num">
                                      <p:cBhvr>
                                        <p:cTn id="31" dur="200" accel="100000" fill="hold">
                                          <p:stCondLst>
                                            <p:cond delay="800"/>
                                          </p:stCondLst>
                                        </p:cTn>
                                        <p:tgtEl>
                                          <p:spTgt spid="583682">
                                            <p:txEl>
                                              <p:pRg st="2" end="2"/>
                                            </p:txEl>
                                          </p:spTgt>
                                        </p:tgtEl>
                                        <p:attrNameLst>
                                          <p:attrName>ppt_x</p:attrName>
                                        </p:attrNameLst>
                                      </p:cBhvr>
                                      <p:tavLst>
                                        <p:tav tm="0">
                                          <p:val>
                                            <p:strVal val="#ppt_x-0.05"/>
                                          </p:val>
                                        </p:tav>
                                        <p:tav tm="100000">
                                          <p:val>
                                            <p:strVal val="#ppt_x"/>
                                          </p:val>
                                        </p:tav>
                                      </p:tavLst>
                                    </p:anim>
                                    <p:anim calcmode="lin" valueType="num">
                                      <p:cBhvr>
                                        <p:cTn id="32" dur="200" accel="100000" fill="hold">
                                          <p:stCondLst>
                                            <p:cond delay="800"/>
                                          </p:stCondLst>
                                        </p:cTn>
                                        <p:tgtEl>
                                          <p:spTgt spid="583682">
                                            <p:txEl>
                                              <p:pRg st="2" end="2"/>
                                            </p:txEl>
                                          </p:spTgt>
                                        </p:tgtEl>
                                        <p:attrNameLst>
                                          <p:attrName>ppt_y</p:attrName>
                                        </p:attrNameLst>
                                      </p:cBhvr>
                                      <p:tavLst>
                                        <p:tav tm="0">
                                          <p:val>
                                            <p:strVal val="#ppt_y+0.1"/>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30" presetClass="entr" presetSubtype="0" fill="hold" nodeType="clickEffect">
                                  <p:stCondLst>
                                    <p:cond delay="0"/>
                                  </p:stCondLst>
                                  <p:childTnLst>
                                    <p:set>
                                      <p:cBhvr>
                                        <p:cTn id="36" dur="1" fill="hold">
                                          <p:stCondLst>
                                            <p:cond delay="0"/>
                                          </p:stCondLst>
                                        </p:cTn>
                                        <p:tgtEl>
                                          <p:spTgt spid="583682">
                                            <p:txEl>
                                              <p:pRg st="3" end="3"/>
                                            </p:txEl>
                                          </p:spTgt>
                                        </p:tgtEl>
                                        <p:attrNameLst>
                                          <p:attrName>style.visibility</p:attrName>
                                        </p:attrNameLst>
                                      </p:cBhvr>
                                      <p:to>
                                        <p:strVal val="visible"/>
                                      </p:to>
                                    </p:set>
                                    <p:animEffect transition="in" filter="fade">
                                      <p:cBhvr>
                                        <p:cTn id="37" dur="800" decel="100000"/>
                                        <p:tgtEl>
                                          <p:spTgt spid="583682">
                                            <p:txEl>
                                              <p:pRg st="3" end="3"/>
                                            </p:txEl>
                                          </p:spTgt>
                                        </p:tgtEl>
                                      </p:cBhvr>
                                    </p:animEffect>
                                    <p:anim calcmode="lin" valueType="num">
                                      <p:cBhvr>
                                        <p:cTn id="38" dur="800" decel="100000" fill="hold"/>
                                        <p:tgtEl>
                                          <p:spTgt spid="583682">
                                            <p:txEl>
                                              <p:pRg st="3" end="3"/>
                                            </p:txEl>
                                          </p:spTgt>
                                        </p:tgtEl>
                                        <p:attrNameLst>
                                          <p:attrName>style.rotation</p:attrName>
                                        </p:attrNameLst>
                                      </p:cBhvr>
                                      <p:tavLst>
                                        <p:tav tm="0">
                                          <p:val>
                                            <p:fltVal val="-90"/>
                                          </p:val>
                                        </p:tav>
                                        <p:tav tm="100000">
                                          <p:val>
                                            <p:fltVal val="0"/>
                                          </p:val>
                                        </p:tav>
                                      </p:tavLst>
                                    </p:anim>
                                    <p:anim calcmode="lin" valueType="num">
                                      <p:cBhvr>
                                        <p:cTn id="39" dur="800" decel="100000" fill="hold"/>
                                        <p:tgtEl>
                                          <p:spTgt spid="583682">
                                            <p:txEl>
                                              <p:pRg st="3" end="3"/>
                                            </p:txEl>
                                          </p:spTgt>
                                        </p:tgtEl>
                                        <p:attrNameLst>
                                          <p:attrName>ppt_x</p:attrName>
                                        </p:attrNameLst>
                                      </p:cBhvr>
                                      <p:tavLst>
                                        <p:tav tm="0">
                                          <p:val>
                                            <p:strVal val="#ppt_x+0.4"/>
                                          </p:val>
                                        </p:tav>
                                        <p:tav tm="100000">
                                          <p:val>
                                            <p:strVal val="#ppt_x-0.05"/>
                                          </p:val>
                                        </p:tav>
                                      </p:tavLst>
                                    </p:anim>
                                    <p:anim calcmode="lin" valueType="num">
                                      <p:cBhvr>
                                        <p:cTn id="40" dur="800" decel="100000" fill="hold"/>
                                        <p:tgtEl>
                                          <p:spTgt spid="583682">
                                            <p:txEl>
                                              <p:pRg st="3" end="3"/>
                                            </p:txEl>
                                          </p:spTgt>
                                        </p:tgtEl>
                                        <p:attrNameLst>
                                          <p:attrName>ppt_y</p:attrName>
                                        </p:attrNameLst>
                                      </p:cBhvr>
                                      <p:tavLst>
                                        <p:tav tm="0">
                                          <p:val>
                                            <p:strVal val="#ppt_y-0.4"/>
                                          </p:val>
                                        </p:tav>
                                        <p:tav tm="100000">
                                          <p:val>
                                            <p:strVal val="#ppt_y+0.1"/>
                                          </p:val>
                                        </p:tav>
                                      </p:tavLst>
                                    </p:anim>
                                    <p:anim calcmode="lin" valueType="num">
                                      <p:cBhvr>
                                        <p:cTn id="41" dur="200" accel="100000" fill="hold">
                                          <p:stCondLst>
                                            <p:cond delay="800"/>
                                          </p:stCondLst>
                                        </p:cTn>
                                        <p:tgtEl>
                                          <p:spTgt spid="583682">
                                            <p:txEl>
                                              <p:pRg st="3" end="3"/>
                                            </p:txEl>
                                          </p:spTgt>
                                        </p:tgtEl>
                                        <p:attrNameLst>
                                          <p:attrName>ppt_x</p:attrName>
                                        </p:attrNameLst>
                                      </p:cBhvr>
                                      <p:tavLst>
                                        <p:tav tm="0">
                                          <p:val>
                                            <p:strVal val="#ppt_x-0.05"/>
                                          </p:val>
                                        </p:tav>
                                        <p:tav tm="100000">
                                          <p:val>
                                            <p:strVal val="#ppt_x"/>
                                          </p:val>
                                        </p:tav>
                                      </p:tavLst>
                                    </p:anim>
                                    <p:anim calcmode="lin" valueType="num">
                                      <p:cBhvr>
                                        <p:cTn id="42" dur="200" accel="100000" fill="hold">
                                          <p:stCondLst>
                                            <p:cond delay="800"/>
                                          </p:stCondLst>
                                        </p:cTn>
                                        <p:tgtEl>
                                          <p:spTgt spid="583682">
                                            <p:txEl>
                                              <p:pRg st="3" end="3"/>
                                            </p:txEl>
                                          </p:spTgt>
                                        </p:tgtEl>
                                        <p:attrNameLst>
                                          <p:attrName>ppt_y</p:attrName>
                                        </p:attrNameLst>
                                      </p:cBhvr>
                                      <p:tavLst>
                                        <p:tav tm="0">
                                          <p:val>
                                            <p:strVal val="#ppt_y+0.1"/>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30" presetClass="entr" presetSubtype="0" fill="hold" nodeType="clickEffect">
                                  <p:stCondLst>
                                    <p:cond delay="0"/>
                                  </p:stCondLst>
                                  <p:childTnLst>
                                    <p:set>
                                      <p:cBhvr>
                                        <p:cTn id="46" dur="1" fill="hold">
                                          <p:stCondLst>
                                            <p:cond delay="0"/>
                                          </p:stCondLst>
                                        </p:cTn>
                                        <p:tgtEl>
                                          <p:spTgt spid="583682">
                                            <p:txEl>
                                              <p:pRg st="4" end="4"/>
                                            </p:txEl>
                                          </p:spTgt>
                                        </p:tgtEl>
                                        <p:attrNameLst>
                                          <p:attrName>style.visibility</p:attrName>
                                        </p:attrNameLst>
                                      </p:cBhvr>
                                      <p:to>
                                        <p:strVal val="visible"/>
                                      </p:to>
                                    </p:set>
                                    <p:animEffect transition="in" filter="fade">
                                      <p:cBhvr>
                                        <p:cTn id="47" dur="800" decel="100000"/>
                                        <p:tgtEl>
                                          <p:spTgt spid="583682">
                                            <p:txEl>
                                              <p:pRg st="4" end="4"/>
                                            </p:txEl>
                                          </p:spTgt>
                                        </p:tgtEl>
                                      </p:cBhvr>
                                    </p:animEffect>
                                    <p:anim calcmode="lin" valueType="num">
                                      <p:cBhvr>
                                        <p:cTn id="48" dur="800" decel="100000" fill="hold"/>
                                        <p:tgtEl>
                                          <p:spTgt spid="583682">
                                            <p:txEl>
                                              <p:pRg st="4" end="4"/>
                                            </p:txEl>
                                          </p:spTgt>
                                        </p:tgtEl>
                                        <p:attrNameLst>
                                          <p:attrName>style.rotation</p:attrName>
                                        </p:attrNameLst>
                                      </p:cBhvr>
                                      <p:tavLst>
                                        <p:tav tm="0">
                                          <p:val>
                                            <p:fltVal val="-90"/>
                                          </p:val>
                                        </p:tav>
                                        <p:tav tm="100000">
                                          <p:val>
                                            <p:fltVal val="0"/>
                                          </p:val>
                                        </p:tav>
                                      </p:tavLst>
                                    </p:anim>
                                    <p:anim calcmode="lin" valueType="num">
                                      <p:cBhvr>
                                        <p:cTn id="49" dur="800" decel="100000" fill="hold"/>
                                        <p:tgtEl>
                                          <p:spTgt spid="583682">
                                            <p:txEl>
                                              <p:pRg st="4" end="4"/>
                                            </p:txEl>
                                          </p:spTgt>
                                        </p:tgtEl>
                                        <p:attrNameLst>
                                          <p:attrName>ppt_x</p:attrName>
                                        </p:attrNameLst>
                                      </p:cBhvr>
                                      <p:tavLst>
                                        <p:tav tm="0">
                                          <p:val>
                                            <p:strVal val="#ppt_x+0.4"/>
                                          </p:val>
                                        </p:tav>
                                        <p:tav tm="100000">
                                          <p:val>
                                            <p:strVal val="#ppt_x-0.05"/>
                                          </p:val>
                                        </p:tav>
                                      </p:tavLst>
                                    </p:anim>
                                    <p:anim calcmode="lin" valueType="num">
                                      <p:cBhvr>
                                        <p:cTn id="50" dur="800" decel="100000" fill="hold"/>
                                        <p:tgtEl>
                                          <p:spTgt spid="583682">
                                            <p:txEl>
                                              <p:pRg st="4" end="4"/>
                                            </p:txEl>
                                          </p:spTgt>
                                        </p:tgtEl>
                                        <p:attrNameLst>
                                          <p:attrName>ppt_y</p:attrName>
                                        </p:attrNameLst>
                                      </p:cBhvr>
                                      <p:tavLst>
                                        <p:tav tm="0">
                                          <p:val>
                                            <p:strVal val="#ppt_y-0.4"/>
                                          </p:val>
                                        </p:tav>
                                        <p:tav tm="100000">
                                          <p:val>
                                            <p:strVal val="#ppt_y+0.1"/>
                                          </p:val>
                                        </p:tav>
                                      </p:tavLst>
                                    </p:anim>
                                    <p:anim calcmode="lin" valueType="num">
                                      <p:cBhvr>
                                        <p:cTn id="51" dur="200" accel="100000" fill="hold">
                                          <p:stCondLst>
                                            <p:cond delay="800"/>
                                          </p:stCondLst>
                                        </p:cTn>
                                        <p:tgtEl>
                                          <p:spTgt spid="583682">
                                            <p:txEl>
                                              <p:pRg st="4" end="4"/>
                                            </p:txEl>
                                          </p:spTgt>
                                        </p:tgtEl>
                                        <p:attrNameLst>
                                          <p:attrName>ppt_x</p:attrName>
                                        </p:attrNameLst>
                                      </p:cBhvr>
                                      <p:tavLst>
                                        <p:tav tm="0">
                                          <p:val>
                                            <p:strVal val="#ppt_x-0.05"/>
                                          </p:val>
                                        </p:tav>
                                        <p:tav tm="100000">
                                          <p:val>
                                            <p:strVal val="#ppt_x"/>
                                          </p:val>
                                        </p:tav>
                                      </p:tavLst>
                                    </p:anim>
                                    <p:anim calcmode="lin" valueType="num">
                                      <p:cBhvr>
                                        <p:cTn id="52" dur="200" accel="100000" fill="hold">
                                          <p:stCondLst>
                                            <p:cond delay="800"/>
                                          </p:stCondLst>
                                        </p:cTn>
                                        <p:tgtEl>
                                          <p:spTgt spid="583682">
                                            <p:txEl>
                                              <p:pRg st="4" end="4"/>
                                            </p:txEl>
                                          </p:spTgt>
                                        </p:tgtEl>
                                        <p:attrNameLst>
                                          <p:attrName>ppt_y</p:attrName>
                                        </p:attrNameLst>
                                      </p:cBhvr>
                                      <p:tavLst>
                                        <p:tav tm="0">
                                          <p:val>
                                            <p:strVal val="#ppt_y+0.1"/>
                                          </p:val>
                                        </p:tav>
                                        <p:tav tm="100000">
                                          <p:val>
                                            <p:strVal val="#ppt_y"/>
                                          </p:val>
                                        </p:tav>
                                      </p:tavLst>
                                    </p:anim>
                                  </p:childTnLst>
                                </p:cTn>
                              </p:par>
                            </p:childTnLst>
                          </p:cTn>
                        </p:par>
                      </p:childTnLst>
                    </p:cTn>
                  </p:par>
                  <p:par>
                    <p:cTn id="53" fill="hold" nodeType="clickPar">
                      <p:stCondLst>
                        <p:cond delay="indefinite"/>
                      </p:stCondLst>
                      <p:childTnLst>
                        <p:par>
                          <p:cTn id="54" fill="hold" nodeType="withGroup">
                            <p:stCondLst>
                              <p:cond delay="0"/>
                            </p:stCondLst>
                            <p:childTnLst>
                              <p:par>
                                <p:cTn id="55" presetID="30" presetClass="entr" presetSubtype="0" fill="hold" nodeType="clickEffect">
                                  <p:stCondLst>
                                    <p:cond delay="0"/>
                                  </p:stCondLst>
                                  <p:childTnLst>
                                    <p:set>
                                      <p:cBhvr>
                                        <p:cTn id="56" dur="1" fill="hold">
                                          <p:stCondLst>
                                            <p:cond delay="0"/>
                                          </p:stCondLst>
                                        </p:cTn>
                                        <p:tgtEl>
                                          <p:spTgt spid="583682">
                                            <p:txEl>
                                              <p:pRg st="5" end="5"/>
                                            </p:txEl>
                                          </p:spTgt>
                                        </p:tgtEl>
                                        <p:attrNameLst>
                                          <p:attrName>style.visibility</p:attrName>
                                        </p:attrNameLst>
                                      </p:cBhvr>
                                      <p:to>
                                        <p:strVal val="visible"/>
                                      </p:to>
                                    </p:set>
                                    <p:animEffect transition="in" filter="fade">
                                      <p:cBhvr>
                                        <p:cTn id="57" dur="800" decel="100000"/>
                                        <p:tgtEl>
                                          <p:spTgt spid="583682">
                                            <p:txEl>
                                              <p:pRg st="5" end="5"/>
                                            </p:txEl>
                                          </p:spTgt>
                                        </p:tgtEl>
                                      </p:cBhvr>
                                    </p:animEffect>
                                    <p:anim calcmode="lin" valueType="num">
                                      <p:cBhvr>
                                        <p:cTn id="58" dur="800" decel="100000" fill="hold"/>
                                        <p:tgtEl>
                                          <p:spTgt spid="583682">
                                            <p:txEl>
                                              <p:pRg st="5" end="5"/>
                                            </p:txEl>
                                          </p:spTgt>
                                        </p:tgtEl>
                                        <p:attrNameLst>
                                          <p:attrName>style.rotation</p:attrName>
                                        </p:attrNameLst>
                                      </p:cBhvr>
                                      <p:tavLst>
                                        <p:tav tm="0">
                                          <p:val>
                                            <p:fltVal val="-90"/>
                                          </p:val>
                                        </p:tav>
                                        <p:tav tm="100000">
                                          <p:val>
                                            <p:fltVal val="0"/>
                                          </p:val>
                                        </p:tav>
                                      </p:tavLst>
                                    </p:anim>
                                    <p:anim calcmode="lin" valueType="num">
                                      <p:cBhvr>
                                        <p:cTn id="59" dur="800" decel="100000" fill="hold"/>
                                        <p:tgtEl>
                                          <p:spTgt spid="583682">
                                            <p:txEl>
                                              <p:pRg st="5" end="5"/>
                                            </p:txEl>
                                          </p:spTgt>
                                        </p:tgtEl>
                                        <p:attrNameLst>
                                          <p:attrName>ppt_x</p:attrName>
                                        </p:attrNameLst>
                                      </p:cBhvr>
                                      <p:tavLst>
                                        <p:tav tm="0">
                                          <p:val>
                                            <p:strVal val="#ppt_x+0.4"/>
                                          </p:val>
                                        </p:tav>
                                        <p:tav tm="100000">
                                          <p:val>
                                            <p:strVal val="#ppt_x-0.05"/>
                                          </p:val>
                                        </p:tav>
                                      </p:tavLst>
                                    </p:anim>
                                    <p:anim calcmode="lin" valueType="num">
                                      <p:cBhvr>
                                        <p:cTn id="60" dur="800" decel="100000" fill="hold"/>
                                        <p:tgtEl>
                                          <p:spTgt spid="583682">
                                            <p:txEl>
                                              <p:pRg st="5" end="5"/>
                                            </p:txEl>
                                          </p:spTgt>
                                        </p:tgtEl>
                                        <p:attrNameLst>
                                          <p:attrName>ppt_y</p:attrName>
                                        </p:attrNameLst>
                                      </p:cBhvr>
                                      <p:tavLst>
                                        <p:tav tm="0">
                                          <p:val>
                                            <p:strVal val="#ppt_y-0.4"/>
                                          </p:val>
                                        </p:tav>
                                        <p:tav tm="100000">
                                          <p:val>
                                            <p:strVal val="#ppt_y+0.1"/>
                                          </p:val>
                                        </p:tav>
                                      </p:tavLst>
                                    </p:anim>
                                    <p:anim calcmode="lin" valueType="num">
                                      <p:cBhvr>
                                        <p:cTn id="61" dur="200" accel="100000" fill="hold">
                                          <p:stCondLst>
                                            <p:cond delay="800"/>
                                          </p:stCondLst>
                                        </p:cTn>
                                        <p:tgtEl>
                                          <p:spTgt spid="583682">
                                            <p:txEl>
                                              <p:pRg st="5" end="5"/>
                                            </p:txEl>
                                          </p:spTgt>
                                        </p:tgtEl>
                                        <p:attrNameLst>
                                          <p:attrName>ppt_x</p:attrName>
                                        </p:attrNameLst>
                                      </p:cBhvr>
                                      <p:tavLst>
                                        <p:tav tm="0">
                                          <p:val>
                                            <p:strVal val="#ppt_x-0.05"/>
                                          </p:val>
                                        </p:tav>
                                        <p:tav tm="100000">
                                          <p:val>
                                            <p:strVal val="#ppt_x"/>
                                          </p:val>
                                        </p:tav>
                                      </p:tavLst>
                                    </p:anim>
                                    <p:anim calcmode="lin" valueType="num">
                                      <p:cBhvr>
                                        <p:cTn id="62" dur="200" accel="100000" fill="hold">
                                          <p:stCondLst>
                                            <p:cond delay="800"/>
                                          </p:stCondLst>
                                        </p:cTn>
                                        <p:tgtEl>
                                          <p:spTgt spid="583682">
                                            <p:txEl>
                                              <p:pRg st="5" end="5"/>
                                            </p:txEl>
                                          </p:spTgt>
                                        </p:tgtEl>
                                        <p:attrNameLst>
                                          <p:attrName>ppt_y</p:attrName>
                                        </p:attrNameLst>
                                      </p:cBhvr>
                                      <p:tavLst>
                                        <p:tav tm="0">
                                          <p:val>
                                            <p:strVal val="#ppt_y+0.1"/>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9" presetClass="entr" presetSubtype="0" fill="hold" nodeType="clickEffect">
                                  <p:stCondLst>
                                    <p:cond delay="0"/>
                                  </p:stCondLst>
                                  <p:childTnLst>
                                    <p:set>
                                      <p:cBhvr>
                                        <p:cTn id="66" dur="1" fill="hold">
                                          <p:stCondLst>
                                            <p:cond delay="0"/>
                                          </p:stCondLst>
                                        </p:cTn>
                                        <p:tgtEl>
                                          <p:spTgt spid="583683"/>
                                        </p:tgtEl>
                                        <p:attrNameLst>
                                          <p:attrName>style.visibility</p:attrName>
                                        </p:attrNameLst>
                                      </p:cBhvr>
                                      <p:to>
                                        <p:strVal val="visible"/>
                                      </p:to>
                                    </p:set>
                                    <p:anim calcmode="lin" valueType="num">
                                      <p:cBhvr>
                                        <p:cTn id="67" dur="1000" fill="hold"/>
                                        <p:tgtEl>
                                          <p:spTgt spid="583683"/>
                                        </p:tgtEl>
                                        <p:attrNameLst>
                                          <p:attrName>ppt_x</p:attrName>
                                        </p:attrNameLst>
                                      </p:cBhvr>
                                      <p:tavLst>
                                        <p:tav tm="0">
                                          <p:val>
                                            <p:strVal val="#ppt_x-.2"/>
                                          </p:val>
                                        </p:tav>
                                        <p:tav tm="100000">
                                          <p:val>
                                            <p:strVal val="#ppt_x"/>
                                          </p:val>
                                        </p:tav>
                                      </p:tavLst>
                                    </p:anim>
                                    <p:anim calcmode="lin" valueType="num">
                                      <p:cBhvr>
                                        <p:cTn id="68" dur="1000" fill="hold"/>
                                        <p:tgtEl>
                                          <p:spTgt spid="583683"/>
                                        </p:tgtEl>
                                        <p:attrNameLst>
                                          <p:attrName>ppt_y</p:attrName>
                                        </p:attrNameLst>
                                      </p:cBhvr>
                                      <p:tavLst>
                                        <p:tav tm="0">
                                          <p:val>
                                            <p:strVal val="#ppt_y"/>
                                          </p:val>
                                        </p:tav>
                                        <p:tav tm="100000">
                                          <p:val>
                                            <p:strVal val="#ppt_y"/>
                                          </p:val>
                                        </p:tav>
                                      </p:tavLst>
                                    </p:anim>
                                    <p:animEffect transition="in" filter="wipe(right)" prLst="gradientSize: 0.1">
                                      <p:cBhvr>
                                        <p:cTn id="69" dur="1000"/>
                                        <p:tgtEl>
                                          <p:spTgt spid="5836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4706" name="Rectangle 2"/>
          <p:cNvSpPr>
            <a:spLocks noGrp="1" noChangeArrowheads="1"/>
          </p:cNvSpPr>
          <p:nvPr>
            <p:ph type="title"/>
          </p:nvPr>
        </p:nvSpPr>
        <p:spPr>
          <a:xfrm>
            <a:off x="250825" y="333375"/>
            <a:ext cx="8229600" cy="577850"/>
          </a:xfrm>
        </p:spPr>
        <p:txBody>
          <a:bodyPr/>
          <a:lstStyle/>
          <a:p>
            <a:pPr eaLnBrk="1" hangingPunct="1">
              <a:defRPr/>
            </a:pPr>
            <a:r>
              <a:rPr lang="ru-RU" sz="3000" i="1" smtClean="0">
                <a:latin typeface="Arial" charset="0"/>
              </a:rPr>
              <a:t>Трение покоя</a:t>
            </a:r>
          </a:p>
        </p:txBody>
      </p:sp>
      <p:sp>
        <p:nvSpPr>
          <p:cNvPr id="584707" name="Rectangle 3"/>
          <p:cNvSpPr>
            <a:spLocks noGrp="1" noChangeArrowheads="1"/>
          </p:cNvSpPr>
          <p:nvPr>
            <p:ph type="body" idx="1"/>
          </p:nvPr>
        </p:nvSpPr>
        <p:spPr>
          <a:xfrm>
            <a:off x="0" y="1268413"/>
            <a:ext cx="9144000" cy="4495800"/>
          </a:xfrm>
        </p:spPr>
        <p:txBody>
          <a:bodyPr/>
          <a:lstStyle/>
          <a:p>
            <a:pPr eaLnBrk="1" hangingPunct="1">
              <a:buFont typeface="Wingdings" pitchFamily="2" charset="2"/>
              <a:buNone/>
              <a:defRPr/>
            </a:pPr>
            <a:r>
              <a:rPr lang="ru-RU" sz="2700" dirty="0" smtClean="0">
                <a:latin typeface="Monotype Corsiva" pitchFamily="66" charset="0"/>
              </a:rPr>
              <a:t>       Сила трения покоя - это сила, действующая на данное тело со </a:t>
            </a:r>
          </a:p>
          <a:p>
            <a:pPr eaLnBrk="1" hangingPunct="1">
              <a:buFont typeface="Wingdings" pitchFamily="2" charset="2"/>
              <a:buNone/>
              <a:defRPr/>
            </a:pPr>
            <a:r>
              <a:rPr lang="ru-RU" sz="2700" dirty="0" smtClean="0">
                <a:latin typeface="Monotype Corsiva" pitchFamily="66" charset="0"/>
              </a:rPr>
              <a:t>стороны </a:t>
            </a:r>
            <a:r>
              <a:rPr lang="ru-RU" sz="2700" dirty="0" smtClean="0">
                <a:latin typeface="Monotype Corsiva" pitchFamily="66" charset="0"/>
              </a:rPr>
              <a:t>соприкасающего</a:t>
            </a:r>
            <a:r>
              <a:rPr lang="ru-RU" sz="2700" dirty="0" smtClean="0">
                <a:latin typeface="Monotype Corsiva" pitchFamily="66" charset="0"/>
              </a:rPr>
              <a:t>ся </a:t>
            </a:r>
            <a:r>
              <a:rPr lang="ru-RU" sz="2700" dirty="0" smtClean="0">
                <a:latin typeface="Monotype Corsiva" pitchFamily="66" charset="0"/>
              </a:rPr>
              <a:t>с </a:t>
            </a:r>
            <a:r>
              <a:rPr lang="ru-RU" sz="2700" dirty="0" smtClean="0">
                <a:latin typeface="Monotype Corsiva" pitchFamily="66" charset="0"/>
              </a:rPr>
              <a:t>ним  другого тела вдоль поверхности </a:t>
            </a:r>
          </a:p>
          <a:p>
            <a:pPr eaLnBrk="1" hangingPunct="1">
              <a:buFont typeface="Wingdings" pitchFamily="2" charset="2"/>
              <a:buNone/>
              <a:defRPr/>
            </a:pPr>
            <a:r>
              <a:rPr lang="ru-RU" sz="2700" dirty="0" smtClean="0">
                <a:latin typeface="Monotype Corsiva" pitchFamily="66" charset="0"/>
              </a:rPr>
              <a:t>соприкосновения тел в случае, когда тела  покоятся  относительно </a:t>
            </a:r>
          </a:p>
          <a:p>
            <a:pPr eaLnBrk="1" hangingPunct="1">
              <a:buFont typeface="Wingdings" pitchFamily="2" charset="2"/>
              <a:buNone/>
              <a:defRPr/>
            </a:pPr>
            <a:r>
              <a:rPr lang="ru-RU" sz="2700" dirty="0" smtClean="0">
                <a:latin typeface="Monotype Corsiva" pitchFamily="66" charset="0"/>
              </a:rPr>
              <a:t>друг друга. Сила трения покоя равна по модулю и направлена, </a:t>
            </a:r>
          </a:p>
          <a:p>
            <a:pPr eaLnBrk="1" hangingPunct="1">
              <a:buFont typeface="Wingdings" pitchFamily="2" charset="2"/>
              <a:buNone/>
              <a:defRPr/>
            </a:pPr>
            <a:r>
              <a:rPr lang="ru-RU" sz="2700" dirty="0" smtClean="0">
                <a:latin typeface="Monotype Corsiva" pitchFamily="66" charset="0"/>
              </a:rPr>
              <a:t>противоположно силе, приложенной к телу параллельно поверхности </a:t>
            </a:r>
          </a:p>
          <a:p>
            <a:pPr eaLnBrk="1" hangingPunct="1">
              <a:buFont typeface="Wingdings" pitchFamily="2" charset="2"/>
              <a:buNone/>
              <a:defRPr/>
            </a:pPr>
            <a:r>
              <a:rPr lang="ru-RU" sz="2700" dirty="0" smtClean="0">
                <a:latin typeface="Monotype Corsiva" pitchFamily="66" charset="0"/>
              </a:rPr>
              <a:t>соприкосновения его с другим телом. Увеличивая силу, действующую </a:t>
            </a:r>
          </a:p>
          <a:p>
            <a:pPr eaLnBrk="1" hangingPunct="1">
              <a:buFont typeface="Wingdings" pitchFamily="2" charset="2"/>
              <a:buNone/>
              <a:defRPr/>
            </a:pPr>
            <a:r>
              <a:rPr lang="ru-RU" sz="2700" dirty="0" smtClean="0">
                <a:latin typeface="Monotype Corsiva" pitchFamily="66" charset="0"/>
              </a:rPr>
              <a:t>на шкаф, вы в конце концов сдвинете его с места. Максимальное </a:t>
            </a:r>
          </a:p>
          <a:p>
            <a:pPr eaLnBrk="1" hangingPunct="1">
              <a:buFont typeface="Wingdings" pitchFamily="2" charset="2"/>
              <a:buNone/>
              <a:defRPr/>
            </a:pPr>
            <a:r>
              <a:rPr lang="ru-RU" sz="2700" dirty="0" smtClean="0">
                <a:latin typeface="Monotype Corsiva" pitchFamily="66" charset="0"/>
              </a:rPr>
              <a:t>значение силы трения, при котором скольжение еще не наступает,  </a:t>
            </a:r>
          </a:p>
          <a:p>
            <a:pPr eaLnBrk="1" hangingPunct="1">
              <a:buFont typeface="Wingdings" pitchFamily="2" charset="2"/>
              <a:buNone/>
              <a:defRPr/>
            </a:pPr>
            <a:r>
              <a:rPr lang="ru-RU" sz="2700" dirty="0" smtClean="0">
                <a:latin typeface="Monotype Corsiva" pitchFamily="66" charset="0"/>
              </a:rPr>
              <a:t>называется максимальной силой трения покоя. Выясним, от чего </a:t>
            </a:r>
          </a:p>
          <a:p>
            <a:pPr eaLnBrk="1" hangingPunct="1">
              <a:buFont typeface="Wingdings" pitchFamily="2" charset="2"/>
              <a:buNone/>
              <a:defRPr/>
            </a:pPr>
            <a:r>
              <a:rPr lang="ru-RU" sz="2700" dirty="0" smtClean="0">
                <a:latin typeface="Monotype Corsiva" pitchFamily="66" charset="0"/>
              </a:rPr>
              <a:t>зависит максимальная сила трения покоя.</a:t>
            </a:r>
            <a:r>
              <a:rPr lang="ru-RU" sz="2400" dirty="0" smtClean="0"/>
              <a:t>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584706"/>
                                        </p:tgtEl>
                                        <p:attrNameLst>
                                          <p:attrName>style.visibility</p:attrName>
                                        </p:attrNameLst>
                                      </p:cBhvr>
                                      <p:to>
                                        <p:strVal val="visible"/>
                                      </p:to>
                                    </p:set>
                                    <p:anim from="(-#ppt_w/2)" to="(#ppt_x)" calcmode="lin" valueType="num">
                                      <p:cBhvr>
                                        <p:cTn id="7" dur="600" fill="hold">
                                          <p:stCondLst>
                                            <p:cond delay="0"/>
                                          </p:stCondLst>
                                        </p:cTn>
                                        <p:tgtEl>
                                          <p:spTgt spid="584706"/>
                                        </p:tgtEl>
                                        <p:attrNameLst>
                                          <p:attrName>ppt_x</p:attrName>
                                        </p:attrNameLst>
                                      </p:cBhvr>
                                    </p:anim>
                                    <p:anim from="0" to="-1.0" calcmode="lin" valueType="num">
                                      <p:cBhvr>
                                        <p:cTn id="8" dur="200" decel="50000" autoRev="1" fill="hold">
                                          <p:stCondLst>
                                            <p:cond delay="600"/>
                                          </p:stCondLst>
                                        </p:cTn>
                                        <p:tgtEl>
                                          <p:spTgt spid="584706"/>
                                        </p:tgtEl>
                                        <p:attrNameLst>
                                          <p:attrName>xshear</p:attrName>
                                        </p:attrNameLst>
                                      </p:cBhvr>
                                    </p:anim>
                                    <p:animScale>
                                      <p:cBhvr>
                                        <p:cTn id="9" dur="200" decel="100000" autoRev="1" fill="hold">
                                          <p:stCondLst>
                                            <p:cond delay="600"/>
                                          </p:stCondLst>
                                        </p:cTn>
                                        <p:tgtEl>
                                          <p:spTgt spid="584706"/>
                                        </p:tgtEl>
                                      </p:cBhvr>
                                      <p:from x="100000" y="100000"/>
                                      <p:to x="80000" y="100000"/>
                                    </p:animScale>
                                    <p:anim by="(#ppt_h/3+#ppt_w*0.1)" calcmode="lin" valueType="num">
                                      <p:cBhvr additive="sum">
                                        <p:cTn id="10" dur="200" decel="100000" autoRev="1" fill="hold">
                                          <p:stCondLst>
                                            <p:cond delay="600"/>
                                          </p:stCondLst>
                                        </p:cTn>
                                        <p:tgtEl>
                                          <p:spTgt spid="584706"/>
                                        </p:tgtEl>
                                        <p:attrNameLst>
                                          <p:attrName>ppt_x</p:attrName>
                                        </p:attrNameLst>
                                      </p:cBhvr>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5" presetClass="entr" presetSubtype="0" fill="hold" nodeType="clickEffect">
                                  <p:stCondLst>
                                    <p:cond delay="0"/>
                                  </p:stCondLst>
                                  <p:childTnLst>
                                    <p:set>
                                      <p:cBhvr>
                                        <p:cTn id="14" dur="1" fill="hold">
                                          <p:stCondLst>
                                            <p:cond delay="0"/>
                                          </p:stCondLst>
                                        </p:cTn>
                                        <p:tgtEl>
                                          <p:spTgt spid="584707">
                                            <p:txEl>
                                              <p:pRg st="0" end="0"/>
                                            </p:txEl>
                                          </p:spTgt>
                                        </p:tgtEl>
                                        <p:attrNameLst>
                                          <p:attrName>style.visibility</p:attrName>
                                        </p:attrNameLst>
                                      </p:cBhvr>
                                      <p:to>
                                        <p:strVal val="visible"/>
                                      </p:to>
                                    </p:set>
                                    <p:anim calcmode="lin" valueType="num">
                                      <p:cBhvr>
                                        <p:cTn id="15" dur="500" decel="50000" fill="hold">
                                          <p:stCondLst>
                                            <p:cond delay="0"/>
                                          </p:stCondLst>
                                        </p:cTn>
                                        <p:tgtEl>
                                          <p:spTgt spid="584707">
                                            <p:txEl>
                                              <p:pRg st="0" end="0"/>
                                            </p:txEl>
                                          </p:spTgt>
                                        </p:tgtEl>
                                        <p:attrNameLst>
                                          <p:attrName>style.rotation</p:attrName>
                                        </p:attrNameLst>
                                      </p:cBhvr>
                                      <p:tavLst>
                                        <p:tav tm="0">
                                          <p:val>
                                            <p:fltVal val="-90"/>
                                          </p:val>
                                        </p:tav>
                                        <p:tav tm="100000">
                                          <p:val>
                                            <p:fltVal val="0"/>
                                          </p:val>
                                        </p:tav>
                                      </p:tavLst>
                                    </p:anim>
                                    <p:anim calcmode="lin" valueType="num">
                                      <p:cBhvr>
                                        <p:cTn id="16" dur="500" decel="50000" fill="hold">
                                          <p:stCondLst>
                                            <p:cond delay="0"/>
                                          </p:stCondLst>
                                        </p:cTn>
                                        <p:tgtEl>
                                          <p:spTgt spid="584707">
                                            <p:txEl>
                                              <p:pRg st="0" end="0"/>
                                            </p:txEl>
                                          </p:spTgt>
                                        </p:tgtEl>
                                        <p:attrNameLst>
                                          <p:attrName>ppt_w</p:attrName>
                                        </p:attrNameLst>
                                      </p:cBhvr>
                                      <p:tavLst>
                                        <p:tav tm="0">
                                          <p:val>
                                            <p:strVal val="#ppt_w"/>
                                          </p:val>
                                        </p:tav>
                                        <p:tav tm="100000">
                                          <p:val>
                                            <p:strVal val="#ppt_w*.05"/>
                                          </p:val>
                                        </p:tav>
                                      </p:tavLst>
                                    </p:anim>
                                    <p:anim calcmode="lin" valueType="num">
                                      <p:cBhvr>
                                        <p:cTn id="17" dur="500" accel="50000" fill="hold">
                                          <p:stCondLst>
                                            <p:cond delay="500"/>
                                          </p:stCondLst>
                                        </p:cTn>
                                        <p:tgtEl>
                                          <p:spTgt spid="584707">
                                            <p:txEl>
                                              <p:pRg st="0" end="0"/>
                                            </p:txEl>
                                          </p:spTgt>
                                        </p:tgtEl>
                                        <p:attrNameLst>
                                          <p:attrName>ppt_w</p:attrName>
                                        </p:attrNameLst>
                                      </p:cBhvr>
                                      <p:tavLst>
                                        <p:tav tm="0">
                                          <p:val>
                                            <p:strVal val="#ppt_w*.05"/>
                                          </p:val>
                                        </p:tav>
                                        <p:tav tm="100000">
                                          <p:val>
                                            <p:strVal val="#ppt_w"/>
                                          </p:val>
                                        </p:tav>
                                      </p:tavLst>
                                    </p:anim>
                                    <p:anim calcmode="lin" valueType="num">
                                      <p:cBhvr>
                                        <p:cTn id="18" dur="1000" fill="hold"/>
                                        <p:tgtEl>
                                          <p:spTgt spid="584707">
                                            <p:txEl>
                                              <p:pRg st="0" end="0"/>
                                            </p:txEl>
                                          </p:spTgt>
                                        </p:tgtEl>
                                        <p:attrNameLst>
                                          <p:attrName>ppt_h</p:attrName>
                                        </p:attrNameLst>
                                      </p:cBhvr>
                                      <p:tavLst>
                                        <p:tav tm="0">
                                          <p:val>
                                            <p:strVal val="#ppt_h"/>
                                          </p:val>
                                        </p:tav>
                                        <p:tav tm="100000">
                                          <p:val>
                                            <p:strVal val="#ppt_h"/>
                                          </p:val>
                                        </p:tav>
                                      </p:tavLst>
                                    </p:anim>
                                    <p:anim calcmode="lin" valueType="num">
                                      <p:cBhvr>
                                        <p:cTn id="19" dur="500" decel="50000" fill="hold">
                                          <p:stCondLst>
                                            <p:cond delay="0"/>
                                          </p:stCondLst>
                                        </p:cTn>
                                        <p:tgtEl>
                                          <p:spTgt spid="584707">
                                            <p:txEl>
                                              <p:pRg st="0" end="0"/>
                                            </p:txEl>
                                          </p:spTgt>
                                        </p:tgtEl>
                                        <p:attrNameLst>
                                          <p:attrName>ppt_x</p:attrName>
                                        </p:attrNameLst>
                                      </p:cBhvr>
                                      <p:tavLst>
                                        <p:tav tm="0">
                                          <p:val>
                                            <p:strVal val="#ppt_x+.4"/>
                                          </p:val>
                                        </p:tav>
                                        <p:tav tm="100000">
                                          <p:val>
                                            <p:strVal val="#ppt_x"/>
                                          </p:val>
                                        </p:tav>
                                      </p:tavLst>
                                    </p:anim>
                                    <p:anim calcmode="lin" valueType="num">
                                      <p:cBhvr>
                                        <p:cTn id="20" dur="500" decel="50000" fill="hold">
                                          <p:stCondLst>
                                            <p:cond delay="0"/>
                                          </p:stCondLst>
                                        </p:cTn>
                                        <p:tgtEl>
                                          <p:spTgt spid="584707">
                                            <p:txEl>
                                              <p:pRg st="0" end="0"/>
                                            </p:txEl>
                                          </p:spTgt>
                                        </p:tgtEl>
                                        <p:attrNameLst>
                                          <p:attrName>ppt_y</p:attrName>
                                        </p:attrNameLst>
                                      </p:cBhvr>
                                      <p:tavLst>
                                        <p:tav tm="0">
                                          <p:val>
                                            <p:strVal val="#ppt_y-.2"/>
                                          </p:val>
                                        </p:tav>
                                        <p:tav tm="100000">
                                          <p:val>
                                            <p:strVal val="#ppt_y+.1"/>
                                          </p:val>
                                        </p:tav>
                                      </p:tavLst>
                                    </p:anim>
                                    <p:anim calcmode="lin" valueType="num">
                                      <p:cBhvr>
                                        <p:cTn id="21" dur="500" accel="50000" fill="hold">
                                          <p:stCondLst>
                                            <p:cond delay="500"/>
                                          </p:stCondLst>
                                        </p:cTn>
                                        <p:tgtEl>
                                          <p:spTgt spid="584707">
                                            <p:txEl>
                                              <p:pRg st="0" end="0"/>
                                            </p:txEl>
                                          </p:spTgt>
                                        </p:tgtEl>
                                        <p:attrNameLst>
                                          <p:attrName>ppt_y</p:attrName>
                                        </p:attrNameLst>
                                      </p:cBhvr>
                                      <p:tavLst>
                                        <p:tav tm="0">
                                          <p:val>
                                            <p:strVal val="#ppt_y+.1"/>
                                          </p:val>
                                        </p:tav>
                                        <p:tav tm="100000">
                                          <p:val>
                                            <p:strVal val="#ppt_y"/>
                                          </p:val>
                                        </p:tav>
                                      </p:tavLst>
                                    </p:anim>
                                    <p:animEffect transition="in" filter="fade">
                                      <p:cBhvr>
                                        <p:cTn id="22" dur="1000" decel="50000">
                                          <p:stCondLst>
                                            <p:cond delay="0"/>
                                          </p:stCondLst>
                                        </p:cTn>
                                        <p:tgtEl>
                                          <p:spTgt spid="584707">
                                            <p:txEl>
                                              <p:pRg st="0" end="0"/>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5" presetClass="entr" presetSubtype="0" fill="hold" nodeType="clickEffect">
                                  <p:stCondLst>
                                    <p:cond delay="0"/>
                                  </p:stCondLst>
                                  <p:childTnLst>
                                    <p:set>
                                      <p:cBhvr>
                                        <p:cTn id="26" dur="1" fill="hold">
                                          <p:stCondLst>
                                            <p:cond delay="0"/>
                                          </p:stCondLst>
                                        </p:cTn>
                                        <p:tgtEl>
                                          <p:spTgt spid="584707">
                                            <p:txEl>
                                              <p:pRg st="1" end="1"/>
                                            </p:txEl>
                                          </p:spTgt>
                                        </p:tgtEl>
                                        <p:attrNameLst>
                                          <p:attrName>style.visibility</p:attrName>
                                        </p:attrNameLst>
                                      </p:cBhvr>
                                      <p:to>
                                        <p:strVal val="visible"/>
                                      </p:to>
                                    </p:set>
                                    <p:anim calcmode="lin" valueType="num">
                                      <p:cBhvr>
                                        <p:cTn id="27" dur="500" decel="50000" fill="hold">
                                          <p:stCondLst>
                                            <p:cond delay="0"/>
                                          </p:stCondLst>
                                        </p:cTn>
                                        <p:tgtEl>
                                          <p:spTgt spid="584707">
                                            <p:txEl>
                                              <p:pRg st="1" end="1"/>
                                            </p:txEl>
                                          </p:spTgt>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584707">
                                            <p:txEl>
                                              <p:pRg st="1" end="1"/>
                                            </p:txEl>
                                          </p:spTgt>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584707">
                                            <p:txEl>
                                              <p:pRg st="1" end="1"/>
                                            </p:txEl>
                                          </p:spTgt>
                                        </p:tgtEl>
                                        <p:attrNameLst>
                                          <p:attrName>ppt_w</p:attrName>
                                        </p:attrNameLst>
                                      </p:cBhvr>
                                      <p:tavLst>
                                        <p:tav tm="0">
                                          <p:val>
                                            <p:strVal val="#ppt_w*.05"/>
                                          </p:val>
                                        </p:tav>
                                        <p:tav tm="100000">
                                          <p:val>
                                            <p:strVal val="#ppt_w"/>
                                          </p:val>
                                        </p:tav>
                                      </p:tavLst>
                                    </p:anim>
                                    <p:anim calcmode="lin" valueType="num">
                                      <p:cBhvr>
                                        <p:cTn id="30" dur="1000" fill="hold"/>
                                        <p:tgtEl>
                                          <p:spTgt spid="584707">
                                            <p:txEl>
                                              <p:pRg st="1" end="1"/>
                                            </p:txEl>
                                          </p:spTgt>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584707">
                                            <p:txEl>
                                              <p:pRg st="1" end="1"/>
                                            </p:txEl>
                                          </p:spTgt>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584707">
                                            <p:txEl>
                                              <p:pRg st="1" end="1"/>
                                            </p:txEl>
                                          </p:spTgt>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584707">
                                            <p:txEl>
                                              <p:pRg st="1" end="1"/>
                                            </p:txEl>
                                          </p:spTgt>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584707">
                                            <p:txEl>
                                              <p:pRg st="1" end="1"/>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5" presetClass="entr" presetSubtype="0" fill="hold" nodeType="clickEffect">
                                  <p:stCondLst>
                                    <p:cond delay="0"/>
                                  </p:stCondLst>
                                  <p:childTnLst>
                                    <p:set>
                                      <p:cBhvr>
                                        <p:cTn id="38" dur="1" fill="hold">
                                          <p:stCondLst>
                                            <p:cond delay="0"/>
                                          </p:stCondLst>
                                        </p:cTn>
                                        <p:tgtEl>
                                          <p:spTgt spid="584707">
                                            <p:txEl>
                                              <p:pRg st="2" end="2"/>
                                            </p:txEl>
                                          </p:spTgt>
                                        </p:tgtEl>
                                        <p:attrNameLst>
                                          <p:attrName>style.visibility</p:attrName>
                                        </p:attrNameLst>
                                      </p:cBhvr>
                                      <p:to>
                                        <p:strVal val="visible"/>
                                      </p:to>
                                    </p:set>
                                    <p:anim calcmode="lin" valueType="num">
                                      <p:cBhvr>
                                        <p:cTn id="39" dur="500" decel="50000" fill="hold">
                                          <p:stCondLst>
                                            <p:cond delay="0"/>
                                          </p:stCondLst>
                                        </p:cTn>
                                        <p:tgtEl>
                                          <p:spTgt spid="584707">
                                            <p:txEl>
                                              <p:pRg st="2" end="2"/>
                                            </p:txEl>
                                          </p:spTgt>
                                        </p:tgtEl>
                                        <p:attrNameLst>
                                          <p:attrName>style.rotation</p:attrName>
                                        </p:attrNameLst>
                                      </p:cBhvr>
                                      <p:tavLst>
                                        <p:tav tm="0">
                                          <p:val>
                                            <p:fltVal val="-90"/>
                                          </p:val>
                                        </p:tav>
                                        <p:tav tm="100000">
                                          <p:val>
                                            <p:fltVal val="0"/>
                                          </p:val>
                                        </p:tav>
                                      </p:tavLst>
                                    </p:anim>
                                    <p:anim calcmode="lin" valueType="num">
                                      <p:cBhvr>
                                        <p:cTn id="40" dur="500" decel="50000" fill="hold">
                                          <p:stCondLst>
                                            <p:cond delay="0"/>
                                          </p:stCondLst>
                                        </p:cTn>
                                        <p:tgtEl>
                                          <p:spTgt spid="584707">
                                            <p:txEl>
                                              <p:pRg st="2" end="2"/>
                                            </p:txEl>
                                          </p:spTgt>
                                        </p:tgtEl>
                                        <p:attrNameLst>
                                          <p:attrName>ppt_w</p:attrName>
                                        </p:attrNameLst>
                                      </p:cBhvr>
                                      <p:tavLst>
                                        <p:tav tm="0">
                                          <p:val>
                                            <p:strVal val="#ppt_w"/>
                                          </p:val>
                                        </p:tav>
                                        <p:tav tm="100000">
                                          <p:val>
                                            <p:strVal val="#ppt_w*.05"/>
                                          </p:val>
                                        </p:tav>
                                      </p:tavLst>
                                    </p:anim>
                                    <p:anim calcmode="lin" valueType="num">
                                      <p:cBhvr>
                                        <p:cTn id="41" dur="500" accel="50000" fill="hold">
                                          <p:stCondLst>
                                            <p:cond delay="500"/>
                                          </p:stCondLst>
                                        </p:cTn>
                                        <p:tgtEl>
                                          <p:spTgt spid="584707">
                                            <p:txEl>
                                              <p:pRg st="2" end="2"/>
                                            </p:txEl>
                                          </p:spTgt>
                                        </p:tgtEl>
                                        <p:attrNameLst>
                                          <p:attrName>ppt_w</p:attrName>
                                        </p:attrNameLst>
                                      </p:cBhvr>
                                      <p:tavLst>
                                        <p:tav tm="0">
                                          <p:val>
                                            <p:strVal val="#ppt_w*.05"/>
                                          </p:val>
                                        </p:tav>
                                        <p:tav tm="100000">
                                          <p:val>
                                            <p:strVal val="#ppt_w"/>
                                          </p:val>
                                        </p:tav>
                                      </p:tavLst>
                                    </p:anim>
                                    <p:anim calcmode="lin" valueType="num">
                                      <p:cBhvr>
                                        <p:cTn id="42" dur="1000" fill="hold"/>
                                        <p:tgtEl>
                                          <p:spTgt spid="584707">
                                            <p:txEl>
                                              <p:pRg st="2" end="2"/>
                                            </p:txEl>
                                          </p:spTgt>
                                        </p:tgtEl>
                                        <p:attrNameLst>
                                          <p:attrName>ppt_h</p:attrName>
                                        </p:attrNameLst>
                                      </p:cBhvr>
                                      <p:tavLst>
                                        <p:tav tm="0">
                                          <p:val>
                                            <p:strVal val="#ppt_h"/>
                                          </p:val>
                                        </p:tav>
                                        <p:tav tm="100000">
                                          <p:val>
                                            <p:strVal val="#ppt_h"/>
                                          </p:val>
                                        </p:tav>
                                      </p:tavLst>
                                    </p:anim>
                                    <p:anim calcmode="lin" valueType="num">
                                      <p:cBhvr>
                                        <p:cTn id="43" dur="500" decel="50000" fill="hold">
                                          <p:stCondLst>
                                            <p:cond delay="0"/>
                                          </p:stCondLst>
                                        </p:cTn>
                                        <p:tgtEl>
                                          <p:spTgt spid="584707">
                                            <p:txEl>
                                              <p:pRg st="2" end="2"/>
                                            </p:txEl>
                                          </p:spTgt>
                                        </p:tgtEl>
                                        <p:attrNameLst>
                                          <p:attrName>ppt_x</p:attrName>
                                        </p:attrNameLst>
                                      </p:cBhvr>
                                      <p:tavLst>
                                        <p:tav tm="0">
                                          <p:val>
                                            <p:strVal val="#ppt_x+.4"/>
                                          </p:val>
                                        </p:tav>
                                        <p:tav tm="100000">
                                          <p:val>
                                            <p:strVal val="#ppt_x"/>
                                          </p:val>
                                        </p:tav>
                                      </p:tavLst>
                                    </p:anim>
                                    <p:anim calcmode="lin" valueType="num">
                                      <p:cBhvr>
                                        <p:cTn id="44" dur="500" decel="50000" fill="hold">
                                          <p:stCondLst>
                                            <p:cond delay="0"/>
                                          </p:stCondLst>
                                        </p:cTn>
                                        <p:tgtEl>
                                          <p:spTgt spid="584707">
                                            <p:txEl>
                                              <p:pRg st="2" end="2"/>
                                            </p:txEl>
                                          </p:spTgt>
                                        </p:tgtEl>
                                        <p:attrNameLst>
                                          <p:attrName>ppt_y</p:attrName>
                                        </p:attrNameLst>
                                      </p:cBhvr>
                                      <p:tavLst>
                                        <p:tav tm="0">
                                          <p:val>
                                            <p:strVal val="#ppt_y-.2"/>
                                          </p:val>
                                        </p:tav>
                                        <p:tav tm="100000">
                                          <p:val>
                                            <p:strVal val="#ppt_y+.1"/>
                                          </p:val>
                                        </p:tav>
                                      </p:tavLst>
                                    </p:anim>
                                    <p:anim calcmode="lin" valueType="num">
                                      <p:cBhvr>
                                        <p:cTn id="45" dur="500" accel="50000" fill="hold">
                                          <p:stCondLst>
                                            <p:cond delay="500"/>
                                          </p:stCondLst>
                                        </p:cTn>
                                        <p:tgtEl>
                                          <p:spTgt spid="584707">
                                            <p:txEl>
                                              <p:pRg st="2" end="2"/>
                                            </p:txEl>
                                          </p:spTgt>
                                        </p:tgtEl>
                                        <p:attrNameLst>
                                          <p:attrName>ppt_y</p:attrName>
                                        </p:attrNameLst>
                                      </p:cBhvr>
                                      <p:tavLst>
                                        <p:tav tm="0">
                                          <p:val>
                                            <p:strVal val="#ppt_y+.1"/>
                                          </p:val>
                                        </p:tav>
                                        <p:tav tm="100000">
                                          <p:val>
                                            <p:strVal val="#ppt_y"/>
                                          </p:val>
                                        </p:tav>
                                      </p:tavLst>
                                    </p:anim>
                                    <p:animEffect transition="in" filter="fade">
                                      <p:cBhvr>
                                        <p:cTn id="46" dur="1000" decel="50000">
                                          <p:stCondLst>
                                            <p:cond delay="0"/>
                                          </p:stCondLst>
                                        </p:cTn>
                                        <p:tgtEl>
                                          <p:spTgt spid="584707">
                                            <p:txEl>
                                              <p:pRg st="2" end="2"/>
                                            </p:txEl>
                                          </p:spTgt>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25" presetClass="entr" presetSubtype="0" fill="hold" nodeType="clickEffect">
                                  <p:stCondLst>
                                    <p:cond delay="0"/>
                                  </p:stCondLst>
                                  <p:childTnLst>
                                    <p:set>
                                      <p:cBhvr>
                                        <p:cTn id="50" dur="1" fill="hold">
                                          <p:stCondLst>
                                            <p:cond delay="0"/>
                                          </p:stCondLst>
                                        </p:cTn>
                                        <p:tgtEl>
                                          <p:spTgt spid="584707">
                                            <p:txEl>
                                              <p:pRg st="3" end="3"/>
                                            </p:txEl>
                                          </p:spTgt>
                                        </p:tgtEl>
                                        <p:attrNameLst>
                                          <p:attrName>style.visibility</p:attrName>
                                        </p:attrNameLst>
                                      </p:cBhvr>
                                      <p:to>
                                        <p:strVal val="visible"/>
                                      </p:to>
                                    </p:set>
                                    <p:anim calcmode="lin" valueType="num">
                                      <p:cBhvr>
                                        <p:cTn id="51" dur="500" decel="50000" fill="hold">
                                          <p:stCondLst>
                                            <p:cond delay="0"/>
                                          </p:stCondLst>
                                        </p:cTn>
                                        <p:tgtEl>
                                          <p:spTgt spid="584707">
                                            <p:txEl>
                                              <p:pRg st="3" end="3"/>
                                            </p:txEl>
                                          </p:spTgt>
                                        </p:tgtEl>
                                        <p:attrNameLst>
                                          <p:attrName>style.rotation</p:attrName>
                                        </p:attrNameLst>
                                      </p:cBhvr>
                                      <p:tavLst>
                                        <p:tav tm="0">
                                          <p:val>
                                            <p:fltVal val="-90"/>
                                          </p:val>
                                        </p:tav>
                                        <p:tav tm="100000">
                                          <p:val>
                                            <p:fltVal val="0"/>
                                          </p:val>
                                        </p:tav>
                                      </p:tavLst>
                                    </p:anim>
                                    <p:anim calcmode="lin" valueType="num">
                                      <p:cBhvr>
                                        <p:cTn id="52" dur="500" decel="50000" fill="hold">
                                          <p:stCondLst>
                                            <p:cond delay="0"/>
                                          </p:stCondLst>
                                        </p:cTn>
                                        <p:tgtEl>
                                          <p:spTgt spid="584707">
                                            <p:txEl>
                                              <p:pRg st="3" end="3"/>
                                            </p:txEl>
                                          </p:spTgt>
                                        </p:tgtEl>
                                        <p:attrNameLst>
                                          <p:attrName>ppt_w</p:attrName>
                                        </p:attrNameLst>
                                      </p:cBhvr>
                                      <p:tavLst>
                                        <p:tav tm="0">
                                          <p:val>
                                            <p:strVal val="#ppt_w"/>
                                          </p:val>
                                        </p:tav>
                                        <p:tav tm="100000">
                                          <p:val>
                                            <p:strVal val="#ppt_w*.05"/>
                                          </p:val>
                                        </p:tav>
                                      </p:tavLst>
                                    </p:anim>
                                    <p:anim calcmode="lin" valueType="num">
                                      <p:cBhvr>
                                        <p:cTn id="53" dur="500" accel="50000" fill="hold">
                                          <p:stCondLst>
                                            <p:cond delay="500"/>
                                          </p:stCondLst>
                                        </p:cTn>
                                        <p:tgtEl>
                                          <p:spTgt spid="584707">
                                            <p:txEl>
                                              <p:pRg st="3" end="3"/>
                                            </p:txEl>
                                          </p:spTgt>
                                        </p:tgtEl>
                                        <p:attrNameLst>
                                          <p:attrName>ppt_w</p:attrName>
                                        </p:attrNameLst>
                                      </p:cBhvr>
                                      <p:tavLst>
                                        <p:tav tm="0">
                                          <p:val>
                                            <p:strVal val="#ppt_w*.05"/>
                                          </p:val>
                                        </p:tav>
                                        <p:tav tm="100000">
                                          <p:val>
                                            <p:strVal val="#ppt_w"/>
                                          </p:val>
                                        </p:tav>
                                      </p:tavLst>
                                    </p:anim>
                                    <p:anim calcmode="lin" valueType="num">
                                      <p:cBhvr>
                                        <p:cTn id="54" dur="1000" fill="hold"/>
                                        <p:tgtEl>
                                          <p:spTgt spid="584707">
                                            <p:txEl>
                                              <p:pRg st="3" end="3"/>
                                            </p:txEl>
                                          </p:spTgt>
                                        </p:tgtEl>
                                        <p:attrNameLst>
                                          <p:attrName>ppt_h</p:attrName>
                                        </p:attrNameLst>
                                      </p:cBhvr>
                                      <p:tavLst>
                                        <p:tav tm="0">
                                          <p:val>
                                            <p:strVal val="#ppt_h"/>
                                          </p:val>
                                        </p:tav>
                                        <p:tav tm="100000">
                                          <p:val>
                                            <p:strVal val="#ppt_h"/>
                                          </p:val>
                                        </p:tav>
                                      </p:tavLst>
                                    </p:anim>
                                    <p:anim calcmode="lin" valueType="num">
                                      <p:cBhvr>
                                        <p:cTn id="55" dur="500" decel="50000" fill="hold">
                                          <p:stCondLst>
                                            <p:cond delay="0"/>
                                          </p:stCondLst>
                                        </p:cTn>
                                        <p:tgtEl>
                                          <p:spTgt spid="584707">
                                            <p:txEl>
                                              <p:pRg st="3" end="3"/>
                                            </p:txEl>
                                          </p:spTgt>
                                        </p:tgtEl>
                                        <p:attrNameLst>
                                          <p:attrName>ppt_x</p:attrName>
                                        </p:attrNameLst>
                                      </p:cBhvr>
                                      <p:tavLst>
                                        <p:tav tm="0">
                                          <p:val>
                                            <p:strVal val="#ppt_x+.4"/>
                                          </p:val>
                                        </p:tav>
                                        <p:tav tm="100000">
                                          <p:val>
                                            <p:strVal val="#ppt_x"/>
                                          </p:val>
                                        </p:tav>
                                      </p:tavLst>
                                    </p:anim>
                                    <p:anim calcmode="lin" valueType="num">
                                      <p:cBhvr>
                                        <p:cTn id="56" dur="500" decel="50000" fill="hold">
                                          <p:stCondLst>
                                            <p:cond delay="0"/>
                                          </p:stCondLst>
                                        </p:cTn>
                                        <p:tgtEl>
                                          <p:spTgt spid="584707">
                                            <p:txEl>
                                              <p:pRg st="3" end="3"/>
                                            </p:txEl>
                                          </p:spTgt>
                                        </p:tgtEl>
                                        <p:attrNameLst>
                                          <p:attrName>ppt_y</p:attrName>
                                        </p:attrNameLst>
                                      </p:cBhvr>
                                      <p:tavLst>
                                        <p:tav tm="0">
                                          <p:val>
                                            <p:strVal val="#ppt_y-.2"/>
                                          </p:val>
                                        </p:tav>
                                        <p:tav tm="100000">
                                          <p:val>
                                            <p:strVal val="#ppt_y+.1"/>
                                          </p:val>
                                        </p:tav>
                                      </p:tavLst>
                                    </p:anim>
                                    <p:anim calcmode="lin" valueType="num">
                                      <p:cBhvr>
                                        <p:cTn id="57" dur="500" accel="50000" fill="hold">
                                          <p:stCondLst>
                                            <p:cond delay="500"/>
                                          </p:stCondLst>
                                        </p:cTn>
                                        <p:tgtEl>
                                          <p:spTgt spid="584707">
                                            <p:txEl>
                                              <p:pRg st="3" end="3"/>
                                            </p:txEl>
                                          </p:spTgt>
                                        </p:tgtEl>
                                        <p:attrNameLst>
                                          <p:attrName>ppt_y</p:attrName>
                                        </p:attrNameLst>
                                      </p:cBhvr>
                                      <p:tavLst>
                                        <p:tav tm="0">
                                          <p:val>
                                            <p:strVal val="#ppt_y+.1"/>
                                          </p:val>
                                        </p:tav>
                                        <p:tav tm="100000">
                                          <p:val>
                                            <p:strVal val="#ppt_y"/>
                                          </p:val>
                                        </p:tav>
                                      </p:tavLst>
                                    </p:anim>
                                    <p:animEffect transition="in" filter="fade">
                                      <p:cBhvr>
                                        <p:cTn id="58" dur="1000" decel="50000">
                                          <p:stCondLst>
                                            <p:cond delay="0"/>
                                          </p:stCondLst>
                                        </p:cTn>
                                        <p:tgtEl>
                                          <p:spTgt spid="584707">
                                            <p:txEl>
                                              <p:pRg st="3" end="3"/>
                                            </p:txEl>
                                          </p:spTgt>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25" presetClass="entr" presetSubtype="0" fill="hold" nodeType="clickEffect">
                                  <p:stCondLst>
                                    <p:cond delay="0"/>
                                  </p:stCondLst>
                                  <p:childTnLst>
                                    <p:set>
                                      <p:cBhvr>
                                        <p:cTn id="62" dur="1" fill="hold">
                                          <p:stCondLst>
                                            <p:cond delay="0"/>
                                          </p:stCondLst>
                                        </p:cTn>
                                        <p:tgtEl>
                                          <p:spTgt spid="584707">
                                            <p:txEl>
                                              <p:pRg st="4" end="4"/>
                                            </p:txEl>
                                          </p:spTgt>
                                        </p:tgtEl>
                                        <p:attrNameLst>
                                          <p:attrName>style.visibility</p:attrName>
                                        </p:attrNameLst>
                                      </p:cBhvr>
                                      <p:to>
                                        <p:strVal val="visible"/>
                                      </p:to>
                                    </p:set>
                                    <p:anim calcmode="lin" valueType="num">
                                      <p:cBhvr>
                                        <p:cTn id="63" dur="500" decel="50000" fill="hold">
                                          <p:stCondLst>
                                            <p:cond delay="0"/>
                                          </p:stCondLst>
                                        </p:cTn>
                                        <p:tgtEl>
                                          <p:spTgt spid="584707">
                                            <p:txEl>
                                              <p:pRg st="4" end="4"/>
                                            </p:txEl>
                                          </p:spTgt>
                                        </p:tgtEl>
                                        <p:attrNameLst>
                                          <p:attrName>style.rotation</p:attrName>
                                        </p:attrNameLst>
                                      </p:cBhvr>
                                      <p:tavLst>
                                        <p:tav tm="0">
                                          <p:val>
                                            <p:fltVal val="-90"/>
                                          </p:val>
                                        </p:tav>
                                        <p:tav tm="100000">
                                          <p:val>
                                            <p:fltVal val="0"/>
                                          </p:val>
                                        </p:tav>
                                      </p:tavLst>
                                    </p:anim>
                                    <p:anim calcmode="lin" valueType="num">
                                      <p:cBhvr>
                                        <p:cTn id="64" dur="500" decel="50000" fill="hold">
                                          <p:stCondLst>
                                            <p:cond delay="0"/>
                                          </p:stCondLst>
                                        </p:cTn>
                                        <p:tgtEl>
                                          <p:spTgt spid="584707">
                                            <p:txEl>
                                              <p:pRg st="4" end="4"/>
                                            </p:txEl>
                                          </p:spTgt>
                                        </p:tgtEl>
                                        <p:attrNameLst>
                                          <p:attrName>ppt_w</p:attrName>
                                        </p:attrNameLst>
                                      </p:cBhvr>
                                      <p:tavLst>
                                        <p:tav tm="0">
                                          <p:val>
                                            <p:strVal val="#ppt_w"/>
                                          </p:val>
                                        </p:tav>
                                        <p:tav tm="100000">
                                          <p:val>
                                            <p:strVal val="#ppt_w*.05"/>
                                          </p:val>
                                        </p:tav>
                                      </p:tavLst>
                                    </p:anim>
                                    <p:anim calcmode="lin" valueType="num">
                                      <p:cBhvr>
                                        <p:cTn id="65" dur="500" accel="50000" fill="hold">
                                          <p:stCondLst>
                                            <p:cond delay="500"/>
                                          </p:stCondLst>
                                        </p:cTn>
                                        <p:tgtEl>
                                          <p:spTgt spid="584707">
                                            <p:txEl>
                                              <p:pRg st="4" end="4"/>
                                            </p:txEl>
                                          </p:spTgt>
                                        </p:tgtEl>
                                        <p:attrNameLst>
                                          <p:attrName>ppt_w</p:attrName>
                                        </p:attrNameLst>
                                      </p:cBhvr>
                                      <p:tavLst>
                                        <p:tav tm="0">
                                          <p:val>
                                            <p:strVal val="#ppt_w*.05"/>
                                          </p:val>
                                        </p:tav>
                                        <p:tav tm="100000">
                                          <p:val>
                                            <p:strVal val="#ppt_w"/>
                                          </p:val>
                                        </p:tav>
                                      </p:tavLst>
                                    </p:anim>
                                    <p:anim calcmode="lin" valueType="num">
                                      <p:cBhvr>
                                        <p:cTn id="66" dur="1000" fill="hold"/>
                                        <p:tgtEl>
                                          <p:spTgt spid="584707">
                                            <p:txEl>
                                              <p:pRg st="4" end="4"/>
                                            </p:txEl>
                                          </p:spTgt>
                                        </p:tgtEl>
                                        <p:attrNameLst>
                                          <p:attrName>ppt_h</p:attrName>
                                        </p:attrNameLst>
                                      </p:cBhvr>
                                      <p:tavLst>
                                        <p:tav tm="0">
                                          <p:val>
                                            <p:strVal val="#ppt_h"/>
                                          </p:val>
                                        </p:tav>
                                        <p:tav tm="100000">
                                          <p:val>
                                            <p:strVal val="#ppt_h"/>
                                          </p:val>
                                        </p:tav>
                                      </p:tavLst>
                                    </p:anim>
                                    <p:anim calcmode="lin" valueType="num">
                                      <p:cBhvr>
                                        <p:cTn id="67" dur="500" decel="50000" fill="hold">
                                          <p:stCondLst>
                                            <p:cond delay="0"/>
                                          </p:stCondLst>
                                        </p:cTn>
                                        <p:tgtEl>
                                          <p:spTgt spid="584707">
                                            <p:txEl>
                                              <p:pRg st="4" end="4"/>
                                            </p:txEl>
                                          </p:spTgt>
                                        </p:tgtEl>
                                        <p:attrNameLst>
                                          <p:attrName>ppt_x</p:attrName>
                                        </p:attrNameLst>
                                      </p:cBhvr>
                                      <p:tavLst>
                                        <p:tav tm="0">
                                          <p:val>
                                            <p:strVal val="#ppt_x+.4"/>
                                          </p:val>
                                        </p:tav>
                                        <p:tav tm="100000">
                                          <p:val>
                                            <p:strVal val="#ppt_x"/>
                                          </p:val>
                                        </p:tav>
                                      </p:tavLst>
                                    </p:anim>
                                    <p:anim calcmode="lin" valueType="num">
                                      <p:cBhvr>
                                        <p:cTn id="68" dur="500" decel="50000" fill="hold">
                                          <p:stCondLst>
                                            <p:cond delay="0"/>
                                          </p:stCondLst>
                                        </p:cTn>
                                        <p:tgtEl>
                                          <p:spTgt spid="584707">
                                            <p:txEl>
                                              <p:pRg st="4" end="4"/>
                                            </p:txEl>
                                          </p:spTgt>
                                        </p:tgtEl>
                                        <p:attrNameLst>
                                          <p:attrName>ppt_y</p:attrName>
                                        </p:attrNameLst>
                                      </p:cBhvr>
                                      <p:tavLst>
                                        <p:tav tm="0">
                                          <p:val>
                                            <p:strVal val="#ppt_y-.2"/>
                                          </p:val>
                                        </p:tav>
                                        <p:tav tm="100000">
                                          <p:val>
                                            <p:strVal val="#ppt_y+.1"/>
                                          </p:val>
                                        </p:tav>
                                      </p:tavLst>
                                    </p:anim>
                                    <p:anim calcmode="lin" valueType="num">
                                      <p:cBhvr>
                                        <p:cTn id="69" dur="500" accel="50000" fill="hold">
                                          <p:stCondLst>
                                            <p:cond delay="500"/>
                                          </p:stCondLst>
                                        </p:cTn>
                                        <p:tgtEl>
                                          <p:spTgt spid="584707">
                                            <p:txEl>
                                              <p:pRg st="4" end="4"/>
                                            </p:txEl>
                                          </p:spTgt>
                                        </p:tgtEl>
                                        <p:attrNameLst>
                                          <p:attrName>ppt_y</p:attrName>
                                        </p:attrNameLst>
                                      </p:cBhvr>
                                      <p:tavLst>
                                        <p:tav tm="0">
                                          <p:val>
                                            <p:strVal val="#ppt_y+.1"/>
                                          </p:val>
                                        </p:tav>
                                        <p:tav tm="100000">
                                          <p:val>
                                            <p:strVal val="#ppt_y"/>
                                          </p:val>
                                        </p:tav>
                                      </p:tavLst>
                                    </p:anim>
                                    <p:animEffect transition="in" filter="fade">
                                      <p:cBhvr>
                                        <p:cTn id="70" dur="1000" decel="50000">
                                          <p:stCondLst>
                                            <p:cond delay="0"/>
                                          </p:stCondLst>
                                        </p:cTn>
                                        <p:tgtEl>
                                          <p:spTgt spid="584707">
                                            <p:txEl>
                                              <p:pRg st="4" end="4"/>
                                            </p:txEl>
                                          </p:spTgt>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25" presetClass="entr" presetSubtype="0" fill="hold" nodeType="clickEffect">
                                  <p:stCondLst>
                                    <p:cond delay="0"/>
                                  </p:stCondLst>
                                  <p:childTnLst>
                                    <p:set>
                                      <p:cBhvr>
                                        <p:cTn id="74" dur="1" fill="hold">
                                          <p:stCondLst>
                                            <p:cond delay="0"/>
                                          </p:stCondLst>
                                        </p:cTn>
                                        <p:tgtEl>
                                          <p:spTgt spid="584707">
                                            <p:txEl>
                                              <p:pRg st="5" end="5"/>
                                            </p:txEl>
                                          </p:spTgt>
                                        </p:tgtEl>
                                        <p:attrNameLst>
                                          <p:attrName>style.visibility</p:attrName>
                                        </p:attrNameLst>
                                      </p:cBhvr>
                                      <p:to>
                                        <p:strVal val="visible"/>
                                      </p:to>
                                    </p:set>
                                    <p:anim calcmode="lin" valueType="num">
                                      <p:cBhvr>
                                        <p:cTn id="75" dur="500" decel="50000" fill="hold">
                                          <p:stCondLst>
                                            <p:cond delay="0"/>
                                          </p:stCondLst>
                                        </p:cTn>
                                        <p:tgtEl>
                                          <p:spTgt spid="584707">
                                            <p:txEl>
                                              <p:pRg st="5" end="5"/>
                                            </p:txEl>
                                          </p:spTgt>
                                        </p:tgtEl>
                                        <p:attrNameLst>
                                          <p:attrName>style.rotation</p:attrName>
                                        </p:attrNameLst>
                                      </p:cBhvr>
                                      <p:tavLst>
                                        <p:tav tm="0">
                                          <p:val>
                                            <p:fltVal val="-90"/>
                                          </p:val>
                                        </p:tav>
                                        <p:tav tm="100000">
                                          <p:val>
                                            <p:fltVal val="0"/>
                                          </p:val>
                                        </p:tav>
                                      </p:tavLst>
                                    </p:anim>
                                    <p:anim calcmode="lin" valueType="num">
                                      <p:cBhvr>
                                        <p:cTn id="76" dur="500" decel="50000" fill="hold">
                                          <p:stCondLst>
                                            <p:cond delay="0"/>
                                          </p:stCondLst>
                                        </p:cTn>
                                        <p:tgtEl>
                                          <p:spTgt spid="584707">
                                            <p:txEl>
                                              <p:pRg st="5" end="5"/>
                                            </p:txEl>
                                          </p:spTgt>
                                        </p:tgtEl>
                                        <p:attrNameLst>
                                          <p:attrName>ppt_w</p:attrName>
                                        </p:attrNameLst>
                                      </p:cBhvr>
                                      <p:tavLst>
                                        <p:tav tm="0">
                                          <p:val>
                                            <p:strVal val="#ppt_w"/>
                                          </p:val>
                                        </p:tav>
                                        <p:tav tm="100000">
                                          <p:val>
                                            <p:strVal val="#ppt_w*.05"/>
                                          </p:val>
                                        </p:tav>
                                      </p:tavLst>
                                    </p:anim>
                                    <p:anim calcmode="lin" valueType="num">
                                      <p:cBhvr>
                                        <p:cTn id="77" dur="500" accel="50000" fill="hold">
                                          <p:stCondLst>
                                            <p:cond delay="500"/>
                                          </p:stCondLst>
                                        </p:cTn>
                                        <p:tgtEl>
                                          <p:spTgt spid="584707">
                                            <p:txEl>
                                              <p:pRg st="5" end="5"/>
                                            </p:txEl>
                                          </p:spTgt>
                                        </p:tgtEl>
                                        <p:attrNameLst>
                                          <p:attrName>ppt_w</p:attrName>
                                        </p:attrNameLst>
                                      </p:cBhvr>
                                      <p:tavLst>
                                        <p:tav tm="0">
                                          <p:val>
                                            <p:strVal val="#ppt_w*.05"/>
                                          </p:val>
                                        </p:tav>
                                        <p:tav tm="100000">
                                          <p:val>
                                            <p:strVal val="#ppt_w"/>
                                          </p:val>
                                        </p:tav>
                                      </p:tavLst>
                                    </p:anim>
                                    <p:anim calcmode="lin" valueType="num">
                                      <p:cBhvr>
                                        <p:cTn id="78" dur="1000" fill="hold"/>
                                        <p:tgtEl>
                                          <p:spTgt spid="584707">
                                            <p:txEl>
                                              <p:pRg st="5" end="5"/>
                                            </p:txEl>
                                          </p:spTgt>
                                        </p:tgtEl>
                                        <p:attrNameLst>
                                          <p:attrName>ppt_h</p:attrName>
                                        </p:attrNameLst>
                                      </p:cBhvr>
                                      <p:tavLst>
                                        <p:tav tm="0">
                                          <p:val>
                                            <p:strVal val="#ppt_h"/>
                                          </p:val>
                                        </p:tav>
                                        <p:tav tm="100000">
                                          <p:val>
                                            <p:strVal val="#ppt_h"/>
                                          </p:val>
                                        </p:tav>
                                      </p:tavLst>
                                    </p:anim>
                                    <p:anim calcmode="lin" valueType="num">
                                      <p:cBhvr>
                                        <p:cTn id="79" dur="500" decel="50000" fill="hold">
                                          <p:stCondLst>
                                            <p:cond delay="0"/>
                                          </p:stCondLst>
                                        </p:cTn>
                                        <p:tgtEl>
                                          <p:spTgt spid="584707">
                                            <p:txEl>
                                              <p:pRg st="5" end="5"/>
                                            </p:txEl>
                                          </p:spTgt>
                                        </p:tgtEl>
                                        <p:attrNameLst>
                                          <p:attrName>ppt_x</p:attrName>
                                        </p:attrNameLst>
                                      </p:cBhvr>
                                      <p:tavLst>
                                        <p:tav tm="0">
                                          <p:val>
                                            <p:strVal val="#ppt_x+.4"/>
                                          </p:val>
                                        </p:tav>
                                        <p:tav tm="100000">
                                          <p:val>
                                            <p:strVal val="#ppt_x"/>
                                          </p:val>
                                        </p:tav>
                                      </p:tavLst>
                                    </p:anim>
                                    <p:anim calcmode="lin" valueType="num">
                                      <p:cBhvr>
                                        <p:cTn id="80" dur="500" decel="50000" fill="hold">
                                          <p:stCondLst>
                                            <p:cond delay="0"/>
                                          </p:stCondLst>
                                        </p:cTn>
                                        <p:tgtEl>
                                          <p:spTgt spid="584707">
                                            <p:txEl>
                                              <p:pRg st="5" end="5"/>
                                            </p:txEl>
                                          </p:spTgt>
                                        </p:tgtEl>
                                        <p:attrNameLst>
                                          <p:attrName>ppt_y</p:attrName>
                                        </p:attrNameLst>
                                      </p:cBhvr>
                                      <p:tavLst>
                                        <p:tav tm="0">
                                          <p:val>
                                            <p:strVal val="#ppt_y-.2"/>
                                          </p:val>
                                        </p:tav>
                                        <p:tav tm="100000">
                                          <p:val>
                                            <p:strVal val="#ppt_y+.1"/>
                                          </p:val>
                                        </p:tav>
                                      </p:tavLst>
                                    </p:anim>
                                    <p:anim calcmode="lin" valueType="num">
                                      <p:cBhvr>
                                        <p:cTn id="81" dur="500" accel="50000" fill="hold">
                                          <p:stCondLst>
                                            <p:cond delay="500"/>
                                          </p:stCondLst>
                                        </p:cTn>
                                        <p:tgtEl>
                                          <p:spTgt spid="584707">
                                            <p:txEl>
                                              <p:pRg st="5" end="5"/>
                                            </p:txEl>
                                          </p:spTgt>
                                        </p:tgtEl>
                                        <p:attrNameLst>
                                          <p:attrName>ppt_y</p:attrName>
                                        </p:attrNameLst>
                                      </p:cBhvr>
                                      <p:tavLst>
                                        <p:tav tm="0">
                                          <p:val>
                                            <p:strVal val="#ppt_y+.1"/>
                                          </p:val>
                                        </p:tav>
                                        <p:tav tm="100000">
                                          <p:val>
                                            <p:strVal val="#ppt_y"/>
                                          </p:val>
                                        </p:tav>
                                      </p:tavLst>
                                    </p:anim>
                                    <p:animEffect transition="in" filter="fade">
                                      <p:cBhvr>
                                        <p:cTn id="82" dur="1000" decel="50000">
                                          <p:stCondLst>
                                            <p:cond delay="0"/>
                                          </p:stCondLst>
                                        </p:cTn>
                                        <p:tgtEl>
                                          <p:spTgt spid="584707">
                                            <p:txEl>
                                              <p:pRg st="5" end="5"/>
                                            </p:txEl>
                                          </p:spTgt>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25" presetClass="entr" presetSubtype="0" fill="hold" nodeType="clickEffect">
                                  <p:stCondLst>
                                    <p:cond delay="0"/>
                                  </p:stCondLst>
                                  <p:childTnLst>
                                    <p:set>
                                      <p:cBhvr>
                                        <p:cTn id="86" dur="1" fill="hold">
                                          <p:stCondLst>
                                            <p:cond delay="0"/>
                                          </p:stCondLst>
                                        </p:cTn>
                                        <p:tgtEl>
                                          <p:spTgt spid="584707">
                                            <p:txEl>
                                              <p:pRg st="6" end="6"/>
                                            </p:txEl>
                                          </p:spTgt>
                                        </p:tgtEl>
                                        <p:attrNameLst>
                                          <p:attrName>style.visibility</p:attrName>
                                        </p:attrNameLst>
                                      </p:cBhvr>
                                      <p:to>
                                        <p:strVal val="visible"/>
                                      </p:to>
                                    </p:set>
                                    <p:anim calcmode="lin" valueType="num">
                                      <p:cBhvr>
                                        <p:cTn id="87" dur="500" decel="50000" fill="hold">
                                          <p:stCondLst>
                                            <p:cond delay="0"/>
                                          </p:stCondLst>
                                        </p:cTn>
                                        <p:tgtEl>
                                          <p:spTgt spid="584707">
                                            <p:txEl>
                                              <p:pRg st="6" end="6"/>
                                            </p:txEl>
                                          </p:spTgt>
                                        </p:tgtEl>
                                        <p:attrNameLst>
                                          <p:attrName>style.rotation</p:attrName>
                                        </p:attrNameLst>
                                      </p:cBhvr>
                                      <p:tavLst>
                                        <p:tav tm="0">
                                          <p:val>
                                            <p:fltVal val="-90"/>
                                          </p:val>
                                        </p:tav>
                                        <p:tav tm="100000">
                                          <p:val>
                                            <p:fltVal val="0"/>
                                          </p:val>
                                        </p:tav>
                                      </p:tavLst>
                                    </p:anim>
                                    <p:anim calcmode="lin" valueType="num">
                                      <p:cBhvr>
                                        <p:cTn id="88" dur="500" decel="50000" fill="hold">
                                          <p:stCondLst>
                                            <p:cond delay="0"/>
                                          </p:stCondLst>
                                        </p:cTn>
                                        <p:tgtEl>
                                          <p:spTgt spid="584707">
                                            <p:txEl>
                                              <p:pRg st="6" end="6"/>
                                            </p:txEl>
                                          </p:spTgt>
                                        </p:tgtEl>
                                        <p:attrNameLst>
                                          <p:attrName>ppt_w</p:attrName>
                                        </p:attrNameLst>
                                      </p:cBhvr>
                                      <p:tavLst>
                                        <p:tav tm="0">
                                          <p:val>
                                            <p:strVal val="#ppt_w"/>
                                          </p:val>
                                        </p:tav>
                                        <p:tav tm="100000">
                                          <p:val>
                                            <p:strVal val="#ppt_w*.05"/>
                                          </p:val>
                                        </p:tav>
                                      </p:tavLst>
                                    </p:anim>
                                    <p:anim calcmode="lin" valueType="num">
                                      <p:cBhvr>
                                        <p:cTn id="89" dur="500" accel="50000" fill="hold">
                                          <p:stCondLst>
                                            <p:cond delay="500"/>
                                          </p:stCondLst>
                                        </p:cTn>
                                        <p:tgtEl>
                                          <p:spTgt spid="584707">
                                            <p:txEl>
                                              <p:pRg st="6" end="6"/>
                                            </p:txEl>
                                          </p:spTgt>
                                        </p:tgtEl>
                                        <p:attrNameLst>
                                          <p:attrName>ppt_w</p:attrName>
                                        </p:attrNameLst>
                                      </p:cBhvr>
                                      <p:tavLst>
                                        <p:tav tm="0">
                                          <p:val>
                                            <p:strVal val="#ppt_w*.05"/>
                                          </p:val>
                                        </p:tav>
                                        <p:tav tm="100000">
                                          <p:val>
                                            <p:strVal val="#ppt_w"/>
                                          </p:val>
                                        </p:tav>
                                      </p:tavLst>
                                    </p:anim>
                                    <p:anim calcmode="lin" valueType="num">
                                      <p:cBhvr>
                                        <p:cTn id="90" dur="1000" fill="hold"/>
                                        <p:tgtEl>
                                          <p:spTgt spid="584707">
                                            <p:txEl>
                                              <p:pRg st="6" end="6"/>
                                            </p:txEl>
                                          </p:spTgt>
                                        </p:tgtEl>
                                        <p:attrNameLst>
                                          <p:attrName>ppt_h</p:attrName>
                                        </p:attrNameLst>
                                      </p:cBhvr>
                                      <p:tavLst>
                                        <p:tav tm="0">
                                          <p:val>
                                            <p:strVal val="#ppt_h"/>
                                          </p:val>
                                        </p:tav>
                                        <p:tav tm="100000">
                                          <p:val>
                                            <p:strVal val="#ppt_h"/>
                                          </p:val>
                                        </p:tav>
                                      </p:tavLst>
                                    </p:anim>
                                    <p:anim calcmode="lin" valueType="num">
                                      <p:cBhvr>
                                        <p:cTn id="91" dur="500" decel="50000" fill="hold">
                                          <p:stCondLst>
                                            <p:cond delay="0"/>
                                          </p:stCondLst>
                                        </p:cTn>
                                        <p:tgtEl>
                                          <p:spTgt spid="584707">
                                            <p:txEl>
                                              <p:pRg st="6" end="6"/>
                                            </p:txEl>
                                          </p:spTgt>
                                        </p:tgtEl>
                                        <p:attrNameLst>
                                          <p:attrName>ppt_x</p:attrName>
                                        </p:attrNameLst>
                                      </p:cBhvr>
                                      <p:tavLst>
                                        <p:tav tm="0">
                                          <p:val>
                                            <p:strVal val="#ppt_x+.4"/>
                                          </p:val>
                                        </p:tav>
                                        <p:tav tm="100000">
                                          <p:val>
                                            <p:strVal val="#ppt_x"/>
                                          </p:val>
                                        </p:tav>
                                      </p:tavLst>
                                    </p:anim>
                                    <p:anim calcmode="lin" valueType="num">
                                      <p:cBhvr>
                                        <p:cTn id="92" dur="500" decel="50000" fill="hold">
                                          <p:stCondLst>
                                            <p:cond delay="0"/>
                                          </p:stCondLst>
                                        </p:cTn>
                                        <p:tgtEl>
                                          <p:spTgt spid="584707">
                                            <p:txEl>
                                              <p:pRg st="6" end="6"/>
                                            </p:txEl>
                                          </p:spTgt>
                                        </p:tgtEl>
                                        <p:attrNameLst>
                                          <p:attrName>ppt_y</p:attrName>
                                        </p:attrNameLst>
                                      </p:cBhvr>
                                      <p:tavLst>
                                        <p:tav tm="0">
                                          <p:val>
                                            <p:strVal val="#ppt_y-.2"/>
                                          </p:val>
                                        </p:tav>
                                        <p:tav tm="100000">
                                          <p:val>
                                            <p:strVal val="#ppt_y+.1"/>
                                          </p:val>
                                        </p:tav>
                                      </p:tavLst>
                                    </p:anim>
                                    <p:anim calcmode="lin" valueType="num">
                                      <p:cBhvr>
                                        <p:cTn id="93" dur="500" accel="50000" fill="hold">
                                          <p:stCondLst>
                                            <p:cond delay="500"/>
                                          </p:stCondLst>
                                        </p:cTn>
                                        <p:tgtEl>
                                          <p:spTgt spid="584707">
                                            <p:txEl>
                                              <p:pRg st="6" end="6"/>
                                            </p:txEl>
                                          </p:spTgt>
                                        </p:tgtEl>
                                        <p:attrNameLst>
                                          <p:attrName>ppt_y</p:attrName>
                                        </p:attrNameLst>
                                      </p:cBhvr>
                                      <p:tavLst>
                                        <p:tav tm="0">
                                          <p:val>
                                            <p:strVal val="#ppt_y+.1"/>
                                          </p:val>
                                        </p:tav>
                                        <p:tav tm="100000">
                                          <p:val>
                                            <p:strVal val="#ppt_y"/>
                                          </p:val>
                                        </p:tav>
                                      </p:tavLst>
                                    </p:anim>
                                    <p:animEffect transition="in" filter="fade">
                                      <p:cBhvr>
                                        <p:cTn id="94" dur="1000" decel="50000">
                                          <p:stCondLst>
                                            <p:cond delay="0"/>
                                          </p:stCondLst>
                                        </p:cTn>
                                        <p:tgtEl>
                                          <p:spTgt spid="584707">
                                            <p:txEl>
                                              <p:pRg st="6" end="6"/>
                                            </p:txEl>
                                          </p:spTgt>
                                        </p:tgtEl>
                                      </p:cBhvr>
                                    </p:animEffect>
                                  </p:childTnLst>
                                </p:cTn>
                              </p:par>
                            </p:childTnLst>
                          </p:cTn>
                        </p:par>
                      </p:childTnLst>
                    </p:cTn>
                  </p:par>
                  <p:par>
                    <p:cTn id="95" fill="hold" nodeType="clickPar">
                      <p:stCondLst>
                        <p:cond delay="indefinite"/>
                      </p:stCondLst>
                      <p:childTnLst>
                        <p:par>
                          <p:cTn id="96" fill="hold" nodeType="withGroup">
                            <p:stCondLst>
                              <p:cond delay="0"/>
                            </p:stCondLst>
                            <p:childTnLst>
                              <p:par>
                                <p:cTn id="97" presetID="25" presetClass="entr" presetSubtype="0" fill="hold" nodeType="clickEffect">
                                  <p:stCondLst>
                                    <p:cond delay="0"/>
                                  </p:stCondLst>
                                  <p:childTnLst>
                                    <p:set>
                                      <p:cBhvr>
                                        <p:cTn id="98" dur="1" fill="hold">
                                          <p:stCondLst>
                                            <p:cond delay="0"/>
                                          </p:stCondLst>
                                        </p:cTn>
                                        <p:tgtEl>
                                          <p:spTgt spid="584707">
                                            <p:txEl>
                                              <p:pRg st="7" end="7"/>
                                            </p:txEl>
                                          </p:spTgt>
                                        </p:tgtEl>
                                        <p:attrNameLst>
                                          <p:attrName>style.visibility</p:attrName>
                                        </p:attrNameLst>
                                      </p:cBhvr>
                                      <p:to>
                                        <p:strVal val="visible"/>
                                      </p:to>
                                    </p:set>
                                    <p:anim calcmode="lin" valueType="num">
                                      <p:cBhvr>
                                        <p:cTn id="99" dur="500" decel="50000" fill="hold">
                                          <p:stCondLst>
                                            <p:cond delay="0"/>
                                          </p:stCondLst>
                                        </p:cTn>
                                        <p:tgtEl>
                                          <p:spTgt spid="584707">
                                            <p:txEl>
                                              <p:pRg st="7" end="7"/>
                                            </p:txEl>
                                          </p:spTgt>
                                        </p:tgtEl>
                                        <p:attrNameLst>
                                          <p:attrName>style.rotation</p:attrName>
                                        </p:attrNameLst>
                                      </p:cBhvr>
                                      <p:tavLst>
                                        <p:tav tm="0">
                                          <p:val>
                                            <p:fltVal val="-90"/>
                                          </p:val>
                                        </p:tav>
                                        <p:tav tm="100000">
                                          <p:val>
                                            <p:fltVal val="0"/>
                                          </p:val>
                                        </p:tav>
                                      </p:tavLst>
                                    </p:anim>
                                    <p:anim calcmode="lin" valueType="num">
                                      <p:cBhvr>
                                        <p:cTn id="100" dur="500" decel="50000" fill="hold">
                                          <p:stCondLst>
                                            <p:cond delay="0"/>
                                          </p:stCondLst>
                                        </p:cTn>
                                        <p:tgtEl>
                                          <p:spTgt spid="584707">
                                            <p:txEl>
                                              <p:pRg st="7" end="7"/>
                                            </p:txEl>
                                          </p:spTgt>
                                        </p:tgtEl>
                                        <p:attrNameLst>
                                          <p:attrName>ppt_w</p:attrName>
                                        </p:attrNameLst>
                                      </p:cBhvr>
                                      <p:tavLst>
                                        <p:tav tm="0">
                                          <p:val>
                                            <p:strVal val="#ppt_w"/>
                                          </p:val>
                                        </p:tav>
                                        <p:tav tm="100000">
                                          <p:val>
                                            <p:strVal val="#ppt_w*.05"/>
                                          </p:val>
                                        </p:tav>
                                      </p:tavLst>
                                    </p:anim>
                                    <p:anim calcmode="lin" valueType="num">
                                      <p:cBhvr>
                                        <p:cTn id="101" dur="500" accel="50000" fill="hold">
                                          <p:stCondLst>
                                            <p:cond delay="500"/>
                                          </p:stCondLst>
                                        </p:cTn>
                                        <p:tgtEl>
                                          <p:spTgt spid="584707">
                                            <p:txEl>
                                              <p:pRg st="7" end="7"/>
                                            </p:txEl>
                                          </p:spTgt>
                                        </p:tgtEl>
                                        <p:attrNameLst>
                                          <p:attrName>ppt_w</p:attrName>
                                        </p:attrNameLst>
                                      </p:cBhvr>
                                      <p:tavLst>
                                        <p:tav tm="0">
                                          <p:val>
                                            <p:strVal val="#ppt_w*.05"/>
                                          </p:val>
                                        </p:tav>
                                        <p:tav tm="100000">
                                          <p:val>
                                            <p:strVal val="#ppt_w"/>
                                          </p:val>
                                        </p:tav>
                                      </p:tavLst>
                                    </p:anim>
                                    <p:anim calcmode="lin" valueType="num">
                                      <p:cBhvr>
                                        <p:cTn id="102" dur="1000" fill="hold"/>
                                        <p:tgtEl>
                                          <p:spTgt spid="584707">
                                            <p:txEl>
                                              <p:pRg st="7" end="7"/>
                                            </p:txEl>
                                          </p:spTgt>
                                        </p:tgtEl>
                                        <p:attrNameLst>
                                          <p:attrName>ppt_h</p:attrName>
                                        </p:attrNameLst>
                                      </p:cBhvr>
                                      <p:tavLst>
                                        <p:tav tm="0">
                                          <p:val>
                                            <p:strVal val="#ppt_h"/>
                                          </p:val>
                                        </p:tav>
                                        <p:tav tm="100000">
                                          <p:val>
                                            <p:strVal val="#ppt_h"/>
                                          </p:val>
                                        </p:tav>
                                      </p:tavLst>
                                    </p:anim>
                                    <p:anim calcmode="lin" valueType="num">
                                      <p:cBhvr>
                                        <p:cTn id="103" dur="500" decel="50000" fill="hold">
                                          <p:stCondLst>
                                            <p:cond delay="0"/>
                                          </p:stCondLst>
                                        </p:cTn>
                                        <p:tgtEl>
                                          <p:spTgt spid="584707">
                                            <p:txEl>
                                              <p:pRg st="7" end="7"/>
                                            </p:txEl>
                                          </p:spTgt>
                                        </p:tgtEl>
                                        <p:attrNameLst>
                                          <p:attrName>ppt_x</p:attrName>
                                        </p:attrNameLst>
                                      </p:cBhvr>
                                      <p:tavLst>
                                        <p:tav tm="0">
                                          <p:val>
                                            <p:strVal val="#ppt_x+.4"/>
                                          </p:val>
                                        </p:tav>
                                        <p:tav tm="100000">
                                          <p:val>
                                            <p:strVal val="#ppt_x"/>
                                          </p:val>
                                        </p:tav>
                                      </p:tavLst>
                                    </p:anim>
                                    <p:anim calcmode="lin" valueType="num">
                                      <p:cBhvr>
                                        <p:cTn id="104" dur="500" decel="50000" fill="hold">
                                          <p:stCondLst>
                                            <p:cond delay="0"/>
                                          </p:stCondLst>
                                        </p:cTn>
                                        <p:tgtEl>
                                          <p:spTgt spid="584707">
                                            <p:txEl>
                                              <p:pRg st="7" end="7"/>
                                            </p:txEl>
                                          </p:spTgt>
                                        </p:tgtEl>
                                        <p:attrNameLst>
                                          <p:attrName>ppt_y</p:attrName>
                                        </p:attrNameLst>
                                      </p:cBhvr>
                                      <p:tavLst>
                                        <p:tav tm="0">
                                          <p:val>
                                            <p:strVal val="#ppt_y-.2"/>
                                          </p:val>
                                        </p:tav>
                                        <p:tav tm="100000">
                                          <p:val>
                                            <p:strVal val="#ppt_y+.1"/>
                                          </p:val>
                                        </p:tav>
                                      </p:tavLst>
                                    </p:anim>
                                    <p:anim calcmode="lin" valueType="num">
                                      <p:cBhvr>
                                        <p:cTn id="105" dur="500" accel="50000" fill="hold">
                                          <p:stCondLst>
                                            <p:cond delay="500"/>
                                          </p:stCondLst>
                                        </p:cTn>
                                        <p:tgtEl>
                                          <p:spTgt spid="584707">
                                            <p:txEl>
                                              <p:pRg st="7" end="7"/>
                                            </p:txEl>
                                          </p:spTgt>
                                        </p:tgtEl>
                                        <p:attrNameLst>
                                          <p:attrName>ppt_y</p:attrName>
                                        </p:attrNameLst>
                                      </p:cBhvr>
                                      <p:tavLst>
                                        <p:tav tm="0">
                                          <p:val>
                                            <p:strVal val="#ppt_y+.1"/>
                                          </p:val>
                                        </p:tav>
                                        <p:tav tm="100000">
                                          <p:val>
                                            <p:strVal val="#ppt_y"/>
                                          </p:val>
                                        </p:tav>
                                      </p:tavLst>
                                    </p:anim>
                                    <p:animEffect transition="in" filter="fade">
                                      <p:cBhvr>
                                        <p:cTn id="106" dur="1000" decel="50000">
                                          <p:stCondLst>
                                            <p:cond delay="0"/>
                                          </p:stCondLst>
                                        </p:cTn>
                                        <p:tgtEl>
                                          <p:spTgt spid="584707">
                                            <p:txEl>
                                              <p:pRg st="7" end="7"/>
                                            </p:txEl>
                                          </p:spTgt>
                                        </p:tgtEl>
                                      </p:cBhvr>
                                    </p:animEffect>
                                  </p:childTnLst>
                                </p:cTn>
                              </p:par>
                            </p:childTnLst>
                          </p:cTn>
                        </p:par>
                      </p:childTnLst>
                    </p:cTn>
                  </p:par>
                  <p:par>
                    <p:cTn id="107" fill="hold" nodeType="clickPar">
                      <p:stCondLst>
                        <p:cond delay="indefinite"/>
                      </p:stCondLst>
                      <p:childTnLst>
                        <p:par>
                          <p:cTn id="108" fill="hold" nodeType="withGroup">
                            <p:stCondLst>
                              <p:cond delay="0"/>
                            </p:stCondLst>
                            <p:childTnLst>
                              <p:par>
                                <p:cTn id="109" presetID="25" presetClass="entr" presetSubtype="0" fill="hold" nodeType="clickEffect">
                                  <p:stCondLst>
                                    <p:cond delay="0"/>
                                  </p:stCondLst>
                                  <p:childTnLst>
                                    <p:set>
                                      <p:cBhvr>
                                        <p:cTn id="110" dur="1" fill="hold">
                                          <p:stCondLst>
                                            <p:cond delay="0"/>
                                          </p:stCondLst>
                                        </p:cTn>
                                        <p:tgtEl>
                                          <p:spTgt spid="584707">
                                            <p:txEl>
                                              <p:pRg st="8" end="8"/>
                                            </p:txEl>
                                          </p:spTgt>
                                        </p:tgtEl>
                                        <p:attrNameLst>
                                          <p:attrName>style.visibility</p:attrName>
                                        </p:attrNameLst>
                                      </p:cBhvr>
                                      <p:to>
                                        <p:strVal val="visible"/>
                                      </p:to>
                                    </p:set>
                                    <p:anim calcmode="lin" valueType="num">
                                      <p:cBhvr>
                                        <p:cTn id="111" dur="500" decel="50000" fill="hold">
                                          <p:stCondLst>
                                            <p:cond delay="0"/>
                                          </p:stCondLst>
                                        </p:cTn>
                                        <p:tgtEl>
                                          <p:spTgt spid="584707">
                                            <p:txEl>
                                              <p:pRg st="8" end="8"/>
                                            </p:txEl>
                                          </p:spTgt>
                                        </p:tgtEl>
                                        <p:attrNameLst>
                                          <p:attrName>style.rotation</p:attrName>
                                        </p:attrNameLst>
                                      </p:cBhvr>
                                      <p:tavLst>
                                        <p:tav tm="0">
                                          <p:val>
                                            <p:fltVal val="-90"/>
                                          </p:val>
                                        </p:tav>
                                        <p:tav tm="100000">
                                          <p:val>
                                            <p:fltVal val="0"/>
                                          </p:val>
                                        </p:tav>
                                      </p:tavLst>
                                    </p:anim>
                                    <p:anim calcmode="lin" valueType="num">
                                      <p:cBhvr>
                                        <p:cTn id="112" dur="500" decel="50000" fill="hold">
                                          <p:stCondLst>
                                            <p:cond delay="0"/>
                                          </p:stCondLst>
                                        </p:cTn>
                                        <p:tgtEl>
                                          <p:spTgt spid="584707">
                                            <p:txEl>
                                              <p:pRg st="8" end="8"/>
                                            </p:txEl>
                                          </p:spTgt>
                                        </p:tgtEl>
                                        <p:attrNameLst>
                                          <p:attrName>ppt_w</p:attrName>
                                        </p:attrNameLst>
                                      </p:cBhvr>
                                      <p:tavLst>
                                        <p:tav tm="0">
                                          <p:val>
                                            <p:strVal val="#ppt_w"/>
                                          </p:val>
                                        </p:tav>
                                        <p:tav tm="100000">
                                          <p:val>
                                            <p:strVal val="#ppt_w*.05"/>
                                          </p:val>
                                        </p:tav>
                                      </p:tavLst>
                                    </p:anim>
                                    <p:anim calcmode="lin" valueType="num">
                                      <p:cBhvr>
                                        <p:cTn id="113" dur="500" accel="50000" fill="hold">
                                          <p:stCondLst>
                                            <p:cond delay="500"/>
                                          </p:stCondLst>
                                        </p:cTn>
                                        <p:tgtEl>
                                          <p:spTgt spid="584707">
                                            <p:txEl>
                                              <p:pRg st="8" end="8"/>
                                            </p:txEl>
                                          </p:spTgt>
                                        </p:tgtEl>
                                        <p:attrNameLst>
                                          <p:attrName>ppt_w</p:attrName>
                                        </p:attrNameLst>
                                      </p:cBhvr>
                                      <p:tavLst>
                                        <p:tav tm="0">
                                          <p:val>
                                            <p:strVal val="#ppt_w*.05"/>
                                          </p:val>
                                        </p:tav>
                                        <p:tav tm="100000">
                                          <p:val>
                                            <p:strVal val="#ppt_w"/>
                                          </p:val>
                                        </p:tav>
                                      </p:tavLst>
                                    </p:anim>
                                    <p:anim calcmode="lin" valueType="num">
                                      <p:cBhvr>
                                        <p:cTn id="114" dur="1000" fill="hold"/>
                                        <p:tgtEl>
                                          <p:spTgt spid="584707">
                                            <p:txEl>
                                              <p:pRg st="8" end="8"/>
                                            </p:txEl>
                                          </p:spTgt>
                                        </p:tgtEl>
                                        <p:attrNameLst>
                                          <p:attrName>ppt_h</p:attrName>
                                        </p:attrNameLst>
                                      </p:cBhvr>
                                      <p:tavLst>
                                        <p:tav tm="0">
                                          <p:val>
                                            <p:strVal val="#ppt_h"/>
                                          </p:val>
                                        </p:tav>
                                        <p:tav tm="100000">
                                          <p:val>
                                            <p:strVal val="#ppt_h"/>
                                          </p:val>
                                        </p:tav>
                                      </p:tavLst>
                                    </p:anim>
                                    <p:anim calcmode="lin" valueType="num">
                                      <p:cBhvr>
                                        <p:cTn id="115" dur="500" decel="50000" fill="hold">
                                          <p:stCondLst>
                                            <p:cond delay="0"/>
                                          </p:stCondLst>
                                        </p:cTn>
                                        <p:tgtEl>
                                          <p:spTgt spid="584707">
                                            <p:txEl>
                                              <p:pRg st="8" end="8"/>
                                            </p:txEl>
                                          </p:spTgt>
                                        </p:tgtEl>
                                        <p:attrNameLst>
                                          <p:attrName>ppt_x</p:attrName>
                                        </p:attrNameLst>
                                      </p:cBhvr>
                                      <p:tavLst>
                                        <p:tav tm="0">
                                          <p:val>
                                            <p:strVal val="#ppt_x+.4"/>
                                          </p:val>
                                        </p:tav>
                                        <p:tav tm="100000">
                                          <p:val>
                                            <p:strVal val="#ppt_x"/>
                                          </p:val>
                                        </p:tav>
                                      </p:tavLst>
                                    </p:anim>
                                    <p:anim calcmode="lin" valueType="num">
                                      <p:cBhvr>
                                        <p:cTn id="116" dur="500" decel="50000" fill="hold">
                                          <p:stCondLst>
                                            <p:cond delay="0"/>
                                          </p:stCondLst>
                                        </p:cTn>
                                        <p:tgtEl>
                                          <p:spTgt spid="584707">
                                            <p:txEl>
                                              <p:pRg st="8" end="8"/>
                                            </p:txEl>
                                          </p:spTgt>
                                        </p:tgtEl>
                                        <p:attrNameLst>
                                          <p:attrName>ppt_y</p:attrName>
                                        </p:attrNameLst>
                                      </p:cBhvr>
                                      <p:tavLst>
                                        <p:tav tm="0">
                                          <p:val>
                                            <p:strVal val="#ppt_y-.2"/>
                                          </p:val>
                                        </p:tav>
                                        <p:tav tm="100000">
                                          <p:val>
                                            <p:strVal val="#ppt_y+.1"/>
                                          </p:val>
                                        </p:tav>
                                      </p:tavLst>
                                    </p:anim>
                                    <p:anim calcmode="lin" valueType="num">
                                      <p:cBhvr>
                                        <p:cTn id="117" dur="500" accel="50000" fill="hold">
                                          <p:stCondLst>
                                            <p:cond delay="500"/>
                                          </p:stCondLst>
                                        </p:cTn>
                                        <p:tgtEl>
                                          <p:spTgt spid="584707">
                                            <p:txEl>
                                              <p:pRg st="8" end="8"/>
                                            </p:txEl>
                                          </p:spTgt>
                                        </p:tgtEl>
                                        <p:attrNameLst>
                                          <p:attrName>ppt_y</p:attrName>
                                        </p:attrNameLst>
                                      </p:cBhvr>
                                      <p:tavLst>
                                        <p:tav tm="0">
                                          <p:val>
                                            <p:strVal val="#ppt_y+.1"/>
                                          </p:val>
                                        </p:tav>
                                        <p:tav tm="100000">
                                          <p:val>
                                            <p:strVal val="#ppt_y"/>
                                          </p:val>
                                        </p:tav>
                                      </p:tavLst>
                                    </p:anim>
                                    <p:animEffect transition="in" filter="fade">
                                      <p:cBhvr>
                                        <p:cTn id="118" dur="1000" decel="50000">
                                          <p:stCondLst>
                                            <p:cond delay="0"/>
                                          </p:stCondLst>
                                        </p:cTn>
                                        <p:tgtEl>
                                          <p:spTgt spid="584707">
                                            <p:txEl>
                                              <p:pRg st="8" end="8"/>
                                            </p:txEl>
                                          </p:spTgt>
                                        </p:tgtEl>
                                      </p:cBhvr>
                                    </p:animEffect>
                                  </p:childTnLst>
                                </p:cTn>
                              </p:par>
                            </p:childTnLst>
                          </p:cTn>
                        </p:par>
                      </p:childTnLst>
                    </p:cTn>
                  </p:par>
                  <p:par>
                    <p:cTn id="119" fill="hold" nodeType="clickPar">
                      <p:stCondLst>
                        <p:cond delay="indefinite"/>
                      </p:stCondLst>
                      <p:childTnLst>
                        <p:par>
                          <p:cTn id="120" fill="hold" nodeType="withGroup">
                            <p:stCondLst>
                              <p:cond delay="0"/>
                            </p:stCondLst>
                            <p:childTnLst>
                              <p:par>
                                <p:cTn id="121" presetID="25" presetClass="entr" presetSubtype="0" fill="hold" nodeType="clickEffect">
                                  <p:stCondLst>
                                    <p:cond delay="0"/>
                                  </p:stCondLst>
                                  <p:childTnLst>
                                    <p:set>
                                      <p:cBhvr>
                                        <p:cTn id="122" dur="1" fill="hold">
                                          <p:stCondLst>
                                            <p:cond delay="0"/>
                                          </p:stCondLst>
                                        </p:cTn>
                                        <p:tgtEl>
                                          <p:spTgt spid="584707">
                                            <p:txEl>
                                              <p:pRg st="9" end="9"/>
                                            </p:txEl>
                                          </p:spTgt>
                                        </p:tgtEl>
                                        <p:attrNameLst>
                                          <p:attrName>style.visibility</p:attrName>
                                        </p:attrNameLst>
                                      </p:cBhvr>
                                      <p:to>
                                        <p:strVal val="visible"/>
                                      </p:to>
                                    </p:set>
                                    <p:anim calcmode="lin" valueType="num">
                                      <p:cBhvr>
                                        <p:cTn id="123" dur="500" decel="50000" fill="hold">
                                          <p:stCondLst>
                                            <p:cond delay="0"/>
                                          </p:stCondLst>
                                        </p:cTn>
                                        <p:tgtEl>
                                          <p:spTgt spid="584707">
                                            <p:txEl>
                                              <p:pRg st="9" end="9"/>
                                            </p:txEl>
                                          </p:spTgt>
                                        </p:tgtEl>
                                        <p:attrNameLst>
                                          <p:attrName>style.rotation</p:attrName>
                                        </p:attrNameLst>
                                      </p:cBhvr>
                                      <p:tavLst>
                                        <p:tav tm="0">
                                          <p:val>
                                            <p:fltVal val="-90"/>
                                          </p:val>
                                        </p:tav>
                                        <p:tav tm="100000">
                                          <p:val>
                                            <p:fltVal val="0"/>
                                          </p:val>
                                        </p:tav>
                                      </p:tavLst>
                                    </p:anim>
                                    <p:anim calcmode="lin" valueType="num">
                                      <p:cBhvr>
                                        <p:cTn id="124" dur="500" decel="50000" fill="hold">
                                          <p:stCondLst>
                                            <p:cond delay="0"/>
                                          </p:stCondLst>
                                        </p:cTn>
                                        <p:tgtEl>
                                          <p:spTgt spid="584707">
                                            <p:txEl>
                                              <p:pRg st="9" end="9"/>
                                            </p:txEl>
                                          </p:spTgt>
                                        </p:tgtEl>
                                        <p:attrNameLst>
                                          <p:attrName>ppt_w</p:attrName>
                                        </p:attrNameLst>
                                      </p:cBhvr>
                                      <p:tavLst>
                                        <p:tav tm="0">
                                          <p:val>
                                            <p:strVal val="#ppt_w"/>
                                          </p:val>
                                        </p:tav>
                                        <p:tav tm="100000">
                                          <p:val>
                                            <p:strVal val="#ppt_w*.05"/>
                                          </p:val>
                                        </p:tav>
                                      </p:tavLst>
                                    </p:anim>
                                    <p:anim calcmode="lin" valueType="num">
                                      <p:cBhvr>
                                        <p:cTn id="125" dur="500" accel="50000" fill="hold">
                                          <p:stCondLst>
                                            <p:cond delay="500"/>
                                          </p:stCondLst>
                                        </p:cTn>
                                        <p:tgtEl>
                                          <p:spTgt spid="584707">
                                            <p:txEl>
                                              <p:pRg st="9" end="9"/>
                                            </p:txEl>
                                          </p:spTgt>
                                        </p:tgtEl>
                                        <p:attrNameLst>
                                          <p:attrName>ppt_w</p:attrName>
                                        </p:attrNameLst>
                                      </p:cBhvr>
                                      <p:tavLst>
                                        <p:tav tm="0">
                                          <p:val>
                                            <p:strVal val="#ppt_w*.05"/>
                                          </p:val>
                                        </p:tav>
                                        <p:tav tm="100000">
                                          <p:val>
                                            <p:strVal val="#ppt_w"/>
                                          </p:val>
                                        </p:tav>
                                      </p:tavLst>
                                    </p:anim>
                                    <p:anim calcmode="lin" valueType="num">
                                      <p:cBhvr>
                                        <p:cTn id="126" dur="1000" fill="hold"/>
                                        <p:tgtEl>
                                          <p:spTgt spid="584707">
                                            <p:txEl>
                                              <p:pRg st="9" end="9"/>
                                            </p:txEl>
                                          </p:spTgt>
                                        </p:tgtEl>
                                        <p:attrNameLst>
                                          <p:attrName>ppt_h</p:attrName>
                                        </p:attrNameLst>
                                      </p:cBhvr>
                                      <p:tavLst>
                                        <p:tav tm="0">
                                          <p:val>
                                            <p:strVal val="#ppt_h"/>
                                          </p:val>
                                        </p:tav>
                                        <p:tav tm="100000">
                                          <p:val>
                                            <p:strVal val="#ppt_h"/>
                                          </p:val>
                                        </p:tav>
                                      </p:tavLst>
                                    </p:anim>
                                    <p:anim calcmode="lin" valueType="num">
                                      <p:cBhvr>
                                        <p:cTn id="127" dur="500" decel="50000" fill="hold">
                                          <p:stCondLst>
                                            <p:cond delay="0"/>
                                          </p:stCondLst>
                                        </p:cTn>
                                        <p:tgtEl>
                                          <p:spTgt spid="584707">
                                            <p:txEl>
                                              <p:pRg st="9" end="9"/>
                                            </p:txEl>
                                          </p:spTgt>
                                        </p:tgtEl>
                                        <p:attrNameLst>
                                          <p:attrName>ppt_x</p:attrName>
                                        </p:attrNameLst>
                                      </p:cBhvr>
                                      <p:tavLst>
                                        <p:tav tm="0">
                                          <p:val>
                                            <p:strVal val="#ppt_x+.4"/>
                                          </p:val>
                                        </p:tav>
                                        <p:tav tm="100000">
                                          <p:val>
                                            <p:strVal val="#ppt_x"/>
                                          </p:val>
                                        </p:tav>
                                      </p:tavLst>
                                    </p:anim>
                                    <p:anim calcmode="lin" valueType="num">
                                      <p:cBhvr>
                                        <p:cTn id="128" dur="500" decel="50000" fill="hold">
                                          <p:stCondLst>
                                            <p:cond delay="0"/>
                                          </p:stCondLst>
                                        </p:cTn>
                                        <p:tgtEl>
                                          <p:spTgt spid="584707">
                                            <p:txEl>
                                              <p:pRg st="9" end="9"/>
                                            </p:txEl>
                                          </p:spTgt>
                                        </p:tgtEl>
                                        <p:attrNameLst>
                                          <p:attrName>ppt_y</p:attrName>
                                        </p:attrNameLst>
                                      </p:cBhvr>
                                      <p:tavLst>
                                        <p:tav tm="0">
                                          <p:val>
                                            <p:strVal val="#ppt_y-.2"/>
                                          </p:val>
                                        </p:tav>
                                        <p:tav tm="100000">
                                          <p:val>
                                            <p:strVal val="#ppt_y+.1"/>
                                          </p:val>
                                        </p:tav>
                                      </p:tavLst>
                                    </p:anim>
                                    <p:anim calcmode="lin" valueType="num">
                                      <p:cBhvr>
                                        <p:cTn id="129" dur="500" accel="50000" fill="hold">
                                          <p:stCondLst>
                                            <p:cond delay="500"/>
                                          </p:stCondLst>
                                        </p:cTn>
                                        <p:tgtEl>
                                          <p:spTgt spid="584707">
                                            <p:txEl>
                                              <p:pRg st="9" end="9"/>
                                            </p:txEl>
                                          </p:spTgt>
                                        </p:tgtEl>
                                        <p:attrNameLst>
                                          <p:attrName>ppt_y</p:attrName>
                                        </p:attrNameLst>
                                      </p:cBhvr>
                                      <p:tavLst>
                                        <p:tav tm="0">
                                          <p:val>
                                            <p:strVal val="#ppt_y+.1"/>
                                          </p:val>
                                        </p:tav>
                                        <p:tav tm="100000">
                                          <p:val>
                                            <p:strVal val="#ppt_y"/>
                                          </p:val>
                                        </p:tav>
                                      </p:tavLst>
                                    </p:anim>
                                    <p:animEffect transition="in" filter="fade">
                                      <p:cBhvr>
                                        <p:cTn id="130" dur="1000" decel="50000">
                                          <p:stCondLst>
                                            <p:cond delay="0"/>
                                          </p:stCondLst>
                                        </p:cTn>
                                        <p:tgtEl>
                                          <p:spTgt spid="58470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470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6754" name="Rectangle 2"/>
          <p:cNvSpPr>
            <a:spLocks noGrp="1" noRot="1" noChangeArrowheads="1"/>
          </p:cNvSpPr>
          <p:nvPr>
            <p:ph type="body" sz="half" idx="1"/>
          </p:nvPr>
        </p:nvSpPr>
        <p:spPr>
          <a:xfrm>
            <a:off x="0" y="0"/>
            <a:ext cx="9144000" cy="5691188"/>
          </a:xfrm>
        </p:spPr>
        <p:txBody>
          <a:bodyPr/>
          <a:lstStyle/>
          <a:p>
            <a:pPr eaLnBrk="1" hangingPunct="1">
              <a:lnSpc>
                <a:spcPct val="80000"/>
              </a:lnSpc>
              <a:buFont typeface="Wingdings" pitchFamily="2" charset="2"/>
              <a:buNone/>
              <a:defRPr/>
            </a:pPr>
            <a:r>
              <a:rPr lang="ru-RU" sz="2700" dirty="0" smtClean="0">
                <a:latin typeface="Monotype Corsiva" pitchFamily="66" charset="0"/>
              </a:rPr>
              <a:t>       Для этого положим на стол тяжелый деревянный брусок и </a:t>
            </a:r>
          </a:p>
          <a:p>
            <a:pPr eaLnBrk="1" hangingPunct="1">
              <a:lnSpc>
                <a:spcPct val="80000"/>
              </a:lnSpc>
              <a:buFont typeface="Wingdings" pitchFamily="2" charset="2"/>
              <a:buNone/>
              <a:defRPr/>
            </a:pPr>
            <a:r>
              <a:rPr lang="ru-RU" sz="2700" dirty="0" smtClean="0">
                <a:latin typeface="Monotype Corsiva" pitchFamily="66" charset="0"/>
              </a:rPr>
              <a:t>начнем тянуть его с помощью динамометра. Будем нагружать </a:t>
            </a:r>
          </a:p>
          <a:p>
            <a:pPr eaLnBrk="1" hangingPunct="1">
              <a:lnSpc>
                <a:spcPct val="80000"/>
              </a:lnSpc>
              <a:buFont typeface="Wingdings" pitchFamily="2" charset="2"/>
              <a:buNone/>
              <a:defRPr/>
            </a:pPr>
            <a:r>
              <a:rPr lang="ru-RU" sz="2700" dirty="0" smtClean="0">
                <a:latin typeface="Monotype Corsiva" pitchFamily="66" charset="0"/>
              </a:rPr>
              <a:t>брусок  гирями, увеличения вес бруска  </a:t>
            </a:r>
            <a:r>
              <a:rPr lang="en-US" sz="2700" dirty="0" smtClean="0">
                <a:latin typeface="Monotype Corsiva" pitchFamily="66" charset="0"/>
              </a:rPr>
              <a:t>P</a:t>
            </a:r>
            <a:r>
              <a:rPr lang="ru-RU" sz="2700" dirty="0" smtClean="0">
                <a:latin typeface="Monotype Corsiva" pitchFamily="66" charset="0"/>
              </a:rPr>
              <a:t>, следовательно, и силу </a:t>
            </a:r>
          </a:p>
          <a:p>
            <a:pPr eaLnBrk="1" hangingPunct="1">
              <a:lnSpc>
                <a:spcPct val="80000"/>
              </a:lnSpc>
              <a:buFont typeface="Wingdings" pitchFamily="2" charset="2"/>
              <a:buNone/>
              <a:defRPr/>
            </a:pPr>
            <a:r>
              <a:rPr lang="ru-RU" sz="2700" dirty="0" smtClean="0">
                <a:latin typeface="Monotype Corsiva" pitchFamily="66" charset="0"/>
              </a:rPr>
              <a:t>реакции опоры </a:t>
            </a:r>
            <a:r>
              <a:rPr lang="en-US" sz="2700" dirty="0" smtClean="0">
                <a:latin typeface="Monotype Corsiva" pitchFamily="66" charset="0"/>
              </a:rPr>
              <a:t> </a:t>
            </a:r>
            <a:r>
              <a:rPr lang="en-US" sz="2700" b="1" dirty="0" smtClean="0">
                <a:latin typeface="Monotype Corsiva" pitchFamily="66" charset="0"/>
              </a:rPr>
              <a:t>N</a:t>
            </a:r>
            <a:r>
              <a:rPr lang="ru-RU" sz="2700" dirty="0" smtClean="0">
                <a:latin typeface="Monotype Corsiva" pitchFamily="66" charset="0"/>
              </a:rPr>
              <a:t>, в два, три раза и т. д. Заметим, что модуль </a:t>
            </a:r>
          </a:p>
          <a:p>
            <a:pPr eaLnBrk="1" hangingPunct="1">
              <a:lnSpc>
                <a:spcPct val="80000"/>
              </a:lnSpc>
              <a:buFont typeface="Wingdings" pitchFamily="2" charset="2"/>
              <a:buNone/>
              <a:defRPr/>
            </a:pPr>
            <a:r>
              <a:rPr lang="ru-RU" sz="2700" dirty="0" smtClean="0">
                <a:latin typeface="Monotype Corsiva" pitchFamily="66" charset="0"/>
              </a:rPr>
              <a:t>максимальной силы трения покоя </a:t>
            </a:r>
            <a:r>
              <a:rPr lang="en-US" sz="2700" b="1" dirty="0" err="1" smtClean="0">
                <a:latin typeface="Monotype Corsiva" pitchFamily="66" charset="0"/>
              </a:rPr>
              <a:t>F</a:t>
            </a:r>
            <a:r>
              <a:rPr lang="en-US" sz="1200" b="1" dirty="0" err="1" smtClean="0">
                <a:latin typeface="Monotype Corsiva" pitchFamily="66" charset="0"/>
              </a:rPr>
              <a:t>max</a:t>
            </a:r>
            <a:r>
              <a:rPr lang="ru-RU" sz="1200" b="1" dirty="0" smtClean="0">
                <a:latin typeface="Monotype Corsiva" pitchFamily="66" charset="0"/>
              </a:rPr>
              <a:t> </a:t>
            </a:r>
            <a:r>
              <a:rPr lang="ru-RU" sz="2700" b="1" dirty="0" smtClean="0">
                <a:latin typeface="Monotype Corsiva" pitchFamily="66" charset="0"/>
              </a:rPr>
              <a:t> </a:t>
            </a:r>
            <a:r>
              <a:rPr lang="ru-RU" sz="2700" dirty="0" smtClean="0">
                <a:latin typeface="Monotype Corsiva" pitchFamily="66" charset="0"/>
              </a:rPr>
              <a:t> тоже  увеличивается в два , </a:t>
            </a:r>
          </a:p>
          <a:p>
            <a:pPr eaLnBrk="1" hangingPunct="1">
              <a:lnSpc>
                <a:spcPct val="80000"/>
              </a:lnSpc>
              <a:buFont typeface="Wingdings" pitchFamily="2" charset="2"/>
              <a:buNone/>
              <a:defRPr/>
            </a:pPr>
            <a:r>
              <a:rPr lang="ru-RU" sz="2700" dirty="0" smtClean="0">
                <a:latin typeface="Monotype Corsiva" pitchFamily="66" charset="0"/>
              </a:rPr>
              <a:t>три раза и т. д.  </a:t>
            </a:r>
            <a:r>
              <a:rPr lang="en-US" sz="2700" b="1" dirty="0" err="1" smtClean="0">
                <a:latin typeface="Monotype Corsiva" pitchFamily="66" charset="0"/>
              </a:rPr>
              <a:t>F</a:t>
            </a:r>
            <a:r>
              <a:rPr lang="en-US" sz="1200" b="1" dirty="0" err="1" smtClean="0">
                <a:latin typeface="Monotype Corsiva" pitchFamily="66" charset="0"/>
              </a:rPr>
              <a:t>max</a:t>
            </a:r>
            <a:r>
              <a:rPr lang="en-US" sz="1200" b="1" dirty="0" smtClean="0">
                <a:latin typeface="Monotype Corsiva" pitchFamily="66" charset="0"/>
              </a:rPr>
              <a:t> </a:t>
            </a:r>
            <a:r>
              <a:rPr lang="en-US" sz="2700" b="1" dirty="0" smtClean="0">
                <a:latin typeface="Monotype Corsiva" pitchFamily="66" charset="0"/>
              </a:rPr>
              <a:t>=</a:t>
            </a:r>
            <a:r>
              <a:rPr lang="ru-RU" sz="2700" b="1" dirty="0" smtClean="0">
                <a:latin typeface="Monotype Corsiva" pitchFamily="66" charset="0"/>
              </a:rPr>
              <a:t> </a:t>
            </a:r>
            <a:r>
              <a:rPr lang="el-GR" sz="2700" b="1" dirty="0" smtClean="0">
                <a:latin typeface="Monotype Corsiva" pitchFamily="66" charset="0"/>
              </a:rPr>
              <a:t>μ</a:t>
            </a:r>
            <a:r>
              <a:rPr lang="en-US" sz="2700" b="1" dirty="0" smtClean="0">
                <a:latin typeface="Monotype Corsiva" pitchFamily="66" charset="0"/>
              </a:rPr>
              <a:t>N</a:t>
            </a:r>
            <a:r>
              <a:rPr lang="ru-RU" sz="2700" dirty="0" smtClean="0">
                <a:latin typeface="Monotype Corsiva" pitchFamily="66" charset="0"/>
              </a:rPr>
              <a:t>. Здесь </a:t>
            </a:r>
            <a:r>
              <a:rPr lang="el-GR" sz="2700" b="1" dirty="0" smtClean="0">
                <a:latin typeface="Monotype Corsiva" pitchFamily="66" charset="0"/>
              </a:rPr>
              <a:t>μ</a:t>
            </a:r>
            <a:r>
              <a:rPr lang="en-US" sz="2700" dirty="0" smtClean="0">
                <a:latin typeface="Monotype Corsiva" pitchFamily="66" charset="0"/>
              </a:rPr>
              <a:t>-</a:t>
            </a:r>
            <a:r>
              <a:rPr lang="ru-RU" sz="2700" dirty="0" smtClean="0">
                <a:latin typeface="Monotype Corsiva" pitchFamily="66" charset="0"/>
              </a:rPr>
              <a:t>коэффициент </a:t>
            </a:r>
          </a:p>
          <a:p>
            <a:pPr eaLnBrk="1" hangingPunct="1">
              <a:lnSpc>
                <a:spcPct val="80000"/>
              </a:lnSpc>
              <a:buFont typeface="Wingdings" pitchFamily="2" charset="2"/>
              <a:buNone/>
              <a:defRPr/>
            </a:pPr>
            <a:r>
              <a:rPr lang="ru-RU" sz="2700" dirty="0" smtClean="0">
                <a:latin typeface="Monotype Corsiva" pitchFamily="66" charset="0"/>
              </a:rPr>
              <a:t>пропорциональности, называемый коэффициентом трения покоя. </a:t>
            </a:r>
          </a:p>
          <a:p>
            <a:pPr eaLnBrk="1" hangingPunct="1">
              <a:lnSpc>
                <a:spcPct val="80000"/>
              </a:lnSpc>
              <a:buFont typeface="Wingdings" pitchFamily="2" charset="2"/>
              <a:buNone/>
              <a:defRPr/>
            </a:pPr>
            <a:r>
              <a:rPr lang="ru-RU" sz="2700" dirty="0" smtClean="0">
                <a:latin typeface="Monotype Corsiva" pitchFamily="66" charset="0"/>
              </a:rPr>
              <a:t>В опыте, изображенном на рисунке ,сила трения покоя приложена </a:t>
            </a:r>
          </a:p>
          <a:p>
            <a:pPr eaLnBrk="1" hangingPunct="1">
              <a:lnSpc>
                <a:spcPct val="80000"/>
              </a:lnSpc>
              <a:buFont typeface="Wingdings" pitchFamily="2" charset="2"/>
              <a:buNone/>
              <a:defRPr/>
            </a:pPr>
            <a:r>
              <a:rPr lang="ru-RU" sz="2700" dirty="0" smtClean="0">
                <a:latin typeface="Monotype Corsiva" pitchFamily="66" charset="0"/>
              </a:rPr>
              <a:t>не только к бруску, но и к столу. Действительно, если стол  </a:t>
            </a:r>
          </a:p>
          <a:p>
            <a:pPr eaLnBrk="1" hangingPunct="1">
              <a:lnSpc>
                <a:spcPct val="80000"/>
              </a:lnSpc>
              <a:buFont typeface="Wingdings" pitchFamily="2" charset="2"/>
              <a:buNone/>
              <a:defRPr/>
            </a:pPr>
            <a:r>
              <a:rPr lang="ru-RU" sz="2700" dirty="0" smtClean="0">
                <a:latin typeface="Monotype Corsiva" pitchFamily="66" charset="0"/>
              </a:rPr>
              <a:t>действует на брусок  с  силой</a:t>
            </a:r>
            <a:r>
              <a:rPr lang="en-US" sz="2700" dirty="0" smtClean="0">
                <a:latin typeface="Monotype Corsiva" pitchFamily="66" charset="0"/>
              </a:rPr>
              <a:t> </a:t>
            </a:r>
            <a:r>
              <a:rPr lang="ru-RU" sz="2700" dirty="0" smtClean="0">
                <a:latin typeface="Monotype Corsiva" pitchFamily="66" charset="0"/>
              </a:rPr>
              <a:t>трения</a:t>
            </a:r>
            <a:r>
              <a:rPr lang="en-US" sz="2700" dirty="0" smtClean="0">
                <a:latin typeface="Monotype Corsiva" pitchFamily="66" charset="0"/>
              </a:rPr>
              <a:t> F</a:t>
            </a:r>
            <a:r>
              <a:rPr lang="ru-RU" sz="1200" dirty="0" smtClean="0">
                <a:latin typeface="Monotype Corsiva" pitchFamily="66" charset="0"/>
              </a:rPr>
              <a:t>тр1</a:t>
            </a:r>
            <a:r>
              <a:rPr lang="en-US" sz="2700" dirty="0" smtClean="0">
                <a:latin typeface="Monotype Corsiva" pitchFamily="66" charset="0"/>
              </a:rPr>
              <a:t>     </a:t>
            </a:r>
            <a:r>
              <a:rPr lang="ru-RU" sz="2700" dirty="0" smtClean="0">
                <a:latin typeface="Monotype Corsiva" pitchFamily="66" charset="0"/>
              </a:rPr>
              <a:t>, направленной влево, то </a:t>
            </a:r>
          </a:p>
          <a:p>
            <a:pPr eaLnBrk="1" hangingPunct="1">
              <a:lnSpc>
                <a:spcPct val="80000"/>
              </a:lnSpc>
              <a:buFont typeface="Wingdings" pitchFamily="2" charset="2"/>
              <a:buNone/>
              <a:defRPr/>
            </a:pPr>
            <a:r>
              <a:rPr lang="ru-RU" sz="2700" dirty="0" smtClean="0">
                <a:latin typeface="Monotype Corsiva" pitchFamily="66" charset="0"/>
              </a:rPr>
              <a:t>брусок действует на стол с силой трения </a:t>
            </a:r>
            <a:r>
              <a:rPr lang="en-US" sz="2700" b="1" dirty="0" smtClean="0">
                <a:latin typeface="Monotype Corsiva" pitchFamily="66" charset="0"/>
              </a:rPr>
              <a:t>F</a:t>
            </a:r>
            <a:r>
              <a:rPr lang="ru-RU" sz="1200" b="1" dirty="0" smtClean="0">
                <a:latin typeface="Monotype Corsiva" pitchFamily="66" charset="0"/>
              </a:rPr>
              <a:t>тр2</a:t>
            </a:r>
            <a:r>
              <a:rPr lang="en-US" sz="1200" dirty="0" smtClean="0">
                <a:latin typeface="Monotype Corsiva" pitchFamily="66" charset="0"/>
              </a:rPr>
              <a:t> </a:t>
            </a:r>
            <a:r>
              <a:rPr lang="en-US" sz="2700" dirty="0" smtClean="0">
                <a:latin typeface="Monotype Corsiva" pitchFamily="66" charset="0"/>
              </a:rPr>
              <a:t> </a:t>
            </a:r>
            <a:r>
              <a:rPr lang="ru-RU" sz="2700" dirty="0" smtClean="0">
                <a:latin typeface="Monotype Corsiva" pitchFamily="66" charset="0"/>
              </a:rPr>
              <a:t>, направленной </a:t>
            </a:r>
          </a:p>
          <a:p>
            <a:pPr eaLnBrk="1" hangingPunct="1">
              <a:lnSpc>
                <a:spcPct val="80000"/>
              </a:lnSpc>
              <a:buFont typeface="Wingdings" pitchFamily="2" charset="2"/>
              <a:buNone/>
              <a:defRPr/>
            </a:pPr>
            <a:r>
              <a:rPr lang="ru-RU" sz="2700" dirty="0" smtClean="0">
                <a:latin typeface="Monotype Corsiva" pitchFamily="66" charset="0"/>
              </a:rPr>
              <a:t>вправо, при этом, согласно третьему закону Ньютона,</a:t>
            </a:r>
          </a:p>
          <a:p>
            <a:pPr eaLnBrk="1" hangingPunct="1">
              <a:lnSpc>
                <a:spcPct val="80000"/>
              </a:lnSpc>
              <a:buFont typeface="Wingdings" pitchFamily="2" charset="2"/>
              <a:buNone/>
              <a:defRPr/>
            </a:pPr>
            <a:r>
              <a:rPr lang="ru-RU" sz="2700" dirty="0" smtClean="0">
                <a:latin typeface="Monotype Corsiva" pitchFamily="66" charset="0"/>
              </a:rPr>
              <a:t>         </a:t>
            </a:r>
            <a:r>
              <a:rPr lang="en-US" sz="2700" b="1" dirty="0" smtClean="0">
                <a:latin typeface="Monotype Corsiva" pitchFamily="66" charset="0"/>
              </a:rPr>
              <a:t>F</a:t>
            </a:r>
            <a:r>
              <a:rPr lang="ru-RU" sz="1200" b="1" dirty="0" smtClean="0">
                <a:latin typeface="Monotype Corsiva" pitchFamily="66" charset="0"/>
              </a:rPr>
              <a:t>тр1</a:t>
            </a:r>
            <a:r>
              <a:rPr lang="ru-RU" sz="2700" b="1" dirty="0" smtClean="0">
                <a:latin typeface="Monotype Corsiva" pitchFamily="66" charset="0"/>
              </a:rPr>
              <a:t> = - </a:t>
            </a:r>
            <a:r>
              <a:rPr lang="en-US" sz="2700" b="1" dirty="0" smtClean="0">
                <a:latin typeface="Monotype Corsiva" pitchFamily="66" charset="0"/>
              </a:rPr>
              <a:t>F</a:t>
            </a:r>
            <a:r>
              <a:rPr lang="ru-RU" sz="1200" b="1" dirty="0" smtClean="0">
                <a:latin typeface="Monotype Corsiva" pitchFamily="66" charset="0"/>
              </a:rPr>
              <a:t>тр2</a:t>
            </a:r>
          </a:p>
          <a:p>
            <a:pPr eaLnBrk="1" hangingPunct="1">
              <a:lnSpc>
                <a:spcPct val="80000"/>
              </a:lnSpc>
              <a:buFont typeface="Wingdings" pitchFamily="2" charset="2"/>
              <a:buNone/>
              <a:defRPr/>
            </a:pPr>
            <a:endParaRPr lang="ru-RU" sz="1200" b="1" dirty="0" smtClean="0">
              <a:latin typeface="Monotype Corsiva" pitchFamily="66" charset="0"/>
            </a:endParaRPr>
          </a:p>
          <a:p>
            <a:pPr eaLnBrk="1" hangingPunct="1">
              <a:lnSpc>
                <a:spcPct val="80000"/>
              </a:lnSpc>
              <a:buFont typeface="Wingdings" pitchFamily="2" charset="2"/>
              <a:buNone/>
              <a:defRPr/>
            </a:pPr>
            <a:endParaRPr lang="ru-RU" sz="2700" dirty="0" smtClean="0">
              <a:latin typeface="Monotype Corsiva" pitchFamily="66" charset="0"/>
            </a:endParaRPr>
          </a:p>
        </p:txBody>
      </p:sp>
      <p:pic>
        <p:nvPicPr>
          <p:cNvPr id="586755" name="Picture 3" descr="Untitled-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148263" y="5013325"/>
            <a:ext cx="3492500" cy="1612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1988" name="Line 29"/>
          <p:cNvSpPr>
            <a:spLocks noChangeShapeType="1"/>
          </p:cNvSpPr>
          <p:nvPr/>
        </p:nvSpPr>
        <p:spPr bwMode="auto">
          <a:xfrm>
            <a:off x="827088" y="4941888"/>
            <a:ext cx="288925"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ru-RU"/>
          </a:p>
        </p:txBody>
      </p:sp>
      <p:sp>
        <p:nvSpPr>
          <p:cNvPr id="41989" name="Line 30"/>
          <p:cNvSpPr>
            <a:spLocks noChangeShapeType="1"/>
          </p:cNvSpPr>
          <p:nvPr/>
        </p:nvSpPr>
        <p:spPr bwMode="auto">
          <a:xfrm>
            <a:off x="1763713" y="4941888"/>
            <a:ext cx="287337"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ru-RU"/>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86754">
                                            <p:txEl>
                                              <p:pRg st="0" end="0"/>
                                            </p:txEl>
                                          </p:spTgt>
                                        </p:tgtEl>
                                        <p:attrNameLst>
                                          <p:attrName>style.visibility</p:attrName>
                                        </p:attrNameLst>
                                      </p:cBhvr>
                                      <p:to>
                                        <p:strVal val="visible"/>
                                      </p:to>
                                    </p:set>
                                    <p:animEffect transition="in" filter="fade">
                                      <p:cBhvr>
                                        <p:cTn id="7" dur="1000"/>
                                        <p:tgtEl>
                                          <p:spTgt spid="586754">
                                            <p:txEl>
                                              <p:pRg st="0" end="0"/>
                                            </p:txEl>
                                          </p:spTgt>
                                        </p:tgtEl>
                                      </p:cBhvr>
                                    </p:animEffect>
                                    <p:anim calcmode="lin" valueType="num">
                                      <p:cBhvr>
                                        <p:cTn id="8" dur="1000" fill="hold"/>
                                        <p:tgtEl>
                                          <p:spTgt spid="58675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8675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586754">
                                            <p:txEl>
                                              <p:pRg st="1" end="1"/>
                                            </p:txEl>
                                          </p:spTgt>
                                        </p:tgtEl>
                                        <p:attrNameLst>
                                          <p:attrName>style.visibility</p:attrName>
                                        </p:attrNameLst>
                                      </p:cBhvr>
                                      <p:to>
                                        <p:strVal val="visible"/>
                                      </p:to>
                                    </p:set>
                                    <p:animEffect transition="in" filter="fade">
                                      <p:cBhvr>
                                        <p:cTn id="14" dur="1000"/>
                                        <p:tgtEl>
                                          <p:spTgt spid="586754">
                                            <p:txEl>
                                              <p:pRg st="1" end="1"/>
                                            </p:txEl>
                                          </p:spTgt>
                                        </p:tgtEl>
                                      </p:cBhvr>
                                    </p:animEffect>
                                    <p:anim calcmode="lin" valueType="num">
                                      <p:cBhvr>
                                        <p:cTn id="15" dur="1000" fill="hold"/>
                                        <p:tgtEl>
                                          <p:spTgt spid="58675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8675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586754">
                                            <p:txEl>
                                              <p:pRg st="2" end="2"/>
                                            </p:txEl>
                                          </p:spTgt>
                                        </p:tgtEl>
                                        <p:attrNameLst>
                                          <p:attrName>style.visibility</p:attrName>
                                        </p:attrNameLst>
                                      </p:cBhvr>
                                      <p:to>
                                        <p:strVal val="visible"/>
                                      </p:to>
                                    </p:set>
                                    <p:animEffect transition="in" filter="fade">
                                      <p:cBhvr>
                                        <p:cTn id="21" dur="1000"/>
                                        <p:tgtEl>
                                          <p:spTgt spid="586754">
                                            <p:txEl>
                                              <p:pRg st="2" end="2"/>
                                            </p:txEl>
                                          </p:spTgt>
                                        </p:tgtEl>
                                      </p:cBhvr>
                                    </p:animEffect>
                                    <p:anim calcmode="lin" valueType="num">
                                      <p:cBhvr>
                                        <p:cTn id="22" dur="1000" fill="hold"/>
                                        <p:tgtEl>
                                          <p:spTgt spid="58675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8675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586754">
                                            <p:txEl>
                                              <p:pRg st="3" end="3"/>
                                            </p:txEl>
                                          </p:spTgt>
                                        </p:tgtEl>
                                        <p:attrNameLst>
                                          <p:attrName>style.visibility</p:attrName>
                                        </p:attrNameLst>
                                      </p:cBhvr>
                                      <p:to>
                                        <p:strVal val="visible"/>
                                      </p:to>
                                    </p:set>
                                    <p:animEffect transition="in" filter="fade">
                                      <p:cBhvr>
                                        <p:cTn id="28" dur="1000"/>
                                        <p:tgtEl>
                                          <p:spTgt spid="586754">
                                            <p:txEl>
                                              <p:pRg st="3" end="3"/>
                                            </p:txEl>
                                          </p:spTgt>
                                        </p:tgtEl>
                                      </p:cBhvr>
                                    </p:animEffect>
                                    <p:anim calcmode="lin" valueType="num">
                                      <p:cBhvr>
                                        <p:cTn id="29" dur="1000" fill="hold"/>
                                        <p:tgtEl>
                                          <p:spTgt spid="58675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8675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586754">
                                            <p:txEl>
                                              <p:pRg st="4" end="4"/>
                                            </p:txEl>
                                          </p:spTgt>
                                        </p:tgtEl>
                                        <p:attrNameLst>
                                          <p:attrName>style.visibility</p:attrName>
                                        </p:attrNameLst>
                                      </p:cBhvr>
                                      <p:to>
                                        <p:strVal val="visible"/>
                                      </p:to>
                                    </p:set>
                                    <p:animEffect transition="in" filter="fade">
                                      <p:cBhvr>
                                        <p:cTn id="35" dur="1000"/>
                                        <p:tgtEl>
                                          <p:spTgt spid="586754">
                                            <p:txEl>
                                              <p:pRg st="4" end="4"/>
                                            </p:txEl>
                                          </p:spTgt>
                                        </p:tgtEl>
                                      </p:cBhvr>
                                    </p:animEffect>
                                    <p:anim calcmode="lin" valueType="num">
                                      <p:cBhvr>
                                        <p:cTn id="36" dur="1000" fill="hold"/>
                                        <p:tgtEl>
                                          <p:spTgt spid="586754">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8675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586754">
                                            <p:txEl>
                                              <p:pRg st="5" end="5"/>
                                            </p:txEl>
                                          </p:spTgt>
                                        </p:tgtEl>
                                        <p:attrNameLst>
                                          <p:attrName>style.visibility</p:attrName>
                                        </p:attrNameLst>
                                      </p:cBhvr>
                                      <p:to>
                                        <p:strVal val="visible"/>
                                      </p:to>
                                    </p:set>
                                    <p:animEffect transition="in" filter="fade">
                                      <p:cBhvr>
                                        <p:cTn id="42" dur="1000"/>
                                        <p:tgtEl>
                                          <p:spTgt spid="586754">
                                            <p:txEl>
                                              <p:pRg st="5" end="5"/>
                                            </p:txEl>
                                          </p:spTgt>
                                        </p:tgtEl>
                                      </p:cBhvr>
                                    </p:animEffect>
                                    <p:anim calcmode="lin" valueType="num">
                                      <p:cBhvr>
                                        <p:cTn id="43" dur="1000" fill="hold"/>
                                        <p:tgtEl>
                                          <p:spTgt spid="586754">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58675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42" presetClass="entr" presetSubtype="0" fill="hold" nodeType="clickEffect">
                                  <p:stCondLst>
                                    <p:cond delay="0"/>
                                  </p:stCondLst>
                                  <p:childTnLst>
                                    <p:set>
                                      <p:cBhvr>
                                        <p:cTn id="48" dur="1" fill="hold">
                                          <p:stCondLst>
                                            <p:cond delay="0"/>
                                          </p:stCondLst>
                                        </p:cTn>
                                        <p:tgtEl>
                                          <p:spTgt spid="586754">
                                            <p:txEl>
                                              <p:pRg st="6" end="6"/>
                                            </p:txEl>
                                          </p:spTgt>
                                        </p:tgtEl>
                                        <p:attrNameLst>
                                          <p:attrName>style.visibility</p:attrName>
                                        </p:attrNameLst>
                                      </p:cBhvr>
                                      <p:to>
                                        <p:strVal val="visible"/>
                                      </p:to>
                                    </p:set>
                                    <p:animEffect transition="in" filter="fade">
                                      <p:cBhvr>
                                        <p:cTn id="49" dur="1000"/>
                                        <p:tgtEl>
                                          <p:spTgt spid="586754">
                                            <p:txEl>
                                              <p:pRg st="6" end="6"/>
                                            </p:txEl>
                                          </p:spTgt>
                                        </p:tgtEl>
                                      </p:cBhvr>
                                    </p:animEffect>
                                    <p:anim calcmode="lin" valueType="num">
                                      <p:cBhvr>
                                        <p:cTn id="50" dur="1000" fill="hold"/>
                                        <p:tgtEl>
                                          <p:spTgt spid="586754">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58675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nodeType="clickPar">
                      <p:stCondLst>
                        <p:cond delay="indefinite"/>
                      </p:stCondLst>
                      <p:childTnLst>
                        <p:par>
                          <p:cTn id="53" fill="hold" nodeType="withGroup">
                            <p:stCondLst>
                              <p:cond delay="0"/>
                            </p:stCondLst>
                            <p:childTnLst>
                              <p:par>
                                <p:cTn id="54" presetID="42" presetClass="entr" presetSubtype="0" fill="hold" nodeType="clickEffect">
                                  <p:stCondLst>
                                    <p:cond delay="0"/>
                                  </p:stCondLst>
                                  <p:childTnLst>
                                    <p:set>
                                      <p:cBhvr>
                                        <p:cTn id="55" dur="1" fill="hold">
                                          <p:stCondLst>
                                            <p:cond delay="0"/>
                                          </p:stCondLst>
                                        </p:cTn>
                                        <p:tgtEl>
                                          <p:spTgt spid="586754">
                                            <p:txEl>
                                              <p:pRg st="7" end="7"/>
                                            </p:txEl>
                                          </p:spTgt>
                                        </p:tgtEl>
                                        <p:attrNameLst>
                                          <p:attrName>style.visibility</p:attrName>
                                        </p:attrNameLst>
                                      </p:cBhvr>
                                      <p:to>
                                        <p:strVal val="visible"/>
                                      </p:to>
                                    </p:set>
                                    <p:animEffect transition="in" filter="fade">
                                      <p:cBhvr>
                                        <p:cTn id="56" dur="1000"/>
                                        <p:tgtEl>
                                          <p:spTgt spid="586754">
                                            <p:txEl>
                                              <p:pRg st="7" end="7"/>
                                            </p:txEl>
                                          </p:spTgt>
                                        </p:tgtEl>
                                      </p:cBhvr>
                                    </p:animEffect>
                                    <p:anim calcmode="lin" valueType="num">
                                      <p:cBhvr>
                                        <p:cTn id="57" dur="1000" fill="hold"/>
                                        <p:tgtEl>
                                          <p:spTgt spid="586754">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586754">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42" presetClass="entr" presetSubtype="0" fill="hold" nodeType="clickEffect">
                                  <p:stCondLst>
                                    <p:cond delay="0"/>
                                  </p:stCondLst>
                                  <p:childTnLst>
                                    <p:set>
                                      <p:cBhvr>
                                        <p:cTn id="62" dur="1" fill="hold">
                                          <p:stCondLst>
                                            <p:cond delay="0"/>
                                          </p:stCondLst>
                                        </p:cTn>
                                        <p:tgtEl>
                                          <p:spTgt spid="586754">
                                            <p:txEl>
                                              <p:pRg st="8" end="8"/>
                                            </p:txEl>
                                          </p:spTgt>
                                        </p:tgtEl>
                                        <p:attrNameLst>
                                          <p:attrName>style.visibility</p:attrName>
                                        </p:attrNameLst>
                                      </p:cBhvr>
                                      <p:to>
                                        <p:strVal val="visible"/>
                                      </p:to>
                                    </p:set>
                                    <p:animEffect transition="in" filter="fade">
                                      <p:cBhvr>
                                        <p:cTn id="63" dur="1000"/>
                                        <p:tgtEl>
                                          <p:spTgt spid="586754">
                                            <p:txEl>
                                              <p:pRg st="8" end="8"/>
                                            </p:txEl>
                                          </p:spTgt>
                                        </p:tgtEl>
                                      </p:cBhvr>
                                    </p:animEffect>
                                    <p:anim calcmode="lin" valueType="num">
                                      <p:cBhvr>
                                        <p:cTn id="64" dur="1000" fill="hold"/>
                                        <p:tgtEl>
                                          <p:spTgt spid="586754">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586754">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nodeType="clickPar">
                      <p:stCondLst>
                        <p:cond delay="indefinite"/>
                      </p:stCondLst>
                      <p:childTnLst>
                        <p:par>
                          <p:cTn id="67" fill="hold" nodeType="withGroup">
                            <p:stCondLst>
                              <p:cond delay="0"/>
                            </p:stCondLst>
                            <p:childTnLst>
                              <p:par>
                                <p:cTn id="68" presetID="42" presetClass="entr" presetSubtype="0" fill="hold" nodeType="clickEffect">
                                  <p:stCondLst>
                                    <p:cond delay="0"/>
                                  </p:stCondLst>
                                  <p:childTnLst>
                                    <p:set>
                                      <p:cBhvr>
                                        <p:cTn id="69" dur="1" fill="hold">
                                          <p:stCondLst>
                                            <p:cond delay="0"/>
                                          </p:stCondLst>
                                        </p:cTn>
                                        <p:tgtEl>
                                          <p:spTgt spid="586754">
                                            <p:txEl>
                                              <p:pRg st="9" end="9"/>
                                            </p:txEl>
                                          </p:spTgt>
                                        </p:tgtEl>
                                        <p:attrNameLst>
                                          <p:attrName>style.visibility</p:attrName>
                                        </p:attrNameLst>
                                      </p:cBhvr>
                                      <p:to>
                                        <p:strVal val="visible"/>
                                      </p:to>
                                    </p:set>
                                    <p:animEffect transition="in" filter="fade">
                                      <p:cBhvr>
                                        <p:cTn id="70" dur="1000"/>
                                        <p:tgtEl>
                                          <p:spTgt spid="586754">
                                            <p:txEl>
                                              <p:pRg st="9" end="9"/>
                                            </p:txEl>
                                          </p:spTgt>
                                        </p:tgtEl>
                                      </p:cBhvr>
                                    </p:animEffect>
                                    <p:anim calcmode="lin" valueType="num">
                                      <p:cBhvr>
                                        <p:cTn id="71" dur="1000" fill="hold"/>
                                        <p:tgtEl>
                                          <p:spTgt spid="586754">
                                            <p:txEl>
                                              <p:pRg st="9" end="9"/>
                                            </p:txEl>
                                          </p:spTgt>
                                        </p:tgtEl>
                                        <p:attrNameLst>
                                          <p:attrName>ppt_x</p:attrName>
                                        </p:attrNameLst>
                                      </p:cBhvr>
                                      <p:tavLst>
                                        <p:tav tm="0">
                                          <p:val>
                                            <p:strVal val="#ppt_x"/>
                                          </p:val>
                                        </p:tav>
                                        <p:tav tm="100000">
                                          <p:val>
                                            <p:strVal val="#ppt_x"/>
                                          </p:val>
                                        </p:tav>
                                      </p:tavLst>
                                    </p:anim>
                                    <p:anim calcmode="lin" valueType="num">
                                      <p:cBhvr>
                                        <p:cTn id="72" dur="1000" fill="hold"/>
                                        <p:tgtEl>
                                          <p:spTgt spid="586754">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73" fill="hold" nodeType="clickPar">
                      <p:stCondLst>
                        <p:cond delay="indefinite"/>
                      </p:stCondLst>
                      <p:childTnLst>
                        <p:par>
                          <p:cTn id="74" fill="hold" nodeType="withGroup">
                            <p:stCondLst>
                              <p:cond delay="0"/>
                            </p:stCondLst>
                            <p:childTnLst>
                              <p:par>
                                <p:cTn id="75" presetID="42" presetClass="entr" presetSubtype="0" fill="hold" nodeType="clickEffect">
                                  <p:stCondLst>
                                    <p:cond delay="0"/>
                                  </p:stCondLst>
                                  <p:childTnLst>
                                    <p:set>
                                      <p:cBhvr>
                                        <p:cTn id="76" dur="1" fill="hold">
                                          <p:stCondLst>
                                            <p:cond delay="0"/>
                                          </p:stCondLst>
                                        </p:cTn>
                                        <p:tgtEl>
                                          <p:spTgt spid="586754">
                                            <p:txEl>
                                              <p:pRg st="10" end="10"/>
                                            </p:txEl>
                                          </p:spTgt>
                                        </p:tgtEl>
                                        <p:attrNameLst>
                                          <p:attrName>style.visibility</p:attrName>
                                        </p:attrNameLst>
                                      </p:cBhvr>
                                      <p:to>
                                        <p:strVal val="visible"/>
                                      </p:to>
                                    </p:set>
                                    <p:animEffect transition="in" filter="fade">
                                      <p:cBhvr>
                                        <p:cTn id="77" dur="1000"/>
                                        <p:tgtEl>
                                          <p:spTgt spid="586754">
                                            <p:txEl>
                                              <p:pRg st="10" end="10"/>
                                            </p:txEl>
                                          </p:spTgt>
                                        </p:tgtEl>
                                      </p:cBhvr>
                                    </p:animEffect>
                                    <p:anim calcmode="lin" valueType="num">
                                      <p:cBhvr>
                                        <p:cTn id="78" dur="1000" fill="hold"/>
                                        <p:tgtEl>
                                          <p:spTgt spid="586754">
                                            <p:txEl>
                                              <p:pRg st="10" end="10"/>
                                            </p:txEl>
                                          </p:spTgt>
                                        </p:tgtEl>
                                        <p:attrNameLst>
                                          <p:attrName>ppt_x</p:attrName>
                                        </p:attrNameLst>
                                      </p:cBhvr>
                                      <p:tavLst>
                                        <p:tav tm="0">
                                          <p:val>
                                            <p:strVal val="#ppt_x"/>
                                          </p:val>
                                        </p:tav>
                                        <p:tav tm="100000">
                                          <p:val>
                                            <p:strVal val="#ppt_x"/>
                                          </p:val>
                                        </p:tav>
                                      </p:tavLst>
                                    </p:anim>
                                    <p:anim calcmode="lin" valueType="num">
                                      <p:cBhvr>
                                        <p:cTn id="79" dur="1000" fill="hold"/>
                                        <p:tgtEl>
                                          <p:spTgt spid="586754">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80" fill="hold" nodeType="clickPar">
                      <p:stCondLst>
                        <p:cond delay="indefinite"/>
                      </p:stCondLst>
                      <p:childTnLst>
                        <p:par>
                          <p:cTn id="81" fill="hold" nodeType="withGroup">
                            <p:stCondLst>
                              <p:cond delay="0"/>
                            </p:stCondLst>
                            <p:childTnLst>
                              <p:par>
                                <p:cTn id="82" presetID="42" presetClass="entr" presetSubtype="0" fill="hold" nodeType="clickEffect">
                                  <p:stCondLst>
                                    <p:cond delay="0"/>
                                  </p:stCondLst>
                                  <p:childTnLst>
                                    <p:set>
                                      <p:cBhvr>
                                        <p:cTn id="83" dur="1" fill="hold">
                                          <p:stCondLst>
                                            <p:cond delay="0"/>
                                          </p:stCondLst>
                                        </p:cTn>
                                        <p:tgtEl>
                                          <p:spTgt spid="586754">
                                            <p:txEl>
                                              <p:pRg st="11" end="11"/>
                                            </p:txEl>
                                          </p:spTgt>
                                        </p:tgtEl>
                                        <p:attrNameLst>
                                          <p:attrName>style.visibility</p:attrName>
                                        </p:attrNameLst>
                                      </p:cBhvr>
                                      <p:to>
                                        <p:strVal val="visible"/>
                                      </p:to>
                                    </p:set>
                                    <p:animEffect transition="in" filter="fade">
                                      <p:cBhvr>
                                        <p:cTn id="84" dur="1000"/>
                                        <p:tgtEl>
                                          <p:spTgt spid="586754">
                                            <p:txEl>
                                              <p:pRg st="11" end="11"/>
                                            </p:txEl>
                                          </p:spTgt>
                                        </p:tgtEl>
                                      </p:cBhvr>
                                    </p:animEffect>
                                    <p:anim calcmode="lin" valueType="num">
                                      <p:cBhvr>
                                        <p:cTn id="85" dur="1000" fill="hold"/>
                                        <p:tgtEl>
                                          <p:spTgt spid="586754">
                                            <p:txEl>
                                              <p:pRg st="11" end="11"/>
                                            </p:txEl>
                                          </p:spTgt>
                                        </p:tgtEl>
                                        <p:attrNameLst>
                                          <p:attrName>ppt_x</p:attrName>
                                        </p:attrNameLst>
                                      </p:cBhvr>
                                      <p:tavLst>
                                        <p:tav tm="0">
                                          <p:val>
                                            <p:strVal val="#ppt_x"/>
                                          </p:val>
                                        </p:tav>
                                        <p:tav tm="100000">
                                          <p:val>
                                            <p:strVal val="#ppt_x"/>
                                          </p:val>
                                        </p:tav>
                                      </p:tavLst>
                                    </p:anim>
                                    <p:anim calcmode="lin" valueType="num">
                                      <p:cBhvr>
                                        <p:cTn id="86" dur="1000" fill="hold"/>
                                        <p:tgtEl>
                                          <p:spTgt spid="586754">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87" fill="hold" nodeType="clickPar">
                      <p:stCondLst>
                        <p:cond delay="indefinite"/>
                      </p:stCondLst>
                      <p:childTnLst>
                        <p:par>
                          <p:cTn id="88" fill="hold" nodeType="withGroup">
                            <p:stCondLst>
                              <p:cond delay="0"/>
                            </p:stCondLst>
                            <p:childTnLst>
                              <p:par>
                                <p:cTn id="89" presetID="42" presetClass="entr" presetSubtype="0" fill="hold" nodeType="clickEffect">
                                  <p:stCondLst>
                                    <p:cond delay="0"/>
                                  </p:stCondLst>
                                  <p:childTnLst>
                                    <p:set>
                                      <p:cBhvr>
                                        <p:cTn id="90" dur="1" fill="hold">
                                          <p:stCondLst>
                                            <p:cond delay="0"/>
                                          </p:stCondLst>
                                        </p:cTn>
                                        <p:tgtEl>
                                          <p:spTgt spid="586754">
                                            <p:txEl>
                                              <p:pRg st="12" end="12"/>
                                            </p:txEl>
                                          </p:spTgt>
                                        </p:tgtEl>
                                        <p:attrNameLst>
                                          <p:attrName>style.visibility</p:attrName>
                                        </p:attrNameLst>
                                      </p:cBhvr>
                                      <p:to>
                                        <p:strVal val="visible"/>
                                      </p:to>
                                    </p:set>
                                    <p:animEffect transition="in" filter="fade">
                                      <p:cBhvr>
                                        <p:cTn id="91" dur="1000"/>
                                        <p:tgtEl>
                                          <p:spTgt spid="586754">
                                            <p:txEl>
                                              <p:pRg st="12" end="12"/>
                                            </p:txEl>
                                          </p:spTgt>
                                        </p:tgtEl>
                                      </p:cBhvr>
                                    </p:animEffect>
                                    <p:anim calcmode="lin" valueType="num">
                                      <p:cBhvr>
                                        <p:cTn id="92" dur="1000" fill="hold"/>
                                        <p:tgtEl>
                                          <p:spTgt spid="586754">
                                            <p:txEl>
                                              <p:pRg st="12" end="12"/>
                                            </p:txEl>
                                          </p:spTgt>
                                        </p:tgtEl>
                                        <p:attrNameLst>
                                          <p:attrName>ppt_x</p:attrName>
                                        </p:attrNameLst>
                                      </p:cBhvr>
                                      <p:tavLst>
                                        <p:tav tm="0">
                                          <p:val>
                                            <p:strVal val="#ppt_x"/>
                                          </p:val>
                                        </p:tav>
                                        <p:tav tm="100000">
                                          <p:val>
                                            <p:strVal val="#ppt_x"/>
                                          </p:val>
                                        </p:tav>
                                      </p:tavLst>
                                    </p:anim>
                                    <p:anim calcmode="lin" valueType="num">
                                      <p:cBhvr>
                                        <p:cTn id="93" dur="1000" fill="hold"/>
                                        <p:tgtEl>
                                          <p:spTgt spid="586754">
                                            <p:txEl>
                                              <p:pRg st="12" end="12"/>
                                            </p:txEl>
                                          </p:spTgt>
                                        </p:tgtEl>
                                        <p:attrNameLst>
                                          <p:attrName>ppt_y</p:attrName>
                                        </p:attrNameLst>
                                      </p:cBhvr>
                                      <p:tavLst>
                                        <p:tav tm="0">
                                          <p:val>
                                            <p:strVal val="#ppt_y+.1"/>
                                          </p:val>
                                        </p:tav>
                                        <p:tav tm="100000">
                                          <p:val>
                                            <p:strVal val="#ppt_y"/>
                                          </p:val>
                                        </p:tav>
                                      </p:tavLst>
                                    </p:anim>
                                  </p:childTnLst>
                                </p:cTn>
                              </p:par>
                            </p:childTnLst>
                          </p:cTn>
                        </p:par>
                      </p:childTnLst>
                    </p:cTn>
                  </p:par>
                  <p:par>
                    <p:cTn id="94" fill="hold" nodeType="clickPar">
                      <p:stCondLst>
                        <p:cond delay="indefinite"/>
                      </p:stCondLst>
                      <p:childTnLst>
                        <p:par>
                          <p:cTn id="95" fill="hold" nodeType="withGroup">
                            <p:stCondLst>
                              <p:cond delay="0"/>
                            </p:stCondLst>
                            <p:childTnLst>
                              <p:par>
                                <p:cTn id="96" presetID="29" presetClass="entr" presetSubtype="0" fill="hold" nodeType="clickEffect">
                                  <p:stCondLst>
                                    <p:cond delay="0"/>
                                  </p:stCondLst>
                                  <p:childTnLst>
                                    <p:set>
                                      <p:cBhvr>
                                        <p:cTn id="97" dur="1" fill="hold">
                                          <p:stCondLst>
                                            <p:cond delay="0"/>
                                          </p:stCondLst>
                                        </p:cTn>
                                        <p:tgtEl>
                                          <p:spTgt spid="586755"/>
                                        </p:tgtEl>
                                        <p:attrNameLst>
                                          <p:attrName>style.visibility</p:attrName>
                                        </p:attrNameLst>
                                      </p:cBhvr>
                                      <p:to>
                                        <p:strVal val="visible"/>
                                      </p:to>
                                    </p:set>
                                    <p:anim calcmode="lin" valueType="num">
                                      <p:cBhvr>
                                        <p:cTn id="98" dur="1000" fill="hold"/>
                                        <p:tgtEl>
                                          <p:spTgt spid="586755"/>
                                        </p:tgtEl>
                                        <p:attrNameLst>
                                          <p:attrName>ppt_x</p:attrName>
                                        </p:attrNameLst>
                                      </p:cBhvr>
                                      <p:tavLst>
                                        <p:tav tm="0">
                                          <p:val>
                                            <p:strVal val="#ppt_x-.2"/>
                                          </p:val>
                                        </p:tav>
                                        <p:tav tm="100000">
                                          <p:val>
                                            <p:strVal val="#ppt_x"/>
                                          </p:val>
                                        </p:tav>
                                      </p:tavLst>
                                    </p:anim>
                                    <p:anim calcmode="lin" valueType="num">
                                      <p:cBhvr>
                                        <p:cTn id="99" dur="1000" fill="hold"/>
                                        <p:tgtEl>
                                          <p:spTgt spid="586755"/>
                                        </p:tgtEl>
                                        <p:attrNameLst>
                                          <p:attrName>ppt_y</p:attrName>
                                        </p:attrNameLst>
                                      </p:cBhvr>
                                      <p:tavLst>
                                        <p:tav tm="0">
                                          <p:val>
                                            <p:strVal val="#ppt_y"/>
                                          </p:val>
                                        </p:tav>
                                        <p:tav tm="100000">
                                          <p:val>
                                            <p:strVal val="#ppt_y"/>
                                          </p:val>
                                        </p:tav>
                                      </p:tavLst>
                                    </p:anim>
                                    <p:animEffect transition="in" filter="wipe(right)" prLst="gradientSize: 0.1">
                                      <p:cBhvr>
                                        <p:cTn id="100" dur="1000"/>
                                        <p:tgtEl>
                                          <p:spTgt spid="5867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7778" name="Rectangle 2"/>
          <p:cNvSpPr>
            <a:spLocks noGrp="1" noChangeArrowheads="1"/>
          </p:cNvSpPr>
          <p:nvPr>
            <p:ph type="title"/>
          </p:nvPr>
        </p:nvSpPr>
        <p:spPr>
          <a:xfrm>
            <a:off x="323850" y="333375"/>
            <a:ext cx="8229600" cy="620713"/>
          </a:xfrm>
        </p:spPr>
        <p:txBody>
          <a:bodyPr/>
          <a:lstStyle/>
          <a:p>
            <a:pPr eaLnBrk="1" hangingPunct="1">
              <a:defRPr/>
            </a:pPr>
            <a:r>
              <a:rPr lang="ru-RU" sz="3000" i="1" smtClean="0">
                <a:latin typeface="Arial" charset="0"/>
              </a:rPr>
              <a:t>Трение скольжения</a:t>
            </a:r>
          </a:p>
        </p:txBody>
      </p:sp>
      <p:sp>
        <p:nvSpPr>
          <p:cNvPr id="587779" name="Rectangle 3"/>
          <p:cNvSpPr>
            <a:spLocks noGrp="1" noChangeArrowheads="1"/>
          </p:cNvSpPr>
          <p:nvPr>
            <p:ph type="body" sz="half" idx="1"/>
          </p:nvPr>
        </p:nvSpPr>
        <p:spPr>
          <a:xfrm>
            <a:off x="0" y="1412875"/>
            <a:ext cx="9144000" cy="5445125"/>
          </a:xfrm>
        </p:spPr>
        <p:txBody>
          <a:bodyPr/>
          <a:lstStyle/>
          <a:p>
            <a:pPr eaLnBrk="1" hangingPunct="1">
              <a:lnSpc>
                <a:spcPct val="90000"/>
              </a:lnSpc>
              <a:buFont typeface="Wingdings" pitchFamily="2" charset="2"/>
              <a:buNone/>
              <a:defRPr/>
            </a:pPr>
            <a:r>
              <a:rPr lang="ru-RU" sz="2400" smtClean="0">
                <a:latin typeface="Monotype Corsiva" pitchFamily="66" charset="0"/>
              </a:rPr>
              <a:t>     Когда тело скользит по поверхности другого тела ,на него тоже </a:t>
            </a:r>
          </a:p>
          <a:p>
            <a:pPr eaLnBrk="1" hangingPunct="1">
              <a:lnSpc>
                <a:spcPct val="90000"/>
              </a:lnSpc>
              <a:buFont typeface="Wingdings" pitchFamily="2" charset="2"/>
              <a:buNone/>
              <a:defRPr/>
            </a:pPr>
            <a:r>
              <a:rPr lang="ru-RU" sz="2400" smtClean="0">
                <a:latin typeface="Monotype Corsiva" pitchFamily="66" charset="0"/>
              </a:rPr>
              <a:t>действует сила трения – сила трения скольжения. В этом можно </a:t>
            </a:r>
          </a:p>
          <a:p>
            <a:pPr eaLnBrk="1" hangingPunct="1">
              <a:lnSpc>
                <a:spcPct val="90000"/>
              </a:lnSpc>
              <a:buFont typeface="Wingdings" pitchFamily="2" charset="2"/>
              <a:buNone/>
              <a:defRPr/>
            </a:pPr>
            <a:r>
              <a:rPr lang="ru-RU" sz="2400" smtClean="0">
                <a:latin typeface="Monotype Corsiva" pitchFamily="66" charset="0"/>
              </a:rPr>
              <a:t>убедиться на опыте. Прикрепленный к бруску динамометр при </a:t>
            </a:r>
          </a:p>
          <a:p>
            <a:pPr eaLnBrk="1" hangingPunct="1">
              <a:lnSpc>
                <a:spcPct val="90000"/>
              </a:lnSpc>
              <a:buFont typeface="Wingdings" pitchFamily="2" charset="2"/>
              <a:buNone/>
              <a:defRPr/>
            </a:pPr>
            <a:r>
              <a:rPr lang="ru-RU" sz="2400" smtClean="0">
                <a:latin typeface="Monotype Corsiva" pitchFamily="66" charset="0"/>
              </a:rPr>
              <a:t>равномерном движение бруска по горизонтальной поверхности </a:t>
            </a:r>
          </a:p>
          <a:p>
            <a:pPr eaLnBrk="1" hangingPunct="1">
              <a:lnSpc>
                <a:spcPct val="90000"/>
              </a:lnSpc>
              <a:buFont typeface="Wingdings" pitchFamily="2" charset="2"/>
              <a:buNone/>
              <a:defRPr/>
            </a:pPr>
            <a:r>
              <a:rPr lang="ru-RU" sz="2400" smtClean="0">
                <a:latin typeface="Monotype Corsiva" pitchFamily="66" charset="0"/>
              </a:rPr>
              <a:t>показывает, что на брусок со стороны пружины динамометра </a:t>
            </a:r>
          </a:p>
          <a:p>
            <a:pPr eaLnBrk="1" hangingPunct="1">
              <a:lnSpc>
                <a:spcPct val="90000"/>
              </a:lnSpc>
              <a:buFont typeface="Wingdings" pitchFamily="2" charset="2"/>
              <a:buNone/>
              <a:defRPr/>
            </a:pPr>
            <a:r>
              <a:rPr lang="ru-RU" sz="2400" smtClean="0">
                <a:latin typeface="Monotype Corsiva" pitchFamily="66" charset="0"/>
              </a:rPr>
              <a:t>действует постоянная сила упругости </a:t>
            </a:r>
            <a:r>
              <a:rPr lang="en-US" sz="2400" smtClean="0">
                <a:latin typeface="Monotype Corsiva" pitchFamily="66" charset="0"/>
              </a:rPr>
              <a:t>F</a:t>
            </a:r>
            <a:r>
              <a:rPr lang="ru-RU" sz="2400" smtClean="0">
                <a:latin typeface="Monotype Corsiva" pitchFamily="66" charset="0"/>
              </a:rPr>
              <a:t>. </a:t>
            </a:r>
            <a:r>
              <a:rPr lang="en-US" sz="2400" smtClean="0">
                <a:latin typeface="Monotype Corsiva" pitchFamily="66" charset="0"/>
              </a:rPr>
              <a:t>C</a:t>
            </a:r>
            <a:r>
              <a:rPr lang="ru-RU" sz="2400" smtClean="0">
                <a:latin typeface="Monotype Corsiva" pitchFamily="66" charset="0"/>
              </a:rPr>
              <a:t>согласно второму закону </a:t>
            </a:r>
          </a:p>
          <a:p>
            <a:pPr eaLnBrk="1" hangingPunct="1">
              <a:lnSpc>
                <a:spcPct val="90000"/>
              </a:lnSpc>
              <a:buFont typeface="Wingdings" pitchFamily="2" charset="2"/>
              <a:buNone/>
              <a:defRPr/>
            </a:pPr>
            <a:r>
              <a:rPr lang="ru-RU" sz="2400" smtClean="0">
                <a:latin typeface="Monotype Corsiva" pitchFamily="66" charset="0"/>
              </a:rPr>
              <a:t>Ньютона при равномерном движение бруска а=0 равнодействующая </a:t>
            </a:r>
          </a:p>
          <a:p>
            <a:pPr eaLnBrk="1" hangingPunct="1">
              <a:lnSpc>
                <a:spcPct val="90000"/>
              </a:lnSpc>
              <a:buFont typeface="Wingdings" pitchFamily="2" charset="2"/>
              <a:buNone/>
              <a:defRPr/>
            </a:pPr>
            <a:r>
              <a:rPr lang="ru-RU" sz="2400" smtClean="0">
                <a:latin typeface="Monotype Corsiva" pitchFamily="66" charset="0"/>
              </a:rPr>
              <a:t>всех сил, приложенных к нему, равна нулю. Во время равномерного движения на брусок действует сила ,равная по модулю </a:t>
            </a:r>
          </a:p>
          <a:p>
            <a:pPr eaLnBrk="1" hangingPunct="1">
              <a:lnSpc>
                <a:spcPct val="90000"/>
              </a:lnSpc>
              <a:buFont typeface="Wingdings" pitchFamily="2" charset="2"/>
              <a:buNone/>
              <a:defRPr/>
            </a:pPr>
            <a:r>
              <a:rPr lang="ru-RU" sz="2400" smtClean="0">
                <a:latin typeface="Monotype Corsiva" pitchFamily="66" charset="0"/>
              </a:rPr>
              <a:t>силе упругости, но направленная противоположно ей. Эта сила и </a:t>
            </a:r>
          </a:p>
          <a:p>
            <a:pPr eaLnBrk="1" hangingPunct="1">
              <a:lnSpc>
                <a:spcPct val="90000"/>
              </a:lnSpc>
              <a:buFont typeface="Wingdings" pitchFamily="2" charset="2"/>
              <a:buNone/>
              <a:defRPr/>
            </a:pPr>
            <a:r>
              <a:rPr lang="ru-RU" sz="2400" smtClean="0">
                <a:latin typeface="Monotype Corsiva" pitchFamily="66" charset="0"/>
              </a:rPr>
              <a:t>есть сила трения скольжения.</a:t>
            </a:r>
            <a:r>
              <a:rPr lang="ru-RU" sz="2000" smtClean="0"/>
              <a:t> </a:t>
            </a:r>
            <a:endParaRPr lang="el-GR" sz="2000" smtClean="0"/>
          </a:p>
        </p:txBody>
      </p:sp>
    </p:spTree>
  </p:cSld>
  <p:clrMapOvr>
    <a:masterClrMapping/>
  </p:clrMapOvr>
  <p:transition>
    <p:push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587778"/>
                                        </p:tgtEl>
                                        <p:attrNameLst>
                                          <p:attrName>style.visibility</p:attrName>
                                        </p:attrNameLst>
                                      </p:cBhvr>
                                      <p:to>
                                        <p:strVal val="visible"/>
                                      </p:to>
                                    </p:set>
                                    <p:anim from="(-#ppt_w/2)" to="(#ppt_x)" calcmode="lin" valueType="num">
                                      <p:cBhvr>
                                        <p:cTn id="7" dur="600" fill="hold">
                                          <p:stCondLst>
                                            <p:cond delay="0"/>
                                          </p:stCondLst>
                                        </p:cTn>
                                        <p:tgtEl>
                                          <p:spTgt spid="587778"/>
                                        </p:tgtEl>
                                        <p:attrNameLst>
                                          <p:attrName>ppt_x</p:attrName>
                                        </p:attrNameLst>
                                      </p:cBhvr>
                                    </p:anim>
                                    <p:anim from="0" to="-1.0" calcmode="lin" valueType="num">
                                      <p:cBhvr>
                                        <p:cTn id="8" dur="200" decel="50000" autoRev="1" fill="hold">
                                          <p:stCondLst>
                                            <p:cond delay="600"/>
                                          </p:stCondLst>
                                        </p:cTn>
                                        <p:tgtEl>
                                          <p:spTgt spid="587778"/>
                                        </p:tgtEl>
                                        <p:attrNameLst>
                                          <p:attrName>xshear</p:attrName>
                                        </p:attrNameLst>
                                      </p:cBhvr>
                                    </p:anim>
                                    <p:animScale>
                                      <p:cBhvr>
                                        <p:cTn id="9" dur="200" decel="100000" autoRev="1" fill="hold">
                                          <p:stCondLst>
                                            <p:cond delay="600"/>
                                          </p:stCondLst>
                                        </p:cTn>
                                        <p:tgtEl>
                                          <p:spTgt spid="587778"/>
                                        </p:tgtEl>
                                      </p:cBhvr>
                                      <p:from x="100000" y="100000"/>
                                      <p:to x="80000" y="100000"/>
                                    </p:animScale>
                                    <p:anim by="(#ppt_h/3+#ppt_w*0.1)" calcmode="lin" valueType="num">
                                      <p:cBhvr additive="sum">
                                        <p:cTn id="10" dur="200" decel="100000" autoRev="1" fill="hold">
                                          <p:stCondLst>
                                            <p:cond delay="600"/>
                                          </p:stCondLst>
                                        </p:cTn>
                                        <p:tgtEl>
                                          <p:spTgt spid="587778"/>
                                        </p:tgtEl>
                                        <p:attrNameLst>
                                          <p:attrName>ppt_x</p:attrName>
                                        </p:attrNameLst>
                                      </p:cBhvr>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42" presetClass="entr" presetSubtype="0" fill="hold" nodeType="clickEffect">
                                  <p:stCondLst>
                                    <p:cond delay="0"/>
                                  </p:stCondLst>
                                  <p:childTnLst>
                                    <p:set>
                                      <p:cBhvr>
                                        <p:cTn id="14" dur="1" fill="hold">
                                          <p:stCondLst>
                                            <p:cond delay="0"/>
                                          </p:stCondLst>
                                        </p:cTn>
                                        <p:tgtEl>
                                          <p:spTgt spid="587779">
                                            <p:txEl>
                                              <p:pRg st="0" end="0"/>
                                            </p:txEl>
                                          </p:spTgt>
                                        </p:tgtEl>
                                        <p:attrNameLst>
                                          <p:attrName>style.visibility</p:attrName>
                                        </p:attrNameLst>
                                      </p:cBhvr>
                                      <p:to>
                                        <p:strVal val="visible"/>
                                      </p:to>
                                    </p:set>
                                    <p:animEffect transition="in" filter="fade">
                                      <p:cBhvr>
                                        <p:cTn id="15" dur="1000"/>
                                        <p:tgtEl>
                                          <p:spTgt spid="587779">
                                            <p:txEl>
                                              <p:pRg st="0" end="0"/>
                                            </p:txEl>
                                          </p:spTgt>
                                        </p:tgtEl>
                                      </p:cBhvr>
                                    </p:animEffect>
                                    <p:anim calcmode="lin" valueType="num">
                                      <p:cBhvr>
                                        <p:cTn id="16" dur="1000" fill="hold"/>
                                        <p:tgtEl>
                                          <p:spTgt spid="587779">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58777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42" presetClass="entr" presetSubtype="0" fill="hold" nodeType="clickEffect">
                                  <p:stCondLst>
                                    <p:cond delay="0"/>
                                  </p:stCondLst>
                                  <p:childTnLst>
                                    <p:set>
                                      <p:cBhvr>
                                        <p:cTn id="21" dur="1" fill="hold">
                                          <p:stCondLst>
                                            <p:cond delay="0"/>
                                          </p:stCondLst>
                                        </p:cTn>
                                        <p:tgtEl>
                                          <p:spTgt spid="587779">
                                            <p:txEl>
                                              <p:pRg st="1" end="1"/>
                                            </p:txEl>
                                          </p:spTgt>
                                        </p:tgtEl>
                                        <p:attrNameLst>
                                          <p:attrName>style.visibility</p:attrName>
                                        </p:attrNameLst>
                                      </p:cBhvr>
                                      <p:to>
                                        <p:strVal val="visible"/>
                                      </p:to>
                                    </p:set>
                                    <p:animEffect transition="in" filter="fade">
                                      <p:cBhvr>
                                        <p:cTn id="22" dur="1000"/>
                                        <p:tgtEl>
                                          <p:spTgt spid="587779">
                                            <p:txEl>
                                              <p:pRg st="1" end="1"/>
                                            </p:txEl>
                                          </p:spTgt>
                                        </p:tgtEl>
                                      </p:cBhvr>
                                    </p:animEffect>
                                    <p:anim calcmode="lin" valueType="num">
                                      <p:cBhvr>
                                        <p:cTn id="23" dur="1000" fill="hold"/>
                                        <p:tgtEl>
                                          <p:spTgt spid="587779">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58777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42" presetClass="entr" presetSubtype="0" fill="hold" nodeType="clickEffect">
                                  <p:stCondLst>
                                    <p:cond delay="0"/>
                                  </p:stCondLst>
                                  <p:childTnLst>
                                    <p:set>
                                      <p:cBhvr>
                                        <p:cTn id="28" dur="1" fill="hold">
                                          <p:stCondLst>
                                            <p:cond delay="0"/>
                                          </p:stCondLst>
                                        </p:cTn>
                                        <p:tgtEl>
                                          <p:spTgt spid="587779">
                                            <p:txEl>
                                              <p:pRg st="2" end="2"/>
                                            </p:txEl>
                                          </p:spTgt>
                                        </p:tgtEl>
                                        <p:attrNameLst>
                                          <p:attrName>style.visibility</p:attrName>
                                        </p:attrNameLst>
                                      </p:cBhvr>
                                      <p:to>
                                        <p:strVal val="visible"/>
                                      </p:to>
                                    </p:set>
                                    <p:animEffect transition="in" filter="fade">
                                      <p:cBhvr>
                                        <p:cTn id="29" dur="1000"/>
                                        <p:tgtEl>
                                          <p:spTgt spid="587779">
                                            <p:txEl>
                                              <p:pRg st="2" end="2"/>
                                            </p:txEl>
                                          </p:spTgt>
                                        </p:tgtEl>
                                      </p:cBhvr>
                                    </p:animEffect>
                                    <p:anim calcmode="lin" valueType="num">
                                      <p:cBhvr>
                                        <p:cTn id="30" dur="1000" fill="hold"/>
                                        <p:tgtEl>
                                          <p:spTgt spid="58777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8777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42" presetClass="entr" presetSubtype="0" fill="hold" nodeType="clickEffect">
                                  <p:stCondLst>
                                    <p:cond delay="0"/>
                                  </p:stCondLst>
                                  <p:childTnLst>
                                    <p:set>
                                      <p:cBhvr>
                                        <p:cTn id="35" dur="1" fill="hold">
                                          <p:stCondLst>
                                            <p:cond delay="0"/>
                                          </p:stCondLst>
                                        </p:cTn>
                                        <p:tgtEl>
                                          <p:spTgt spid="587779">
                                            <p:txEl>
                                              <p:pRg st="3" end="3"/>
                                            </p:txEl>
                                          </p:spTgt>
                                        </p:tgtEl>
                                        <p:attrNameLst>
                                          <p:attrName>style.visibility</p:attrName>
                                        </p:attrNameLst>
                                      </p:cBhvr>
                                      <p:to>
                                        <p:strVal val="visible"/>
                                      </p:to>
                                    </p:set>
                                    <p:animEffect transition="in" filter="fade">
                                      <p:cBhvr>
                                        <p:cTn id="36" dur="1000"/>
                                        <p:tgtEl>
                                          <p:spTgt spid="587779">
                                            <p:txEl>
                                              <p:pRg st="3" end="3"/>
                                            </p:txEl>
                                          </p:spTgt>
                                        </p:tgtEl>
                                      </p:cBhvr>
                                    </p:animEffect>
                                    <p:anim calcmode="lin" valueType="num">
                                      <p:cBhvr>
                                        <p:cTn id="37" dur="1000" fill="hold"/>
                                        <p:tgtEl>
                                          <p:spTgt spid="587779">
                                            <p:txEl>
                                              <p:pRg st="3" end="3"/>
                                            </p:txEl>
                                          </p:spTgt>
                                        </p:tgtEl>
                                        <p:attrNameLst>
                                          <p:attrName>ppt_x</p:attrName>
                                        </p:attrNameLst>
                                      </p:cBhvr>
                                      <p:tavLst>
                                        <p:tav tm="0">
                                          <p:val>
                                            <p:strVal val="#ppt_x"/>
                                          </p:val>
                                        </p:tav>
                                        <p:tav tm="100000">
                                          <p:val>
                                            <p:strVal val="#ppt_x"/>
                                          </p:val>
                                        </p:tav>
                                      </p:tavLst>
                                    </p:anim>
                                    <p:anim calcmode="lin" valueType="num">
                                      <p:cBhvr>
                                        <p:cTn id="38" dur="1000" fill="hold"/>
                                        <p:tgtEl>
                                          <p:spTgt spid="58777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42" presetClass="entr" presetSubtype="0" fill="hold" nodeType="clickEffect">
                                  <p:stCondLst>
                                    <p:cond delay="0"/>
                                  </p:stCondLst>
                                  <p:childTnLst>
                                    <p:set>
                                      <p:cBhvr>
                                        <p:cTn id="42" dur="1" fill="hold">
                                          <p:stCondLst>
                                            <p:cond delay="0"/>
                                          </p:stCondLst>
                                        </p:cTn>
                                        <p:tgtEl>
                                          <p:spTgt spid="587779">
                                            <p:txEl>
                                              <p:pRg st="4" end="4"/>
                                            </p:txEl>
                                          </p:spTgt>
                                        </p:tgtEl>
                                        <p:attrNameLst>
                                          <p:attrName>style.visibility</p:attrName>
                                        </p:attrNameLst>
                                      </p:cBhvr>
                                      <p:to>
                                        <p:strVal val="visible"/>
                                      </p:to>
                                    </p:set>
                                    <p:animEffect transition="in" filter="fade">
                                      <p:cBhvr>
                                        <p:cTn id="43" dur="1000"/>
                                        <p:tgtEl>
                                          <p:spTgt spid="587779">
                                            <p:txEl>
                                              <p:pRg st="4" end="4"/>
                                            </p:txEl>
                                          </p:spTgt>
                                        </p:tgtEl>
                                      </p:cBhvr>
                                    </p:animEffect>
                                    <p:anim calcmode="lin" valueType="num">
                                      <p:cBhvr>
                                        <p:cTn id="44" dur="1000" fill="hold"/>
                                        <p:tgtEl>
                                          <p:spTgt spid="587779">
                                            <p:txEl>
                                              <p:pRg st="4" end="4"/>
                                            </p:txEl>
                                          </p:spTgt>
                                        </p:tgtEl>
                                        <p:attrNameLst>
                                          <p:attrName>ppt_x</p:attrName>
                                        </p:attrNameLst>
                                      </p:cBhvr>
                                      <p:tavLst>
                                        <p:tav tm="0">
                                          <p:val>
                                            <p:strVal val="#ppt_x"/>
                                          </p:val>
                                        </p:tav>
                                        <p:tav tm="100000">
                                          <p:val>
                                            <p:strVal val="#ppt_x"/>
                                          </p:val>
                                        </p:tav>
                                      </p:tavLst>
                                    </p:anim>
                                    <p:anim calcmode="lin" valueType="num">
                                      <p:cBhvr>
                                        <p:cTn id="45" dur="1000" fill="hold"/>
                                        <p:tgtEl>
                                          <p:spTgt spid="587779">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6" fill="hold" nodeType="clickPar">
                      <p:stCondLst>
                        <p:cond delay="indefinite"/>
                      </p:stCondLst>
                      <p:childTnLst>
                        <p:par>
                          <p:cTn id="47" fill="hold" nodeType="withGroup">
                            <p:stCondLst>
                              <p:cond delay="0"/>
                            </p:stCondLst>
                            <p:childTnLst>
                              <p:par>
                                <p:cTn id="48" presetID="42" presetClass="entr" presetSubtype="0" fill="hold" nodeType="clickEffect">
                                  <p:stCondLst>
                                    <p:cond delay="0"/>
                                  </p:stCondLst>
                                  <p:childTnLst>
                                    <p:set>
                                      <p:cBhvr>
                                        <p:cTn id="49" dur="1" fill="hold">
                                          <p:stCondLst>
                                            <p:cond delay="0"/>
                                          </p:stCondLst>
                                        </p:cTn>
                                        <p:tgtEl>
                                          <p:spTgt spid="587779">
                                            <p:txEl>
                                              <p:pRg st="5" end="5"/>
                                            </p:txEl>
                                          </p:spTgt>
                                        </p:tgtEl>
                                        <p:attrNameLst>
                                          <p:attrName>style.visibility</p:attrName>
                                        </p:attrNameLst>
                                      </p:cBhvr>
                                      <p:to>
                                        <p:strVal val="visible"/>
                                      </p:to>
                                    </p:set>
                                    <p:animEffect transition="in" filter="fade">
                                      <p:cBhvr>
                                        <p:cTn id="50" dur="1000"/>
                                        <p:tgtEl>
                                          <p:spTgt spid="587779">
                                            <p:txEl>
                                              <p:pRg st="5" end="5"/>
                                            </p:txEl>
                                          </p:spTgt>
                                        </p:tgtEl>
                                      </p:cBhvr>
                                    </p:animEffect>
                                    <p:anim calcmode="lin" valueType="num">
                                      <p:cBhvr>
                                        <p:cTn id="51" dur="1000" fill="hold"/>
                                        <p:tgtEl>
                                          <p:spTgt spid="587779">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587779">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3" fill="hold" nodeType="clickPar">
                      <p:stCondLst>
                        <p:cond delay="indefinite"/>
                      </p:stCondLst>
                      <p:childTnLst>
                        <p:par>
                          <p:cTn id="54" fill="hold" nodeType="withGroup">
                            <p:stCondLst>
                              <p:cond delay="0"/>
                            </p:stCondLst>
                            <p:childTnLst>
                              <p:par>
                                <p:cTn id="55" presetID="42" presetClass="entr" presetSubtype="0" fill="hold" nodeType="clickEffect">
                                  <p:stCondLst>
                                    <p:cond delay="0"/>
                                  </p:stCondLst>
                                  <p:childTnLst>
                                    <p:set>
                                      <p:cBhvr>
                                        <p:cTn id="56" dur="1" fill="hold">
                                          <p:stCondLst>
                                            <p:cond delay="0"/>
                                          </p:stCondLst>
                                        </p:cTn>
                                        <p:tgtEl>
                                          <p:spTgt spid="587779">
                                            <p:txEl>
                                              <p:pRg st="6" end="6"/>
                                            </p:txEl>
                                          </p:spTgt>
                                        </p:tgtEl>
                                        <p:attrNameLst>
                                          <p:attrName>style.visibility</p:attrName>
                                        </p:attrNameLst>
                                      </p:cBhvr>
                                      <p:to>
                                        <p:strVal val="visible"/>
                                      </p:to>
                                    </p:set>
                                    <p:animEffect transition="in" filter="fade">
                                      <p:cBhvr>
                                        <p:cTn id="57" dur="1000"/>
                                        <p:tgtEl>
                                          <p:spTgt spid="587779">
                                            <p:txEl>
                                              <p:pRg st="6" end="6"/>
                                            </p:txEl>
                                          </p:spTgt>
                                        </p:tgtEl>
                                      </p:cBhvr>
                                    </p:animEffect>
                                    <p:anim calcmode="lin" valueType="num">
                                      <p:cBhvr>
                                        <p:cTn id="58" dur="1000" fill="hold"/>
                                        <p:tgtEl>
                                          <p:spTgt spid="587779">
                                            <p:txEl>
                                              <p:pRg st="6" end="6"/>
                                            </p:txEl>
                                          </p:spTgt>
                                        </p:tgtEl>
                                        <p:attrNameLst>
                                          <p:attrName>ppt_x</p:attrName>
                                        </p:attrNameLst>
                                      </p:cBhvr>
                                      <p:tavLst>
                                        <p:tav tm="0">
                                          <p:val>
                                            <p:strVal val="#ppt_x"/>
                                          </p:val>
                                        </p:tav>
                                        <p:tav tm="100000">
                                          <p:val>
                                            <p:strVal val="#ppt_x"/>
                                          </p:val>
                                        </p:tav>
                                      </p:tavLst>
                                    </p:anim>
                                    <p:anim calcmode="lin" valueType="num">
                                      <p:cBhvr>
                                        <p:cTn id="59" dur="1000" fill="hold"/>
                                        <p:tgtEl>
                                          <p:spTgt spid="587779">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60" fill="hold" nodeType="clickPar">
                      <p:stCondLst>
                        <p:cond delay="indefinite"/>
                      </p:stCondLst>
                      <p:childTnLst>
                        <p:par>
                          <p:cTn id="61" fill="hold" nodeType="withGroup">
                            <p:stCondLst>
                              <p:cond delay="0"/>
                            </p:stCondLst>
                            <p:childTnLst>
                              <p:par>
                                <p:cTn id="62" presetID="42" presetClass="entr" presetSubtype="0" fill="hold" nodeType="clickEffect">
                                  <p:stCondLst>
                                    <p:cond delay="0"/>
                                  </p:stCondLst>
                                  <p:childTnLst>
                                    <p:set>
                                      <p:cBhvr>
                                        <p:cTn id="63" dur="1" fill="hold">
                                          <p:stCondLst>
                                            <p:cond delay="0"/>
                                          </p:stCondLst>
                                        </p:cTn>
                                        <p:tgtEl>
                                          <p:spTgt spid="587779">
                                            <p:txEl>
                                              <p:pRg st="7" end="7"/>
                                            </p:txEl>
                                          </p:spTgt>
                                        </p:tgtEl>
                                        <p:attrNameLst>
                                          <p:attrName>style.visibility</p:attrName>
                                        </p:attrNameLst>
                                      </p:cBhvr>
                                      <p:to>
                                        <p:strVal val="visible"/>
                                      </p:to>
                                    </p:set>
                                    <p:animEffect transition="in" filter="fade">
                                      <p:cBhvr>
                                        <p:cTn id="64" dur="1000"/>
                                        <p:tgtEl>
                                          <p:spTgt spid="587779">
                                            <p:txEl>
                                              <p:pRg st="7" end="7"/>
                                            </p:txEl>
                                          </p:spTgt>
                                        </p:tgtEl>
                                      </p:cBhvr>
                                    </p:animEffect>
                                    <p:anim calcmode="lin" valueType="num">
                                      <p:cBhvr>
                                        <p:cTn id="65" dur="1000" fill="hold"/>
                                        <p:tgtEl>
                                          <p:spTgt spid="587779">
                                            <p:txEl>
                                              <p:pRg st="7" end="7"/>
                                            </p:txEl>
                                          </p:spTgt>
                                        </p:tgtEl>
                                        <p:attrNameLst>
                                          <p:attrName>ppt_x</p:attrName>
                                        </p:attrNameLst>
                                      </p:cBhvr>
                                      <p:tavLst>
                                        <p:tav tm="0">
                                          <p:val>
                                            <p:strVal val="#ppt_x"/>
                                          </p:val>
                                        </p:tav>
                                        <p:tav tm="100000">
                                          <p:val>
                                            <p:strVal val="#ppt_x"/>
                                          </p:val>
                                        </p:tav>
                                      </p:tavLst>
                                    </p:anim>
                                    <p:anim calcmode="lin" valueType="num">
                                      <p:cBhvr>
                                        <p:cTn id="66" dur="1000" fill="hold"/>
                                        <p:tgtEl>
                                          <p:spTgt spid="587779">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67" fill="hold" nodeType="clickPar">
                      <p:stCondLst>
                        <p:cond delay="indefinite"/>
                      </p:stCondLst>
                      <p:childTnLst>
                        <p:par>
                          <p:cTn id="68" fill="hold" nodeType="withGroup">
                            <p:stCondLst>
                              <p:cond delay="0"/>
                            </p:stCondLst>
                            <p:childTnLst>
                              <p:par>
                                <p:cTn id="69" presetID="42" presetClass="entr" presetSubtype="0" fill="hold" nodeType="clickEffect">
                                  <p:stCondLst>
                                    <p:cond delay="0"/>
                                  </p:stCondLst>
                                  <p:childTnLst>
                                    <p:set>
                                      <p:cBhvr>
                                        <p:cTn id="70" dur="1" fill="hold">
                                          <p:stCondLst>
                                            <p:cond delay="0"/>
                                          </p:stCondLst>
                                        </p:cTn>
                                        <p:tgtEl>
                                          <p:spTgt spid="587779">
                                            <p:txEl>
                                              <p:pRg st="8" end="8"/>
                                            </p:txEl>
                                          </p:spTgt>
                                        </p:tgtEl>
                                        <p:attrNameLst>
                                          <p:attrName>style.visibility</p:attrName>
                                        </p:attrNameLst>
                                      </p:cBhvr>
                                      <p:to>
                                        <p:strVal val="visible"/>
                                      </p:to>
                                    </p:set>
                                    <p:animEffect transition="in" filter="fade">
                                      <p:cBhvr>
                                        <p:cTn id="71" dur="1000"/>
                                        <p:tgtEl>
                                          <p:spTgt spid="587779">
                                            <p:txEl>
                                              <p:pRg st="8" end="8"/>
                                            </p:txEl>
                                          </p:spTgt>
                                        </p:tgtEl>
                                      </p:cBhvr>
                                    </p:animEffect>
                                    <p:anim calcmode="lin" valueType="num">
                                      <p:cBhvr>
                                        <p:cTn id="72" dur="1000" fill="hold"/>
                                        <p:tgtEl>
                                          <p:spTgt spid="587779">
                                            <p:txEl>
                                              <p:pRg st="8" end="8"/>
                                            </p:txEl>
                                          </p:spTgt>
                                        </p:tgtEl>
                                        <p:attrNameLst>
                                          <p:attrName>ppt_x</p:attrName>
                                        </p:attrNameLst>
                                      </p:cBhvr>
                                      <p:tavLst>
                                        <p:tav tm="0">
                                          <p:val>
                                            <p:strVal val="#ppt_x"/>
                                          </p:val>
                                        </p:tav>
                                        <p:tav tm="100000">
                                          <p:val>
                                            <p:strVal val="#ppt_x"/>
                                          </p:val>
                                        </p:tav>
                                      </p:tavLst>
                                    </p:anim>
                                    <p:anim calcmode="lin" valueType="num">
                                      <p:cBhvr>
                                        <p:cTn id="73" dur="1000" fill="hold"/>
                                        <p:tgtEl>
                                          <p:spTgt spid="587779">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74" fill="hold" nodeType="clickPar">
                      <p:stCondLst>
                        <p:cond delay="indefinite"/>
                      </p:stCondLst>
                      <p:childTnLst>
                        <p:par>
                          <p:cTn id="75" fill="hold" nodeType="withGroup">
                            <p:stCondLst>
                              <p:cond delay="0"/>
                            </p:stCondLst>
                            <p:childTnLst>
                              <p:par>
                                <p:cTn id="76" presetID="42" presetClass="entr" presetSubtype="0" fill="hold" nodeType="clickEffect">
                                  <p:stCondLst>
                                    <p:cond delay="0"/>
                                  </p:stCondLst>
                                  <p:childTnLst>
                                    <p:set>
                                      <p:cBhvr>
                                        <p:cTn id="77" dur="1" fill="hold">
                                          <p:stCondLst>
                                            <p:cond delay="0"/>
                                          </p:stCondLst>
                                        </p:cTn>
                                        <p:tgtEl>
                                          <p:spTgt spid="587779">
                                            <p:txEl>
                                              <p:pRg st="9" end="9"/>
                                            </p:txEl>
                                          </p:spTgt>
                                        </p:tgtEl>
                                        <p:attrNameLst>
                                          <p:attrName>style.visibility</p:attrName>
                                        </p:attrNameLst>
                                      </p:cBhvr>
                                      <p:to>
                                        <p:strVal val="visible"/>
                                      </p:to>
                                    </p:set>
                                    <p:animEffect transition="in" filter="fade">
                                      <p:cBhvr>
                                        <p:cTn id="78" dur="1000"/>
                                        <p:tgtEl>
                                          <p:spTgt spid="587779">
                                            <p:txEl>
                                              <p:pRg st="9" end="9"/>
                                            </p:txEl>
                                          </p:spTgt>
                                        </p:tgtEl>
                                      </p:cBhvr>
                                    </p:animEffect>
                                    <p:anim calcmode="lin" valueType="num">
                                      <p:cBhvr>
                                        <p:cTn id="79" dur="1000" fill="hold"/>
                                        <p:tgtEl>
                                          <p:spTgt spid="587779">
                                            <p:txEl>
                                              <p:pRg st="9" end="9"/>
                                            </p:txEl>
                                          </p:spTgt>
                                        </p:tgtEl>
                                        <p:attrNameLst>
                                          <p:attrName>ppt_x</p:attrName>
                                        </p:attrNameLst>
                                      </p:cBhvr>
                                      <p:tavLst>
                                        <p:tav tm="0">
                                          <p:val>
                                            <p:strVal val="#ppt_x"/>
                                          </p:val>
                                        </p:tav>
                                        <p:tav tm="100000">
                                          <p:val>
                                            <p:strVal val="#ppt_x"/>
                                          </p:val>
                                        </p:tav>
                                      </p:tavLst>
                                    </p:anim>
                                    <p:anim calcmode="lin" valueType="num">
                                      <p:cBhvr>
                                        <p:cTn id="80" dur="1000" fill="hold"/>
                                        <p:tgtEl>
                                          <p:spTgt spid="587779">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7778"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9826" name="Rectangle 2"/>
          <p:cNvSpPr>
            <a:spLocks noGrp="1" noChangeArrowheads="1"/>
          </p:cNvSpPr>
          <p:nvPr>
            <p:ph type="body" sz="half" idx="1"/>
          </p:nvPr>
        </p:nvSpPr>
        <p:spPr>
          <a:xfrm>
            <a:off x="0" y="0"/>
            <a:ext cx="9396413" cy="6858000"/>
          </a:xfrm>
        </p:spPr>
        <p:txBody>
          <a:bodyPr/>
          <a:lstStyle/>
          <a:p>
            <a:pPr eaLnBrk="1" hangingPunct="1">
              <a:buFont typeface="Wingdings" pitchFamily="2" charset="2"/>
              <a:buNone/>
              <a:defRPr/>
            </a:pPr>
            <a:r>
              <a:rPr lang="ru-RU" sz="2700" dirty="0" smtClean="0">
                <a:latin typeface="Monotype Corsiva" pitchFamily="66" charset="0"/>
              </a:rPr>
              <a:t>      Сила трения скольжения, как и максимальная сила  трения покоя, </a:t>
            </a:r>
          </a:p>
          <a:p>
            <a:pPr eaLnBrk="1" hangingPunct="1">
              <a:buFont typeface="Wingdings" pitchFamily="2" charset="2"/>
              <a:buNone/>
              <a:defRPr/>
            </a:pPr>
            <a:r>
              <a:rPr lang="ru-RU" sz="2700" dirty="0" smtClean="0">
                <a:latin typeface="Monotype Corsiva" pitchFamily="66" charset="0"/>
              </a:rPr>
              <a:t>зависит от силы реакции опоры </a:t>
            </a:r>
            <a:r>
              <a:rPr lang="en-US" sz="2700" dirty="0" smtClean="0">
                <a:latin typeface="Monotype Corsiva" pitchFamily="66" charset="0"/>
              </a:rPr>
              <a:t>N</a:t>
            </a:r>
            <a:r>
              <a:rPr lang="ru-RU" sz="2700" dirty="0" smtClean="0">
                <a:latin typeface="Monotype Corsiva" pitchFamily="66" charset="0"/>
              </a:rPr>
              <a:t>, </a:t>
            </a:r>
          </a:p>
          <a:p>
            <a:pPr eaLnBrk="1" hangingPunct="1">
              <a:buFont typeface="Wingdings" pitchFamily="2" charset="2"/>
              <a:buNone/>
              <a:defRPr/>
            </a:pPr>
            <a:r>
              <a:rPr lang="ru-RU" sz="2700" dirty="0" smtClean="0">
                <a:latin typeface="Monotype Corsiva" pitchFamily="66" charset="0"/>
              </a:rPr>
              <a:t>от  материала трущихся тел и </a:t>
            </a:r>
          </a:p>
          <a:p>
            <a:pPr eaLnBrk="1" hangingPunct="1">
              <a:buFont typeface="Wingdings" pitchFamily="2" charset="2"/>
              <a:buNone/>
              <a:defRPr/>
            </a:pPr>
            <a:r>
              <a:rPr lang="ru-RU" sz="2700" dirty="0" smtClean="0">
                <a:latin typeface="Monotype Corsiva" pitchFamily="66" charset="0"/>
              </a:rPr>
              <a:t>состояния </a:t>
            </a:r>
            <a:r>
              <a:rPr lang="ru-RU" sz="2700" dirty="0" smtClean="0">
                <a:latin typeface="Monotype Corsiva" pitchFamily="66" charset="0"/>
              </a:rPr>
              <a:t>их  </a:t>
            </a:r>
            <a:r>
              <a:rPr lang="ru-RU" sz="2700" dirty="0" smtClean="0">
                <a:latin typeface="Monotype Corsiva" pitchFamily="66" charset="0"/>
              </a:rPr>
              <a:t>поверхностей.</a:t>
            </a:r>
          </a:p>
          <a:p>
            <a:pPr eaLnBrk="1" hangingPunct="1">
              <a:buFont typeface="Wingdings" pitchFamily="2" charset="2"/>
              <a:buNone/>
              <a:defRPr/>
            </a:pPr>
            <a:r>
              <a:rPr lang="ru-RU" sz="2700" dirty="0" smtClean="0">
                <a:latin typeface="Monotype Corsiva" pitchFamily="66" charset="0"/>
              </a:rPr>
              <a:t>     </a:t>
            </a:r>
            <a:r>
              <a:rPr lang="ru-RU" sz="3000" dirty="0" smtClean="0">
                <a:latin typeface="Monotype Corsiva" pitchFamily="66" charset="0"/>
              </a:rPr>
              <a:t> </a:t>
            </a:r>
            <a:r>
              <a:rPr lang="en-US" sz="3000" b="1" dirty="0" smtClean="0">
                <a:latin typeface="Monotype Corsiva" pitchFamily="66" charset="0"/>
              </a:rPr>
              <a:t>  </a:t>
            </a:r>
            <a:r>
              <a:rPr lang="en-US" sz="3000" b="1" dirty="0" smtClean="0">
                <a:latin typeface="Monotype Corsiva" pitchFamily="66" charset="0"/>
              </a:rPr>
              <a:t>F</a:t>
            </a:r>
            <a:r>
              <a:rPr lang="en-US" sz="2700" dirty="0" smtClean="0">
                <a:latin typeface="Monotype Corsiva" pitchFamily="66" charset="0"/>
              </a:rPr>
              <a:t> </a:t>
            </a:r>
            <a:r>
              <a:rPr lang="en-US" sz="1200" b="1" dirty="0" smtClean="0">
                <a:latin typeface="Monotype Corsiva" pitchFamily="66" charset="0"/>
              </a:rPr>
              <a:t>max </a:t>
            </a:r>
            <a:r>
              <a:rPr lang="en-US" sz="3000" b="1" dirty="0" smtClean="0">
                <a:latin typeface="Monotype Corsiva" pitchFamily="66" charset="0"/>
              </a:rPr>
              <a:t>=</a:t>
            </a:r>
            <a:r>
              <a:rPr lang="ru-RU" sz="3000" b="1" dirty="0" smtClean="0">
                <a:latin typeface="Monotype Corsiva" pitchFamily="66" charset="0"/>
              </a:rPr>
              <a:t> </a:t>
            </a:r>
            <a:r>
              <a:rPr lang="ru-RU" sz="3000" b="1" dirty="0" smtClean="0">
                <a:latin typeface="Monotype Corsiva" pitchFamily="66" charset="0"/>
              </a:rPr>
              <a:t>м</a:t>
            </a:r>
            <a:r>
              <a:rPr lang="en-US" sz="3000" b="1" dirty="0" smtClean="0">
                <a:latin typeface="Monotype Corsiva" pitchFamily="66" charset="0"/>
              </a:rPr>
              <a:t>N</a:t>
            </a:r>
            <a:endParaRPr lang="el-GR" sz="3000" b="1" dirty="0" smtClean="0">
              <a:latin typeface="Monotype Corsiva" pitchFamily="66" charset="0"/>
            </a:endParaRPr>
          </a:p>
        </p:txBody>
      </p:sp>
      <p:graphicFrame>
        <p:nvGraphicFramePr>
          <p:cNvPr id="589827" name="Group 3"/>
          <p:cNvGraphicFramePr>
            <a:graphicFrameLocks noGrp="1"/>
          </p:cNvGraphicFramePr>
          <p:nvPr>
            <p:ph sz="half" idx="2"/>
          </p:nvPr>
        </p:nvGraphicFramePr>
        <p:xfrm>
          <a:off x="5508625" y="692150"/>
          <a:ext cx="3635375" cy="5483227"/>
        </p:xfrm>
        <a:graphic>
          <a:graphicData uri="http://schemas.openxmlformats.org/drawingml/2006/table">
            <a:tbl>
              <a:tblPr/>
              <a:tblGrid>
                <a:gridCol w="1844675"/>
                <a:gridCol w="1790700"/>
              </a:tblGrid>
              <a:tr h="887413">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ru-RU"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Материалы</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ru-RU"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           </a:t>
                      </a:r>
                      <a:r>
                        <a:rPr kumimoji="0" lang="el-GR"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μ</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81063">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ru-RU" sz="16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Дерево по дереву(дуб)</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ru-RU"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0,50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85825">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ru-RU" sz="16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Дерево по сухой земле</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ru-RU"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0,71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6045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ru-RU" sz="16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Ремень кожаный по чугунному шкиву</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ru-RU"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0,56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81063">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ru-RU" sz="16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Сталь по льду</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ru-RU"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0,02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87413">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ru-RU" sz="16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Дерево по льду</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ru-RU"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0,03 – 0,04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89826">
                                            <p:txEl>
                                              <p:pRg st="0" end="0"/>
                                            </p:txEl>
                                          </p:spTgt>
                                        </p:tgtEl>
                                        <p:attrNameLst>
                                          <p:attrName>style.visibility</p:attrName>
                                        </p:attrNameLst>
                                      </p:cBhvr>
                                      <p:to>
                                        <p:strVal val="visible"/>
                                      </p:to>
                                    </p:set>
                                    <p:animEffect transition="in" filter="fade">
                                      <p:cBhvr>
                                        <p:cTn id="7" dur="1000"/>
                                        <p:tgtEl>
                                          <p:spTgt spid="589826">
                                            <p:txEl>
                                              <p:pRg st="0" end="0"/>
                                            </p:txEl>
                                          </p:spTgt>
                                        </p:tgtEl>
                                      </p:cBhvr>
                                    </p:animEffect>
                                    <p:anim calcmode="lin" valueType="num">
                                      <p:cBhvr>
                                        <p:cTn id="8" dur="1000" fill="hold"/>
                                        <p:tgtEl>
                                          <p:spTgt spid="58982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8982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589826">
                                            <p:txEl>
                                              <p:pRg st="1" end="1"/>
                                            </p:txEl>
                                          </p:spTgt>
                                        </p:tgtEl>
                                        <p:attrNameLst>
                                          <p:attrName>style.visibility</p:attrName>
                                        </p:attrNameLst>
                                      </p:cBhvr>
                                      <p:to>
                                        <p:strVal val="visible"/>
                                      </p:to>
                                    </p:set>
                                    <p:animEffect transition="in" filter="fade">
                                      <p:cBhvr>
                                        <p:cTn id="14" dur="1000"/>
                                        <p:tgtEl>
                                          <p:spTgt spid="589826">
                                            <p:txEl>
                                              <p:pRg st="1" end="1"/>
                                            </p:txEl>
                                          </p:spTgt>
                                        </p:tgtEl>
                                      </p:cBhvr>
                                    </p:animEffect>
                                    <p:anim calcmode="lin" valueType="num">
                                      <p:cBhvr>
                                        <p:cTn id="15" dur="1000" fill="hold"/>
                                        <p:tgtEl>
                                          <p:spTgt spid="58982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8982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589826">
                                            <p:txEl>
                                              <p:pRg st="2" end="2"/>
                                            </p:txEl>
                                          </p:spTgt>
                                        </p:tgtEl>
                                        <p:attrNameLst>
                                          <p:attrName>style.visibility</p:attrName>
                                        </p:attrNameLst>
                                      </p:cBhvr>
                                      <p:to>
                                        <p:strVal val="visible"/>
                                      </p:to>
                                    </p:set>
                                    <p:animEffect transition="in" filter="fade">
                                      <p:cBhvr>
                                        <p:cTn id="21" dur="1000"/>
                                        <p:tgtEl>
                                          <p:spTgt spid="589826">
                                            <p:txEl>
                                              <p:pRg st="2" end="2"/>
                                            </p:txEl>
                                          </p:spTgt>
                                        </p:tgtEl>
                                      </p:cBhvr>
                                    </p:animEffect>
                                    <p:anim calcmode="lin" valueType="num">
                                      <p:cBhvr>
                                        <p:cTn id="22" dur="1000" fill="hold"/>
                                        <p:tgtEl>
                                          <p:spTgt spid="58982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89826">
                                            <p:txEl>
                                              <p:pRg st="2" end="2"/>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589826">
                                            <p:txEl>
                                              <p:pRg st="3" end="3"/>
                                            </p:txEl>
                                          </p:spTgt>
                                        </p:tgtEl>
                                        <p:attrNameLst>
                                          <p:attrName>style.visibility</p:attrName>
                                        </p:attrNameLst>
                                      </p:cBhvr>
                                      <p:to>
                                        <p:strVal val="visible"/>
                                      </p:to>
                                    </p:set>
                                    <p:animEffect transition="in" filter="fade">
                                      <p:cBhvr>
                                        <p:cTn id="26" dur="1000"/>
                                        <p:tgtEl>
                                          <p:spTgt spid="589826">
                                            <p:txEl>
                                              <p:pRg st="3" end="3"/>
                                            </p:txEl>
                                          </p:spTgt>
                                        </p:tgtEl>
                                      </p:cBhvr>
                                    </p:animEffect>
                                    <p:anim calcmode="lin" valueType="num">
                                      <p:cBhvr>
                                        <p:cTn id="27" dur="1000" fill="hold"/>
                                        <p:tgtEl>
                                          <p:spTgt spid="589826">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589826">
                                            <p:txEl>
                                              <p:pRg st="3" end="3"/>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589826">
                                            <p:txEl>
                                              <p:pRg st="4" end="4"/>
                                            </p:txEl>
                                          </p:spTgt>
                                        </p:tgtEl>
                                        <p:attrNameLst>
                                          <p:attrName>style.visibility</p:attrName>
                                        </p:attrNameLst>
                                      </p:cBhvr>
                                      <p:to>
                                        <p:strVal val="visible"/>
                                      </p:to>
                                    </p:set>
                                    <p:animEffect transition="in" filter="fade">
                                      <p:cBhvr>
                                        <p:cTn id="31" dur="1000"/>
                                        <p:tgtEl>
                                          <p:spTgt spid="589826">
                                            <p:txEl>
                                              <p:pRg st="4" end="4"/>
                                            </p:txEl>
                                          </p:spTgt>
                                        </p:tgtEl>
                                      </p:cBhvr>
                                    </p:animEffect>
                                    <p:anim calcmode="lin" valueType="num">
                                      <p:cBhvr>
                                        <p:cTn id="32" dur="1000" fill="hold"/>
                                        <p:tgtEl>
                                          <p:spTgt spid="589826">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58982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29" presetClass="entr" presetSubtype="0" fill="hold" nodeType="clickEffect">
                                  <p:stCondLst>
                                    <p:cond delay="0"/>
                                  </p:stCondLst>
                                  <p:childTnLst>
                                    <p:set>
                                      <p:cBhvr>
                                        <p:cTn id="37" dur="1" fill="hold">
                                          <p:stCondLst>
                                            <p:cond delay="0"/>
                                          </p:stCondLst>
                                        </p:cTn>
                                        <p:tgtEl>
                                          <p:spTgt spid="589827"/>
                                        </p:tgtEl>
                                        <p:attrNameLst>
                                          <p:attrName>style.visibility</p:attrName>
                                        </p:attrNameLst>
                                      </p:cBhvr>
                                      <p:to>
                                        <p:strVal val="visible"/>
                                      </p:to>
                                    </p:set>
                                    <p:anim calcmode="lin" valueType="num">
                                      <p:cBhvr>
                                        <p:cTn id="38" dur="1000" fill="hold"/>
                                        <p:tgtEl>
                                          <p:spTgt spid="589827"/>
                                        </p:tgtEl>
                                        <p:attrNameLst>
                                          <p:attrName>ppt_x</p:attrName>
                                        </p:attrNameLst>
                                      </p:cBhvr>
                                      <p:tavLst>
                                        <p:tav tm="0">
                                          <p:val>
                                            <p:strVal val="#ppt_x-.2"/>
                                          </p:val>
                                        </p:tav>
                                        <p:tav tm="100000">
                                          <p:val>
                                            <p:strVal val="#ppt_x"/>
                                          </p:val>
                                        </p:tav>
                                      </p:tavLst>
                                    </p:anim>
                                    <p:anim calcmode="lin" valueType="num">
                                      <p:cBhvr>
                                        <p:cTn id="39" dur="1000" fill="hold"/>
                                        <p:tgtEl>
                                          <p:spTgt spid="589827"/>
                                        </p:tgtEl>
                                        <p:attrNameLst>
                                          <p:attrName>ppt_y</p:attrName>
                                        </p:attrNameLst>
                                      </p:cBhvr>
                                      <p:tavLst>
                                        <p:tav tm="0">
                                          <p:val>
                                            <p:strVal val="#ppt_y"/>
                                          </p:val>
                                        </p:tav>
                                        <p:tav tm="100000">
                                          <p:val>
                                            <p:strVal val="#ppt_y"/>
                                          </p:val>
                                        </p:tav>
                                      </p:tavLst>
                                    </p:anim>
                                    <p:animEffect transition="in" filter="wipe(right)" prLst="gradientSize: 0.1">
                                      <p:cBhvr>
                                        <p:cTn id="40" dur="1000"/>
                                        <p:tgtEl>
                                          <p:spTgt spid="5898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0850" name="Rectangle 2"/>
          <p:cNvSpPr>
            <a:spLocks noGrp="1" noChangeArrowheads="1"/>
          </p:cNvSpPr>
          <p:nvPr>
            <p:ph type="body" idx="1"/>
          </p:nvPr>
        </p:nvSpPr>
        <p:spPr>
          <a:xfrm>
            <a:off x="0" y="620713"/>
            <a:ext cx="9144000" cy="4319587"/>
          </a:xfrm>
        </p:spPr>
        <p:txBody>
          <a:bodyPr/>
          <a:lstStyle/>
          <a:p>
            <a:pPr eaLnBrk="1" hangingPunct="1">
              <a:buFont typeface="Wingdings" pitchFamily="2" charset="2"/>
              <a:buNone/>
              <a:defRPr/>
            </a:pPr>
            <a:r>
              <a:rPr lang="en-US" sz="3400" i="1" smtClean="0">
                <a:latin typeface="Arial" charset="0"/>
              </a:rPr>
              <a:t>                     </a:t>
            </a:r>
            <a:r>
              <a:rPr lang="ru-RU" sz="3400" i="1" smtClean="0">
                <a:latin typeface="Arial" charset="0"/>
              </a:rPr>
              <a:t>Роль сил трения</a:t>
            </a:r>
            <a:endParaRPr lang="ru-RU" sz="800" i="1" smtClean="0">
              <a:latin typeface="Arial" charset="0"/>
            </a:endParaRPr>
          </a:p>
          <a:p>
            <a:pPr eaLnBrk="1" hangingPunct="1">
              <a:buFont typeface="Wingdings" pitchFamily="2" charset="2"/>
              <a:buNone/>
              <a:defRPr/>
            </a:pPr>
            <a:r>
              <a:rPr lang="ru-RU" sz="2700" smtClean="0">
                <a:latin typeface="Monotype Corsiva" pitchFamily="66" charset="0"/>
              </a:rPr>
              <a:t>       Силы трения действуют между всеми без исключения  телами, и </a:t>
            </a:r>
          </a:p>
          <a:p>
            <a:pPr eaLnBrk="1" hangingPunct="1">
              <a:buFont typeface="Wingdings" pitchFamily="2" charset="2"/>
              <a:buNone/>
              <a:defRPr/>
            </a:pPr>
            <a:r>
              <a:rPr lang="ru-RU" sz="2700" smtClean="0">
                <a:latin typeface="Monotype Corsiva" pitchFamily="66" charset="0"/>
              </a:rPr>
              <a:t>с ними приходится считаться. Сила трения во всех случаях </a:t>
            </a:r>
          </a:p>
          <a:p>
            <a:pPr eaLnBrk="1" hangingPunct="1">
              <a:buFont typeface="Wingdings" pitchFamily="2" charset="2"/>
              <a:buNone/>
              <a:defRPr/>
            </a:pPr>
            <a:r>
              <a:rPr lang="ru-RU" sz="2700" smtClean="0">
                <a:latin typeface="Monotype Corsiva" pitchFamily="66" charset="0"/>
              </a:rPr>
              <a:t>препятствует относительному движению соприкасающихся  тел. </a:t>
            </a:r>
          </a:p>
          <a:p>
            <a:pPr eaLnBrk="1" hangingPunct="1">
              <a:buFont typeface="Wingdings" pitchFamily="2" charset="2"/>
              <a:buNone/>
              <a:defRPr/>
            </a:pPr>
            <a:r>
              <a:rPr lang="ru-RU" sz="2700" smtClean="0">
                <a:latin typeface="Monotype Corsiva" pitchFamily="66" charset="0"/>
              </a:rPr>
              <a:t>При некоторых условиях силы трения делают это движение тел </a:t>
            </a:r>
          </a:p>
          <a:p>
            <a:pPr eaLnBrk="1" hangingPunct="1">
              <a:buFont typeface="Wingdings" pitchFamily="2" charset="2"/>
              <a:buNone/>
              <a:defRPr/>
            </a:pPr>
            <a:r>
              <a:rPr lang="ru-RU" sz="2700" smtClean="0">
                <a:latin typeface="Monotype Corsiva" pitchFamily="66" charset="0"/>
              </a:rPr>
              <a:t>просто невозможным. Однако роль сил трения не сводится только к </a:t>
            </a:r>
          </a:p>
          <a:p>
            <a:pPr eaLnBrk="1" hangingPunct="1">
              <a:buFont typeface="Wingdings" pitchFamily="2" charset="2"/>
              <a:buNone/>
              <a:defRPr/>
            </a:pPr>
            <a:r>
              <a:rPr lang="ru-RU" sz="2700" smtClean="0">
                <a:latin typeface="Monotype Corsiva" pitchFamily="66" charset="0"/>
              </a:rPr>
              <a:t>тому, чтобы тормозить движение тел. Это можно проследить на </a:t>
            </a:r>
          </a:p>
          <a:p>
            <a:pPr eaLnBrk="1" hangingPunct="1">
              <a:buFont typeface="Wingdings" pitchFamily="2" charset="2"/>
              <a:buNone/>
              <a:defRPr/>
            </a:pPr>
            <a:r>
              <a:rPr lang="ru-RU" sz="2700" smtClean="0">
                <a:latin typeface="Monotype Corsiva" pitchFamily="66" charset="0"/>
              </a:rPr>
              <a:t>рисунке движущего автомобиля.</a:t>
            </a:r>
            <a:r>
              <a:rPr lang="ru-RU" smtClean="0">
                <a:latin typeface="Monotype Corsiva" pitchFamily="66" charset="0"/>
              </a:rPr>
              <a:t> </a:t>
            </a:r>
          </a:p>
        </p:txBody>
      </p:sp>
      <p:pic>
        <p:nvPicPr>
          <p:cNvPr id="590851" name="Picture 3" descr="Untitled-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rot="-135500">
            <a:off x="4716463" y="4868863"/>
            <a:ext cx="3455987" cy="1627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590850">
                                            <p:txEl>
                                              <p:pRg st="0" end="0"/>
                                            </p:txEl>
                                          </p:spTgt>
                                        </p:tgtEl>
                                        <p:attrNameLst>
                                          <p:attrName>style.visibility</p:attrName>
                                        </p:attrNameLst>
                                      </p:cBhvr>
                                      <p:to>
                                        <p:strVal val="visible"/>
                                      </p:to>
                                    </p:set>
                                    <p:anim calcmode="lin" valueType="num">
                                      <p:cBhvr>
                                        <p:cTn id="7" dur="500" decel="50000" fill="hold">
                                          <p:stCondLst>
                                            <p:cond delay="0"/>
                                          </p:stCondLst>
                                        </p:cTn>
                                        <p:tgtEl>
                                          <p:spTgt spid="590850">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590850">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590850">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590850">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590850">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590850">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590850">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590850">
                                            <p:txEl>
                                              <p:pRg st="0" end="0"/>
                                            </p:txEl>
                                          </p:spTgt>
                                        </p:tgtEl>
                                      </p:cBhvr>
                                    </p:animEffect>
                                  </p:childTnLst>
                                </p:cTn>
                              </p:par>
                            </p:childTnLst>
                          </p:cTn>
                        </p:par>
                        <p:par>
                          <p:cTn id="15" fill="hold" nodeType="afterGroup">
                            <p:stCondLst>
                              <p:cond delay="1000"/>
                            </p:stCondLst>
                            <p:childTnLst>
                              <p:par>
                                <p:cTn id="16" presetID="25" presetClass="entr" presetSubtype="0" fill="hold" grpId="0" nodeType="afterEffect">
                                  <p:stCondLst>
                                    <p:cond delay="0"/>
                                  </p:stCondLst>
                                  <p:childTnLst>
                                    <p:set>
                                      <p:cBhvr>
                                        <p:cTn id="17" dur="1" fill="hold">
                                          <p:stCondLst>
                                            <p:cond delay="0"/>
                                          </p:stCondLst>
                                        </p:cTn>
                                        <p:tgtEl>
                                          <p:spTgt spid="590850">
                                            <p:txEl>
                                              <p:pRg st="1" end="1"/>
                                            </p:txEl>
                                          </p:spTgt>
                                        </p:tgtEl>
                                        <p:attrNameLst>
                                          <p:attrName>style.visibility</p:attrName>
                                        </p:attrNameLst>
                                      </p:cBhvr>
                                      <p:to>
                                        <p:strVal val="visible"/>
                                      </p:to>
                                    </p:set>
                                    <p:anim calcmode="lin" valueType="num">
                                      <p:cBhvr>
                                        <p:cTn id="18" dur="500" decel="50000" fill="hold">
                                          <p:stCondLst>
                                            <p:cond delay="0"/>
                                          </p:stCondLst>
                                        </p:cTn>
                                        <p:tgtEl>
                                          <p:spTgt spid="590850">
                                            <p:txEl>
                                              <p:pRg st="1" end="1"/>
                                            </p:txEl>
                                          </p:spTgt>
                                        </p:tgtEl>
                                        <p:attrNameLst>
                                          <p:attrName>style.rotation</p:attrName>
                                        </p:attrNameLst>
                                      </p:cBhvr>
                                      <p:tavLst>
                                        <p:tav tm="0">
                                          <p:val>
                                            <p:fltVal val="-90"/>
                                          </p:val>
                                        </p:tav>
                                        <p:tav tm="100000">
                                          <p:val>
                                            <p:fltVal val="0"/>
                                          </p:val>
                                        </p:tav>
                                      </p:tavLst>
                                    </p:anim>
                                    <p:anim calcmode="lin" valueType="num">
                                      <p:cBhvr>
                                        <p:cTn id="19" dur="500" decel="50000" fill="hold">
                                          <p:stCondLst>
                                            <p:cond delay="0"/>
                                          </p:stCondLst>
                                        </p:cTn>
                                        <p:tgtEl>
                                          <p:spTgt spid="590850">
                                            <p:txEl>
                                              <p:pRg st="1" end="1"/>
                                            </p:txEl>
                                          </p:spTgt>
                                        </p:tgtEl>
                                        <p:attrNameLst>
                                          <p:attrName>ppt_w</p:attrName>
                                        </p:attrNameLst>
                                      </p:cBhvr>
                                      <p:tavLst>
                                        <p:tav tm="0">
                                          <p:val>
                                            <p:strVal val="#ppt_w"/>
                                          </p:val>
                                        </p:tav>
                                        <p:tav tm="100000">
                                          <p:val>
                                            <p:strVal val="#ppt_w*.05"/>
                                          </p:val>
                                        </p:tav>
                                      </p:tavLst>
                                    </p:anim>
                                    <p:anim calcmode="lin" valueType="num">
                                      <p:cBhvr>
                                        <p:cTn id="20" dur="500" accel="50000" fill="hold">
                                          <p:stCondLst>
                                            <p:cond delay="500"/>
                                          </p:stCondLst>
                                        </p:cTn>
                                        <p:tgtEl>
                                          <p:spTgt spid="590850">
                                            <p:txEl>
                                              <p:pRg st="1" end="1"/>
                                            </p:txEl>
                                          </p:spTgt>
                                        </p:tgtEl>
                                        <p:attrNameLst>
                                          <p:attrName>ppt_w</p:attrName>
                                        </p:attrNameLst>
                                      </p:cBhvr>
                                      <p:tavLst>
                                        <p:tav tm="0">
                                          <p:val>
                                            <p:strVal val="#ppt_w*.05"/>
                                          </p:val>
                                        </p:tav>
                                        <p:tav tm="100000">
                                          <p:val>
                                            <p:strVal val="#ppt_w"/>
                                          </p:val>
                                        </p:tav>
                                      </p:tavLst>
                                    </p:anim>
                                    <p:anim calcmode="lin" valueType="num">
                                      <p:cBhvr>
                                        <p:cTn id="21" dur="1000" fill="hold"/>
                                        <p:tgtEl>
                                          <p:spTgt spid="590850">
                                            <p:txEl>
                                              <p:pRg st="1" end="1"/>
                                            </p:txEl>
                                          </p:spTgt>
                                        </p:tgtEl>
                                        <p:attrNameLst>
                                          <p:attrName>ppt_h</p:attrName>
                                        </p:attrNameLst>
                                      </p:cBhvr>
                                      <p:tavLst>
                                        <p:tav tm="0">
                                          <p:val>
                                            <p:strVal val="#ppt_h"/>
                                          </p:val>
                                        </p:tav>
                                        <p:tav tm="100000">
                                          <p:val>
                                            <p:strVal val="#ppt_h"/>
                                          </p:val>
                                        </p:tav>
                                      </p:tavLst>
                                    </p:anim>
                                    <p:anim calcmode="lin" valueType="num">
                                      <p:cBhvr>
                                        <p:cTn id="22" dur="500" decel="50000" fill="hold">
                                          <p:stCondLst>
                                            <p:cond delay="0"/>
                                          </p:stCondLst>
                                        </p:cTn>
                                        <p:tgtEl>
                                          <p:spTgt spid="590850">
                                            <p:txEl>
                                              <p:pRg st="1" end="1"/>
                                            </p:txEl>
                                          </p:spTgt>
                                        </p:tgtEl>
                                        <p:attrNameLst>
                                          <p:attrName>ppt_x</p:attrName>
                                        </p:attrNameLst>
                                      </p:cBhvr>
                                      <p:tavLst>
                                        <p:tav tm="0">
                                          <p:val>
                                            <p:strVal val="#ppt_x+.4"/>
                                          </p:val>
                                        </p:tav>
                                        <p:tav tm="100000">
                                          <p:val>
                                            <p:strVal val="#ppt_x"/>
                                          </p:val>
                                        </p:tav>
                                      </p:tavLst>
                                    </p:anim>
                                    <p:anim calcmode="lin" valueType="num">
                                      <p:cBhvr>
                                        <p:cTn id="23" dur="500" decel="50000" fill="hold">
                                          <p:stCondLst>
                                            <p:cond delay="0"/>
                                          </p:stCondLst>
                                        </p:cTn>
                                        <p:tgtEl>
                                          <p:spTgt spid="590850">
                                            <p:txEl>
                                              <p:pRg st="1" end="1"/>
                                            </p:txEl>
                                          </p:spTgt>
                                        </p:tgtEl>
                                        <p:attrNameLst>
                                          <p:attrName>ppt_y</p:attrName>
                                        </p:attrNameLst>
                                      </p:cBhvr>
                                      <p:tavLst>
                                        <p:tav tm="0">
                                          <p:val>
                                            <p:strVal val="#ppt_y-.2"/>
                                          </p:val>
                                        </p:tav>
                                        <p:tav tm="100000">
                                          <p:val>
                                            <p:strVal val="#ppt_y+.1"/>
                                          </p:val>
                                        </p:tav>
                                      </p:tavLst>
                                    </p:anim>
                                    <p:anim calcmode="lin" valueType="num">
                                      <p:cBhvr>
                                        <p:cTn id="24" dur="500" accel="50000" fill="hold">
                                          <p:stCondLst>
                                            <p:cond delay="500"/>
                                          </p:stCondLst>
                                        </p:cTn>
                                        <p:tgtEl>
                                          <p:spTgt spid="590850">
                                            <p:txEl>
                                              <p:pRg st="1" end="1"/>
                                            </p:txEl>
                                          </p:spTgt>
                                        </p:tgtEl>
                                        <p:attrNameLst>
                                          <p:attrName>ppt_y</p:attrName>
                                        </p:attrNameLst>
                                      </p:cBhvr>
                                      <p:tavLst>
                                        <p:tav tm="0">
                                          <p:val>
                                            <p:strVal val="#ppt_y+.1"/>
                                          </p:val>
                                        </p:tav>
                                        <p:tav tm="100000">
                                          <p:val>
                                            <p:strVal val="#ppt_y"/>
                                          </p:val>
                                        </p:tav>
                                      </p:tavLst>
                                    </p:anim>
                                    <p:animEffect transition="in" filter="fade">
                                      <p:cBhvr>
                                        <p:cTn id="25" dur="1000" decel="50000">
                                          <p:stCondLst>
                                            <p:cond delay="0"/>
                                          </p:stCondLst>
                                        </p:cTn>
                                        <p:tgtEl>
                                          <p:spTgt spid="590850">
                                            <p:txEl>
                                              <p:pRg st="1" end="1"/>
                                            </p:txEl>
                                          </p:spTgt>
                                        </p:tgtEl>
                                      </p:cBhvr>
                                    </p:animEffect>
                                  </p:childTnLst>
                                </p:cTn>
                              </p:par>
                            </p:childTnLst>
                          </p:cTn>
                        </p:par>
                        <p:par>
                          <p:cTn id="26" fill="hold" nodeType="afterGroup">
                            <p:stCondLst>
                              <p:cond delay="2000"/>
                            </p:stCondLst>
                            <p:childTnLst>
                              <p:par>
                                <p:cTn id="27" presetID="25" presetClass="entr" presetSubtype="0" fill="hold" grpId="0" nodeType="afterEffect">
                                  <p:stCondLst>
                                    <p:cond delay="0"/>
                                  </p:stCondLst>
                                  <p:childTnLst>
                                    <p:set>
                                      <p:cBhvr>
                                        <p:cTn id="28" dur="1" fill="hold">
                                          <p:stCondLst>
                                            <p:cond delay="0"/>
                                          </p:stCondLst>
                                        </p:cTn>
                                        <p:tgtEl>
                                          <p:spTgt spid="590850">
                                            <p:txEl>
                                              <p:pRg st="2" end="2"/>
                                            </p:txEl>
                                          </p:spTgt>
                                        </p:tgtEl>
                                        <p:attrNameLst>
                                          <p:attrName>style.visibility</p:attrName>
                                        </p:attrNameLst>
                                      </p:cBhvr>
                                      <p:to>
                                        <p:strVal val="visible"/>
                                      </p:to>
                                    </p:set>
                                    <p:anim calcmode="lin" valueType="num">
                                      <p:cBhvr>
                                        <p:cTn id="29" dur="500" decel="50000" fill="hold">
                                          <p:stCondLst>
                                            <p:cond delay="0"/>
                                          </p:stCondLst>
                                        </p:cTn>
                                        <p:tgtEl>
                                          <p:spTgt spid="590850">
                                            <p:txEl>
                                              <p:pRg st="2" end="2"/>
                                            </p:txEl>
                                          </p:spTgt>
                                        </p:tgtEl>
                                        <p:attrNameLst>
                                          <p:attrName>style.rotation</p:attrName>
                                        </p:attrNameLst>
                                      </p:cBhvr>
                                      <p:tavLst>
                                        <p:tav tm="0">
                                          <p:val>
                                            <p:fltVal val="-90"/>
                                          </p:val>
                                        </p:tav>
                                        <p:tav tm="100000">
                                          <p:val>
                                            <p:fltVal val="0"/>
                                          </p:val>
                                        </p:tav>
                                      </p:tavLst>
                                    </p:anim>
                                    <p:anim calcmode="lin" valueType="num">
                                      <p:cBhvr>
                                        <p:cTn id="30" dur="500" decel="50000" fill="hold">
                                          <p:stCondLst>
                                            <p:cond delay="0"/>
                                          </p:stCondLst>
                                        </p:cTn>
                                        <p:tgtEl>
                                          <p:spTgt spid="590850">
                                            <p:txEl>
                                              <p:pRg st="2" end="2"/>
                                            </p:txEl>
                                          </p:spTgt>
                                        </p:tgtEl>
                                        <p:attrNameLst>
                                          <p:attrName>ppt_w</p:attrName>
                                        </p:attrNameLst>
                                      </p:cBhvr>
                                      <p:tavLst>
                                        <p:tav tm="0">
                                          <p:val>
                                            <p:strVal val="#ppt_w"/>
                                          </p:val>
                                        </p:tav>
                                        <p:tav tm="100000">
                                          <p:val>
                                            <p:strVal val="#ppt_w*.05"/>
                                          </p:val>
                                        </p:tav>
                                      </p:tavLst>
                                    </p:anim>
                                    <p:anim calcmode="lin" valueType="num">
                                      <p:cBhvr>
                                        <p:cTn id="31" dur="500" accel="50000" fill="hold">
                                          <p:stCondLst>
                                            <p:cond delay="500"/>
                                          </p:stCondLst>
                                        </p:cTn>
                                        <p:tgtEl>
                                          <p:spTgt spid="590850">
                                            <p:txEl>
                                              <p:pRg st="2" end="2"/>
                                            </p:txEl>
                                          </p:spTgt>
                                        </p:tgtEl>
                                        <p:attrNameLst>
                                          <p:attrName>ppt_w</p:attrName>
                                        </p:attrNameLst>
                                      </p:cBhvr>
                                      <p:tavLst>
                                        <p:tav tm="0">
                                          <p:val>
                                            <p:strVal val="#ppt_w*.05"/>
                                          </p:val>
                                        </p:tav>
                                        <p:tav tm="100000">
                                          <p:val>
                                            <p:strVal val="#ppt_w"/>
                                          </p:val>
                                        </p:tav>
                                      </p:tavLst>
                                    </p:anim>
                                    <p:anim calcmode="lin" valueType="num">
                                      <p:cBhvr>
                                        <p:cTn id="32" dur="1000" fill="hold"/>
                                        <p:tgtEl>
                                          <p:spTgt spid="590850">
                                            <p:txEl>
                                              <p:pRg st="2" end="2"/>
                                            </p:txEl>
                                          </p:spTgt>
                                        </p:tgtEl>
                                        <p:attrNameLst>
                                          <p:attrName>ppt_h</p:attrName>
                                        </p:attrNameLst>
                                      </p:cBhvr>
                                      <p:tavLst>
                                        <p:tav tm="0">
                                          <p:val>
                                            <p:strVal val="#ppt_h"/>
                                          </p:val>
                                        </p:tav>
                                        <p:tav tm="100000">
                                          <p:val>
                                            <p:strVal val="#ppt_h"/>
                                          </p:val>
                                        </p:tav>
                                      </p:tavLst>
                                    </p:anim>
                                    <p:anim calcmode="lin" valueType="num">
                                      <p:cBhvr>
                                        <p:cTn id="33" dur="500" decel="50000" fill="hold">
                                          <p:stCondLst>
                                            <p:cond delay="0"/>
                                          </p:stCondLst>
                                        </p:cTn>
                                        <p:tgtEl>
                                          <p:spTgt spid="590850">
                                            <p:txEl>
                                              <p:pRg st="2" end="2"/>
                                            </p:txEl>
                                          </p:spTgt>
                                        </p:tgtEl>
                                        <p:attrNameLst>
                                          <p:attrName>ppt_x</p:attrName>
                                        </p:attrNameLst>
                                      </p:cBhvr>
                                      <p:tavLst>
                                        <p:tav tm="0">
                                          <p:val>
                                            <p:strVal val="#ppt_x+.4"/>
                                          </p:val>
                                        </p:tav>
                                        <p:tav tm="100000">
                                          <p:val>
                                            <p:strVal val="#ppt_x"/>
                                          </p:val>
                                        </p:tav>
                                      </p:tavLst>
                                    </p:anim>
                                    <p:anim calcmode="lin" valueType="num">
                                      <p:cBhvr>
                                        <p:cTn id="34" dur="500" decel="50000" fill="hold">
                                          <p:stCondLst>
                                            <p:cond delay="0"/>
                                          </p:stCondLst>
                                        </p:cTn>
                                        <p:tgtEl>
                                          <p:spTgt spid="590850">
                                            <p:txEl>
                                              <p:pRg st="2" end="2"/>
                                            </p:txEl>
                                          </p:spTgt>
                                        </p:tgtEl>
                                        <p:attrNameLst>
                                          <p:attrName>ppt_y</p:attrName>
                                        </p:attrNameLst>
                                      </p:cBhvr>
                                      <p:tavLst>
                                        <p:tav tm="0">
                                          <p:val>
                                            <p:strVal val="#ppt_y-.2"/>
                                          </p:val>
                                        </p:tav>
                                        <p:tav tm="100000">
                                          <p:val>
                                            <p:strVal val="#ppt_y+.1"/>
                                          </p:val>
                                        </p:tav>
                                      </p:tavLst>
                                    </p:anim>
                                    <p:anim calcmode="lin" valueType="num">
                                      <p:cBhvr>
                                        <p:cTn id="35" dur="500" accel="50000" fill="hold">
                                          <p:stCondLst>
                                            <p:cond delay="500"/>
                                          </p:stCondLst>
                                        </p:cTn>
                                        <p:tgtEl>
                                          <p:spTgt spid="590850">
                                            <p:txEl>
                                              <p:pRg st="2" end="2"/>
                                            </p:txEl>
                                          </p:spTgt>
                                        </p:tgtEl>
                                        <p:attrNameLst>
                                          <p:attrName>ppt_y</p:attrName>
                                        </p:attrNameLst>
                                      </p:cBhvr>
                                      <p:tavLst>
                                        <p:tav tm="0">
                                          <p:val>
                                            <p:strVal val="#ppt_y+.1"/>
                                          </p:val>
                                        </p:tav>
                                        <p:tav tm="100000">
                                          <p:val>
                                            <p:strVal val="#ppt_y"/>
                                          </p:val>
                                        </p:tav>
                                      </p:tavLst>
                                    </p:anim>
                                    <p:animEffect transition="in" filter="fade">
                                      <p:cBhvr>
                                        <p:cTn id="36" dur="1000" decel="50000">
                                          <p:stCondLst>
                                            <p:cond delay="0"/>
                                          </p:stCondLst>
                                        </p:cTn>
                                        <p:tgtEl>
                                          <p:spTgt spid="590850">
                                            <p:txEl>
                                              <p:pRg st="2" end="2"/>
                                            </p:txEl>
                                          </p:spTgt>
                                        </p:tgtEl>
                                      </p:cBhvr>
                                    </p:animEffect>
                                  </p:childTnLst>
                                </p:cTn>
                              </p:par>
                            </p:childTnLst>
                          </p:cTn>
                        </p:par>
                        <p:par>
                          <p:cTn id="37" fill="hold" nodeType="afterGroup">
                            <p:stCondLst>
                              <p:cond delay="3000"/>
                            </p:stCondLst>
                            <p:childTnLst>
                              <p:par>
                                <p:cTn id="38" presetID="25" presetClass="entr" presetSubtype="0" fill="hold" grpId="0" nodeType="afterEffect">
                                  <p:stCondLst>
                                    <p:cond delay="0"/>
                                  </p:stCondLst>
                                  <p:childTnLst>
                                    <p:set>
                                      <p:cBhvr>
                                        <p:cTn id="39" dur="1" fill="hold">
                                          <p:stCondLst>
                                            <p:cond delay="0"/>
                                          </p:stCondLst>
                                        </p:cTn>
                                        <p:tgtEl>
                                          <p:spTgt spid="590850">
                                            <p:txEl>
                                              <p:pRg st="3" end="3"/>
                                            </p:txEl>
                                          </p:spTgt>
                                        </p:tgtEl>
                                        <p:attrNameLst>
                                          <p:attrName>style.visibility</p:attrName>
                                        </p:attrNameLst>
                                      </p:cBhvr>
                                      <p:to>
                                        <p:strVal val="visible"/>
                                      </p:to>
                                    </p:set>
                                    <p:anim calcmode="lin" valueType="num">
                                      <p:cBhvr>
                                        <p:cTn id="40" dur="500" decel="50000" fill="hold">
                                          <p:stCondLst>
                                            <p:cond delay="0"/>
                                          </p:stCondLst>
                                        </p:cTn>
                                        <p:tgtEl>
                                          <p:spTgt spid="590850">
                                            <p:txEl>
                                              <p:pRg st="3" end="3"/>
                                            </p:txEl>
                                          </p:spTgt>
                                        </p:tgtEl>
                                        <p:attrNameLst>
                                          <p:attrName>style.rotation</p:attrName>
                                        </p:attrNameLst>
                                      </p:cBhvr>
                                      <p:tavLst>
                                        <p:tav tm="0">
                                          <p:val>
                                            <p:fltVal val="-90"/>
                                          </p:val>
                                        </p:tav>
                                        <p:tav tm="100000">
                                          <p:val>
                                            <p:fltVal val="0"/>
                                          </p:val>
                                        </p:tav>
                                      </p:tavLst>
                                    </p:anim>
                                    <p:anim calcmode="lin" valueType="num">
                                      <p:cBhvr>
                                        <p:cTn id="41" dur="500" decel="50000" fill="hold">
                                          <p:stCondLst>
                                            <p:cond delay="0"/>
                                          </p:stCondLst>
                                        </p:cTn>
                                        <p:tgtEl>
                                          <p:spTgt spid="590850">
                                            <p:txEl>
                                              <p:pRg st="3" end="3"/>
                                            </p:txEl>
                                          </p:spTgt>
                                        </p:tgtEl>
                                        <p:attrNameLst>
                                          <p:attrName>ppt_w</p:attrName>
                                        </p:attrNameLst>
                                      </p:cBhvr>
                                      <p:tavLst>
                                        <p:tav tm="0">
                                          <p:val>
                                            <p:strVal val="#ppt_w"/>
                                          </p:val>
                                        </p:tav>
                                        <p:tav tm="100000">
                                          <p:val>
                                            <p:strVal val="#ppt_w*.05"/>
                                          </p:val>
                                        </p:tav>
                                      </p:tavLst>
                                    </p:anim>
                                    <p:anim calcmode="lin" valueType="num">
                                      <p:cBhvr>
                                        <p:cTn id="42" dur="500" accel="50000" fill="hold">
                                          <p:stCondLst>
                                            <p:cond delay="500"/>
                                          </p:stCondLst>
                                        </p:cTn>
                                        <p:tgtEl>
                                          <p:spTgt spid="590850">
                                            <p:txEl>
                                              <p:pRg st="3" end="3"/>
                                            </p:txEl>
                                          </p:spTgt>
                                        </p:tgtEl>
                                        <p:attrNameLst>
                                          <p:attrName>ppt_w</p:attrName>
                                        </p:attrNameLst>
                                      </p:cBhvr>
                                      <p:tavLst>
                                        <p:tav tm="0">
                                          <p:val>
                                            <p:strVal val="#ppt_w*.05"/>
                                          </p:val>
                                        </p:tav>
                                        <p:tav tm="100000">
                                          <p:val>
                                            <p:strVal val="#ppt_w"/>
                                          </p:val>
                                        </p:tav>
                                      </p:tavLst>
                                    </p:anim>
                                    <p:anim calcmode="lin" valueType="num">
                                      <p:cBhvr>
                                        <p:cTn id="43" dur="1000" fill="hold"/>
                                        <p:tgtEl>
                                          <p:spTgt spid="590850">
                                            <p:txEl>
                                              <p:pRg st="3" end="3"/>
                                            </p:txEl>
                                          </p:spTgt>
                                        </p:tgtEl>
                                        <p:attrNameLst>
                                          <p:attrName>ppt_h</p:attrName>
                                        </p:attrNameLst>
                                      </p:cBhvr>
                                      <p:tavLst>
                                        <p:tav tm="0">
                                          <p:val>
                                            <p:strVal val="#ppt_h"/>
                                          </p:val>
                                        </p:tav>
                                        <p:tav tm="100000">
                                          <p:val>
                                            <p:strVal val="#ppt_h"/>
                                          </p:val>
                                        </p:tav>
                                      </p:tavLst>
                                    </p:anim>
                                    <p:anim calcmode="lin" valueType="num">
                                      <p:cBhvr>
                                        <p:cTn id="44" dur="500" decel="50000" fill="hold">
                                          <p:stCondLst>
                                            <p:cond delay="0"/>
                                          </p:stCondLst>
                                        </p:cTn>
                                        <p:tgtEl>
                                          <p:spTgt spid="590850">
                                            <p:txEl>
                                              <p:pRg st="3" end="3"/>
                                            </p:txEl>
                                          </p:spTgt>
                                        </p:tgtEl>
                                        <p:attrNameLst>
                                          <p:attrName>ppt_x</p:attrName>
                                        </p:attrNameLst>
                                      </p:cBhvr>
                                      <p:tavLst>
                                        <p:tav tm="0">
                                          <p:val>
                                            <p:strVal val="#ppt_x+.4"/>
                                          </p:val>
                                        </p:tav>
                                        <p:tav tm="100000">
                                          <p:val>
                                            <p:strVal val="#ppt_x"/>
                                          </p:val>
                                        </p:tav>
                                      </p:tavLst>
                                    </p:anim>
                                    <p:anim calcmode="lin" valueType="num">
                                      <p:cBhvr>
                                        <p:cTn id="45" dur="500" decel="50000" fill="hold">
                                          <p:stCondLst>
                                            <p:cond delay="0"/>
                                          </p:stCondLst>
                                        </p:cTn>
                                        <p:tgtEl>
                                          <p:spTgt spid="590850">
                                            <p:txEl>
                                              <p:pRg st="3" end="3"/>
                                            </p:txEl>
                                          </p:spTgt>
                                        </p:tgtEl>
                                        <p:attrNameLst>
                                          <p:attrName>ppt_y</p:attrName>
                                        </p:attrNameLst>
                                      </p:cBhvr>
                                      <p:tavLst>
                                        <p:tav tm="0">
                                          <p:val>
                                            <p:strVal val="#ppt_y-.2"/>
                                          </p:val>
                                        </p:tav>
                                        <p:tav tm="100000">
                                          <p:val>
                                            <p:strVal val="#ppt_y+.1"/>
                                          </p:val>
                                        </p:tav>
                                      </p:tavLst>
                                    </p:anim>
                                    <p:anim calcmode="lin" valueType="num">
                                      <p:cBhvr>
                                        <p:cTn id="46" dur="500" accel="50000" fill="hold">
                                          <p:stCondLst>
                                            <p:cond delay="500"/>
                                          </p:stCondLst>
                                        </p:cTn>
                                        <p:tgtEl>
                                          <p:spTgt spid="590850">
                                            <p:txEl>
                                              <p:pRg st="3" end="3"/>
                                            </p:txEl>
                                          </p:spTgt>
                                        </p:tgtEl>
                                        <p:attrNameLst>
                                          <p:attrName>ppt_y</p:attrName>
                                        </p:attrNameLst>
                                      </p:cBhvr>
                                      <p:tavLst>
                                        <p:tav tm="0">
                                          <p:val>
                                            <p:strVal val="#ppt_y+.1"/>
                                          </p:val>
                                        </p:tav>
                                        <p:tav tm="100000">
                                          <p:val>
                                            <p:strVal val="#ppt_y"/>
                                          </p:val>
                                        </p:tav>
                                      </p:tavLst>
                                    </p:anim>
                                    <p:animEffect transition="in" filter="fade">
                                      <p:cBhvr>
                                        <p:cTn id="47" dur="1000" decel="50000">
                                          <p:stCondLst>
                                            <p:cond delay="0"/>
                                          </p:stCondLst>
                                        </p:cTn>
                                        <p:tgtEl>
                                          <p:spTgt spid="590850">
                                            <p:txEl>
                                              <p:pRg st="3" end="3"/>
                                            </p:txEl>
                                          </p:spTgt>
                                        </p:tgtEl>
                                      </p:cBhvr>
                                    </p:animEffect>
                                  </p:childTnLst>
                                </p:cTn>
                              </p:par>
                            </p:childTnLst>
                          </p:cTn>
                        </p:par>
                        <p:par>
                          <p:cTn id="48" fill="hold" nodeType="afterGroup">
                            <p:stCondLst>
                              <p:cond delay="4000"/>
                            </p:stCondLst>
                            <p:childTnLst>
                              <p:par>
                                <p:cTn id="49" presetID="25" presetClass="entr" presetSubtype="0" fill="hold" grpId="0" nodeType="afterEffect">
                                  <p:stCondLst>
                                    <p:cond delay="0"/>
                                  </p:stCondLst>
                                  <p:childTnLst>
                                    <p:set>
                                      <p:cBhvr>
                                        <p:cTn id="50" dur="1" fill="hold">
                                          <p:stCondLst>
                                            <p:cond delay="0"/>
                                          </p:stCondLst>
                                        </p:cTn>
                                        <p:tgtEl>
                                          <p:spTgt spid="590850">
                                            <p:txEl>
                                              <p:pRg st="4" end="4"/>
                                            </p:txEl>
                                          </p:spTgt>
                                        </p:tgtEl>
                                        <p:attrNameLst>
                                          <p:attrName>style.visibility</p:attrName>
                                        </p:attrNameLst>
                                      </p:cBhvr>
                                      <p:to>
                                        <p:strVal val="visible"/>
                                      </p:to>
                                    </p:set>
                                    <p:anim calcmode="lin" valueType="num">
                                      <p:cBhvr>
                                        <p:cTn id="51" dur="500" decel="50000" fill="hold">
                                          <p:stCondLst>
                                            <p:cond delay="0"/>
                                          </p:stCondLst>
                                        </p:cTn>
                                        <p:tgtEl>
                                          <p:spTgt spid="590850">
                                            <p:txEl>
                                              <p:pRg st="4" end="4"/>
                                            </p:txEl>
                                          </p:spTgt>
                                        </p:tgtEl>
                                        <p:attrNameLst>
                                          <p:attrName>style.rotation</p:attrName>
                                        </p:attrNameLst>
                                      </p:cBhvr>
                                      <p:tavLst>
                                        <p:tav tm="0">
                                          <p:val>
                                            <p:fltVal val="-90"/>
                                          </p:val>
                                        </p:tav>
                                        <p:tav tm="100000">
                                          <p:val>
                                            <p:fltVal val="0"/>
                                          </p:val>
                                        </p:tav>
                                      </p:tavLst>
                                    </p:anim>
                                    <p:anim calcmode="lin" valueType="num">
                                      <p:cBhvr>
                                        <p:cTn id="52" dur="500" decel="50000" fill="hold">
                                          <p:stCondLst>
                                            <p:cond delay="0"/>
                                          </p:stCondLst>
                                        </p:cTn>
                                        <p:tgtEl>
                                          <p:spTgt spid="590850">
                                            <p:txEl>
                                              <p:pRg st="4" end="4"/>
                                            </p:txEl>
                                          </p:spTgt>
                                        </p:tgtEl>
                                        <p:attrNameLst>
                                          <p:attrName>ppt_w</p:attrName>
                                        </p:attrNameLst>
                                      </p:cBhvr>
                                      <p:tavLst>
                                        <p:tav tm="0">
                                          <p:val>
                                            <p:strVal val="#ppt_w"/>
                                          </p:val>
                                        </p:tav>
                                        <p:tav tm="100000">
                                          <p:val>
                                            <p:strVal val="#ppt_w*.05"/>
                                          </p:val>
                                        </p:tav>
                                      </p:tavLst>
                                    </p:anim>
                                    <p:anim calcmode="lin" valueType="num">
                                      <p:cBhvr>
                                        <p:cTn id="53" dur="500" accel="50000" fill="hold">
                                          <p:stCondLst>
                                            <p:cond delay="500"/>
                                          </p:stCondLst>
                                        </p:cTn>
                                        <p:tgtEl>
                                          <p:spTgt spid="590850">
                                            <p:txEl>
                                              <p:pRg st="4" end="4"/>
                                            </p:txEl>
                                          </p:spTgt>
                                        </p:tgtEl>
                                        <p:attrNameLst>
                                          <p:attrName>ppt_w</p:attrName>
                                        </p:attrNameLst>
                                      </p:cBhvr>
                                      <p:tavLst>
                                        <p:tav tm="0">
                                          <p:val>
                                            <p:strVal val="#ppt_w*.05"/>
                                          </p:val>
                                        </p:tav>
                                        <p:tav tm="100000">
                                          <p:val>
                                            <p:strVal val="#ppt_w"/>
                                          </p:val>
                                        </p:tav>
                                      </p:tavLst>
                                    </p:anim>
                                    <p:anim calcmode="lin" valueType="num">
                                      <p:cBhvr>
                                        <p:cTn id="54" dur="1000" fill="hold"/>
                                        <p:tgtEl>
                                          <p:spTgt spid="590850">
                                            <p:txEl>
                                              <p:pRg st="4" end="4"/>
                                            </p:txEl>
                                          </p:spTgt>
                                        </p:tgtEl>
                                        <p:attrNameLst>
                                          <p:attrName>ppt_h</p:attrName>
                                        </p:attrNameLst>
                                      </p:cBhvr>
                                      <p:tavLst>
                                        <p:tav tm="0">
                                          <p:val>
                                            <p:strVal val="#ppt_h"/>
                                          </p:val>
                                        </p:tav>
                                        <p:tav tm="100000">
                                          <p:val>
                                            <p:strVal val="#ppt_h"/>
                                          </p:val>
                                        </p:tav>
                                      </p:tavLst>
                                    </p:anim>
                                    <p:anim calcmode="lin" valueType="num">
                                      <p:cBhvr>
                                        <p:cTn id="55" dur="500" decel="50000" fill="hold">
                                          <p:stCondLst>
                                            <p:cond delay="0"/>
                                          </p:stCondLst>
                                        </p:cTn>
                                        <p:tgtEl>
                                          <p:spTgt spid="590850">
                                            <p:txEl>
                                              <p:pRg st="4" end="4"/>
                                            </p:txEl>
                                          </p:spTgt>
                                        </p:tgtEl>
                                        <p:attrNameLst>
                                          <p:attrName>ppt_x</p:attrName>
                                        </p:attrNameLst>
                                      </p:cBhvr>
                                      <p:tavLst>
                                        <p:tav tm="0">
                                          <p:val>
                                            <p:strVal val="#ppt_x+.4"/>
                                          </p:val>
                                        </p:tav>
                                        <p:tav tm="100000">
                                          <p:val>
                                            <p:strVal val="#ppt_x"/>
                                          </p:val>
                                        </p:tav>
                                      </p:tavLst>
                                    </p:anim>
                                    <p:anim calcmode="lin" valueType="num">
                                      <p:cBhvr>
                                        <p:cTn id="56" dur="500" decel="50000" fill="hold">
                                          <p:stCondLst>
                                            <p:cond delay="0"/>
                                          </p:stCondLst>
                                        </p:cTn>
                                        <p:tgtEl>
                                          <p:spTgt spid="590850">
                                            <p:txEl>
                                              <p:pRg st="4" end="4"/>
                                            </p:txEl>
                                          </p:spTgt>
                                        </p:tgtEl>
                                        <p:attrNameLst>
                                          <p:attrName>ppt_y</p:attrName>
                                        </p:attrNameLst>
                                      </p:cBhvr>
                                      <p:tavLst>
                                        <p:tav tm="0">
                                          <p:val>
                                            <p:strVal val="#ppt_y-.2"/>
                                          </p:val>
                                        </p:tav>
                                        <p:tav tm="100000">
                                          <p:val>
                                            <p:strVal val="#ppt_y+.1"/>
                                          </p:val>
                                        </p:tav>
                                      </p:tavLst>
                                    </p:anim>
                                    <p:anim calcmode="lin" valueType="num">
                                      <p:cBhvr>
                                        <p:cTn id="57" dur="500" accel="50000" fill="hold">
                                          <p:stCondLst>
                                            <p:cond delay="500"/>
                                          </p:stCondLst>
                                        </p:cTn>
                                        <p:tgtEl>
                                          <p:spTgt spid="590850">
                                            <p:txEl>
                                              <p:pRg st="4" end="4"/>
                                            </p:txEl>
                                          </p:spTgt>
                                        </p:tgtEl>
                                        <p:attrNameLst>
                                          <p:attrName>ppt_y</p:attrName>
                                        </p:attrNameLst>
                                      </p:cBhvr>
                                      <p:tavLst>
                                        <p:tav tm="0">
                                          <p:val>
                                            <p:strVal val="#ppt_y+.1"/>
                                          </p:val>
                                        </p:tav>
                                        <p:tav tm="100000">
                                          <p:val>
                                            <p:strVal val="#ppt_y"/>
                                          </p:val>
                                        </p:tav>
                                      </p:tavLst>
                                    </p:anim>
                                    <p:animEffect transition="in" filter="fade">
                                      <p:cBhvr>
                                        <p:cTn id="58" dur="1000" decel="50000">
                                          <p:stCondLst>
                                            <p:cond delay="0"/>
                                          </p:stCondLst>
                                        </p:cTn>
                                        <p:tgtEl>
                                          <p:spTgt spid="590850">
                                            <p:txEl>
                                              <p:pRg st="4" end="4"/>
                                            </p:txEl>
                                          </p:spTgt>
                                        </p:tgtEl>
                                      </p:cBhvr>
                                    </p:animEffect>
                                  </p:childTnLst>
                                </p:cTn>
                              </p:par>
                            </p:childTnLst>
                          </p:cTn>
                        </p:par>
                        <p:par>
                          <p:cTn id="59" fill="hold" nodeType="afterGroup">
                            <p:stCondLst>
                              <p:cond delay="5000"/>
                            </p:stCondLst>
                            <p:childTnLst>
                              <p:par>
                                <p:cTn id="60" presetID="25" presetClass="entr" presetSubtype="0" fill="hold" grpId="0" nodeType="afterEffect">
                                  <p:stCondLst>
                                    <p:cond delay="0"/>
                                  </p:stCondLst>
                                  <p:childTnLst>
                                    <p:set>
                                      <p:cBhvr>
                                        <p:cTn id="61" dur="1" fill="hold">
                                          <p:stCondLst>
                                            <p:cond delay="0"/>
                                          </p:stCondLst>
                                        </p:cTn>
                                        <p:tgtEl>
                                          <p:spTgt spid="590850">
                                            <p:txEl>
                                              <p:pRg st="5" end="5"/>
                                            </p:txEl>
                                          </p:spTgt>
                                        </p:tgtEl>
                                        <p:attrNameLst>
                                          <p:attrName>style.visibility</p:attrName>
                                        </p:attrNameLst>
                                      </p:cBhvr>
                                      <p:to>
                                        <p:strVal val="visible"/>
                                      </p:to>
                                    </p:set>
                                    <p:anim calcmode="lin" valueType="num">
                                      <p:cBhvr>
                                        <p:cTn id="62" dur="500" decel="50000" fill="hold">
                                          <p:stCondLst>
                                            <p:cond delay="0"/>
                                          </p:stCondLst>
                                        </p:cTn>
                                        <p:tgtEl>
                                          <p:spTgt spid="590850">
                                            <p:txEl>
                                              <p:pRg st="5" end="5"/>
                                            </p:txEl>
                                          </p:spTgt>
                                        </p:tgtEl>
                                        <p:attrNameLst>
                                          <p:attrName>style.rotation</p:attrName>
                                        </p:attrNameLst>
                                      </p:cBhvr>
                                      <p:tavLst>
                                        <p:tav tm="0">
                                          <p:val>
                                            <p:fltVal val="-90"/>
                                          </p:val>
                                        </p:tav>
                                        <p:tav tm="100000">
                                          <p:val>
                                            <p:fltVal val="0"/>
                                          </p:val>
                                        </p:tav>
                                      </p:tavLst>
                                    </p:anim>
                                    <p:anim calcmode="lin" valueType="num">
                                      <p:cBhvr>
                                        <p:cTn id="63" dur="500" decel="50000" fill="hold">
                                          <p:stCondLst>
                                            <p:cond delay="0"/>
                                          </p:stCondLst>
                                        </p:cTn>
                                        <p:tgtEl>
                                          <p:spTgt spid="590850">
                                            <p:txEl>
                                              <p:pRg st="5" end="5"/>
                                            </p:txEl>
                                          </p:spTgt>
                                        </p:tgtEl>
                                        <p:attrNameLst>
                                          <p:attrName>ppt_w</p:attrName>
                                        </p:attrNameLst>
                                      </p:cBhvr>
                                      <p:tavLst>
                                        <p:tav tm="0">
                                          <p:val>
                                            <p:strVal val="#ppt_w"/>
                                          </p:val>
                                        </p:tav>
                                        <p:tav tm="100000">
                                          <p:val>
                                            <p:strVal val="#ppt_w*.05"/>
                                          </p:val>
                                        </p:tav>
                                      </p:tavLst>
                                    </p:anim>
                                    <p:anim calcmode="lin" valueType="num">
                                      <p:cBhvr>
                                        <p:cTn id="64" dur="500" accel="50000" fill="hold">
                                          <p:stCondLst>
                                            <p:cond delay="500"/>
                                          </p:stCondLst>
                                        </p:cTn>
                                        <p:tgtEl>
                                          <p:spTgt spid="590850">
                                            <p:txEl>
                                              <p:pRg st="5" end="5"/>
                                            </p:txEl>
                                          </p:spTgt>
                                        </p:tgtEl>
                                        <p:attrNameLst>
                                          <p:attrName>ppt_w</p:attrName>
                                        </p:attrNameLst>
                                      </p:cBhvr>
                                      <p:tavLst>
                                        <p:tav tm="0">
                                          <p:val>
                                            <p:strVal val="#ppt_w*.05"/>
                                          </p:val>
                                        </p:tav>
                                        <p:tav tm="100000">
                                          <p:val>
                                            <p:strVal val="#ppt_w"/>
                                          </p:val>
                                        </p:tav>
                                      </p:tavLst>
                                    </p:anim>
                                    <p:anim calcmode="lin" valueType="num">
                                      <p:cBhvr>
                                        <p:cTn id="65" dur="1000" fill="hold"/>
                                        <p:tgtEl>
                                          <p:spTgt spid="590850">
                                            <p:txEl>
                                              <p:pRg st="5" end="5"/>
                                            </p:txEl>
                                          </p:spTgt>
                                        </p:tgtEl>
                                        <p:attrNameLst>
                                          <p:attrName>ppt_h</p:attrName>
                                        </p:attrNameLst>
                                      </p:cBhvr>
                                      <p:tavLst>
                                        <p:tav tm="0">
                                          <p:val>
                                            <p:strVal val="#ppt_h"/>
                                          </p:val>
                                        </p:tav>
                                        <p:tav tm="100000">
                                          <p:val>
                                            <p:strVal val="#ppt_h"/>
                                          </p:val>
                                        </p:tav>
                                      </p:tavLst>
                                    </p:anim>
                                    <p:anim calcmode="lin" valueType="num">
                                      <p:cBhvr>
                                        <p:cTn id="66" dur="500" decel="50000" fill="hold">
                                          <p:stCondLst>
                                            <p:cond delay="0"/>
                                          </p:stCondLst>
                                        </p:cTn>
                                        <p:tgtEl>
                                          <p:spTgt spid="590850">
                                            <p:txEl>
                                              <p:pRg st="5" end="5"/>
                                            </p:txEl>
                                          </p:spTgt>
                                        </p:tgtEl>
                                        <p:attrNameLst>
                                          <p:attrName>ppt_x</p:attrName>
                                        </p:attrNameLst>
                                      </p:cBhvr>
                                      <p:tavLst>
                                        <p:tav tm="0">
                                          <p:val>
                                            <p:strVal val="#ppt_x+.4"/>
                                          </p:val>
                                        </p:tav>
                                        <p:tav tm="100000">
                                          <p:val>
                                            <p:strVal val="#ppt_x"/>
                                          </p:val>
                                        </p:tav>
                                      </p:tavLst>
                                    </p:anim>
                                    <p:anim calcmode="lin" valueType="num">
                                      <p:cBhvr>
                                        <p:cTn id="67" dur="500" decel="50000" fill="hold">
                                          <p:stCondLst>
                                            <p:cond delay="0"/>
                                          </p:stCondLst>
                                        </p:cTn>
                                        <p:tgtEl>
                                          <p:spTgt spid="590850">
                                            <p:txEl>
                                              <p:pRg st="5" end="5"/>
                                            </p:txEl>
                                          </p:spTgt>
                                        </p:tgtEl>
                                        <p:attrNameLst>
                                          <p:attrName>ppt_y</p:attrName>
                                        </p:attrNameLst>
                                      </p:cBhvr>
                                      <p:tavLst>
                                        <p:tav tm="0">
                                          <p:val>
                                            <p:strVal val="#ppt_y-.2"/>
                                          </p:val>
                                        </p:tav>
                                        <p:tav tm="100000">
                                          <p:val>
                                            <p:strVal val="#ppt_y+.1"/>
                                          </p:val>
                                        </p:tav>
                                      </p:tavLst>
                                    </p:anim>
                                    <p:anim calcmode="lin" valueType="num">
                                      <p:cBhvr>
                                        <p:cTn id="68" dur="500" accel="50000" fill="hold">
                                          <p:stCondLst>
                                            <p:cond delay="500"/>
                                          </p:stCondLst>
                                        </p:cTn>
                                        <p:tgtEl>
                                          <p:spTgt spid="590850">
                                            <p:txEl>
                                              <p:pRg st="5" end="5"/>
                                            </p:txEl>
                                          </p:spTgt>
                                        </p:tgtEl>
                                        <p:attrNameLst>
                                          <p:attrName>ppt_y</p:attrName>
                                        </p:attrNameLst>
                                      </p:cBhvr>
                                      <p:tavLst>
                                        <p:tav tm="0">
                                          <p:val>
                                            <p:strVal val="#ppt_y+.1"/>
                                          </p:val>
                                        </p:tav>
                                        <p:tav tm="100000">
                                          <p:val>
                                            <p:strVal val="#ppt_y"/>
                                          </p:val>
                                        </p:tav>
                                      </p:tavLst>
                                    </p:anim>
                                    <p:animEffect transition="in" filter="fade">
                                      <p:cBhvr>
                                        <p:cTn id="69" dur="1000" decel="50000">
                                          <p:stCondLst>
                                            <p:cond delay="0"/>
                                          </p:stCondLst>
                                        </p:cTn>
                                        <p:tgtEl>
                                          <p:spTgt spid="590850">
                                            <p:txEl>
                                              <p:pRg st="5" end="5"/>
                                            </p:txEl>
                                          </p:spTgt>
                                        </p:tgtEl>
                                      </p:cBhvr>
                                    </p:animEffect>
                                  </p:childTnLst>
                                </p:cTn>
                              </p:par>
                            </p:childTnLst>
                          </p:cTn>
                        </p:par>
                        <p:par>
                          <p:cTn id="70" fill="hold" nodeType="afterGroup">
                            <p:stCondLst>
                              <p:cond delay="6000"/>
                            </p:stCondLst>
                            <p:childTnLst>
                              <p:par>
                                <p:cTn id="71" presetID="25" presetClass="entr" presetSubtype="0" fill="hold" grpId="0" nodeType="afterEffect">
                                  <p:stCondLst>
                                    <p:cond delay="0"/>
                                  </p:stCondLst>
                                  <p:childTnLst>
                                    <p:set>
                                      <p:cBhvr>
                                        <p:cTn id="72" dur="1" fill="hold">
                                          <p:stCondLst>
                                            <p:cond delay="0"/>
                                          </p:stCondLst>
                                        </p:cTn>
                                        <p:tgtEl>
                                          <p:spTgt spid="590850">
                                            <p:txEl>
                                              <p:pRg st="6" end="6"/>
                                            </p:txEl>
                                          </p:spTgt>
                                        </p:tgtEl>
                                        <p:attrNameLst>
                                          <p:attrName>style.visibility</p:attrName>
                                        </p:attrNameLst>
                                      </p:cBhvr>
                                      <p:to>
                                        <p:strVal val="visible"/>
                                      </p:to>
                                    </p:set>
                                    <p:anim calcmode="lin" valueType="num">
                                      <p:cBhvr>
                                        <p:cTn id="73" dur="500" decel="50000" fill="hold">
                                          <p:stCondLst>
                                            <p:cond delay="0"/>
                                          </p:stCondLst>
                                        </p:cTn>
                                        <p:tgtEl>
                                          <p:spTgt spid="590850">
                                            <p:txEl>
                                              <p:pRg st="6" end="6"/>
                                            </p:txEl>
                                          </p:spTgt>
                                        </p:tgtEl>
                                        <p:attrNameLst>
                                          <p:attrName>style.rotation</p:attrName>
                                        </p:attrNameLst>
                                      </p:cBhvr>
                                      <p:tavLst>
                                        <p:tav tm="0">
                                          <p:val>
                                            <p:fltVal val="-90"/>
                                          </p:val>
                                        </p:tav>
                                        <p:tav tm="100000">
                                          <p:val>
                                            <p:fltVal val="0"/>
                                          </p:val>
                                        </p:tav>
                                      </p:tavLst>
                                    </p:anim>
                                    <p:anim calcmode="lin" valueType="num">
                                      <p:cBhvr>
                                        <p:cTn id="74" dur="500" decel="50000" fill="hold">
                                          <p:stCondLst>
                                            <p:cond delay="0"/>
                                          </p:stCondLst>
                                        </p:cTn>
                                        <p:tgtEl>
                                          <p:spTgt spid="590850">
                                            <p:txEl>
                                              <p:pRg st="6" end="6"/>
                                            </p:txEl>
                                          </p:spTgt>
                                        </p:tgtEl>
                                        <p:attrNameLst>
                                          <p:attrName>ppt_w</p:attrName>
                                        </p:attrNameLst>
                                      </p:cBhvr>
                                      <p:tavLst>
                                        <p:tav tm="0">
                                          <p:val>
                                            <p:strVal val="#ppt_w"/>
                                          </p:val>
                                        </p:tav>
                                        <p:tav tm="100000">
                                          <p:val>
                                            <p:strVal val="#ppt_w*.05"/>
                                          </p:val>
                                        </p:tav>
                                      </p:tavLst>
                                    </p:anim>
                                    <p:anim calcmode="lin" valueType="num">
                                      <p:cBhvr>
                                        <p:cTn id="75" dur="500" accel="50000" fill="hold">
                                          <p:stCondLst>
                                            <p:cond delay="500"/>
                                          </p:stCondLst>
                                        </p:cTn>
                                        <p:tgtEl>
                                          <p:spTgt spid="590850">
                                            <p:txEl>
                                              <p:pRg st="6" end="6"/>
                                            </p:txEl>
                                          </p:spTgt>
                                        </p:tgtEl>
                                        <p:attrNameLst>
                                          <p:attrName>ppt_w</p:attrName>
                                        </p:attrNameLst>
                                      </p:cBhvr>
                                      <p:tavLst>
                                        <p:tav tm="0">
                                          <p:val>
                                            <p:strVal val="#ppt_w*.05"/>
                                          </p:val>
                                        </p:tav>
                                        <p:tav tm="100000">
                                          <p:val>
                                            <p:strVal val="#ppt_w"/>
                                          </p:val>
                                        </p:tav>
                                      </p:tavLst>
                                    </p:anim>
                                    <p:anim calcmode="lin" valueType="num">
                                      <p:cBhvr>
                                        <p:cTn id="76" dur="1000" fill="hold"/>
                                        <p:tgtEl>
                                          <p:spTgt spid="590850">
                                            <p:txEl>
                                              <p:pRg st="6" end="6"/>
                                            </p:txEl>
                                          </p:spTgt>
                                        </p:tgtEl>
                                        <p:attrNameLst>
                                          <p:attrName>ppt_h</p:attrName>
                                        </p:attrNameLst>
                                      </p:cBhvr>
                                      <p:tavLst>
                                        <p:tav tm="0">
                                          <p:val>
                                            <p:strVal val="#ppt_h"/>
                                          </p:val>
                                        </p:tav>
                                        <p:tav tm="100000">
                                          <p:val>
                                            <p:strVal val="#ppt_h"/>
                                          </p:val>
                                        </p:tav>
                                      </p:tavLst>
                                    </p:anim>
                                    <p:anim calcmode="lin" valueType="num">
                                      <p:cBhvr>
                                        <p:cTn id="77" dur="500" decel="50000" fill="hold">
                                          <p:stCondLst>
                                            <p:cond delay="0"/>
                                          </p:stCondLst>
                                        </p:cTn>
                                        <p:tgtEl>
                                          <p:spTgt spid="590850">
                                            <p:txEl>
                                              <p:pRg st="6" end="6"/>
                                            </p:txEl>
                                          </p:spTgt>
                                        </p:tgtEl>
                                        <p:attrNameLst>
                                          <p:attrName>ppt_x</p:attrName>
                                        </p:attrNameLst>
                                      </p:cBhvr>
                                      <p:tavLst>
                                        <p:tav tm="0">
                                          <p:val>
                                            <p:strVal val="#ppt_x+.4"/>
                                          </p:val>
                                        </p:tav>
                                        <p:tav tm="100000">
                                          <p:val>
                                            <p:strVal val="#ppt_x"/>
                                          </p:val>
                                        </p:tav>
                                      </p:tavLst>
                                    </p:anim>
                                    <p:anim calcmode="lin" valueType="num">
                                      <p:cBhvr>
                                        <p:cTn id="78" dur="500" decel="50000" fill="hold">
                                          <p:stCondLst>
                                            <p:cond delay="0"/>
                                          </p:stCondLst>
                                        </p:cTn>
                                        <p:tgtEl>
                                          <p:spTgt spid="590850">
                                            <p:txEl>
                                              <p:pRg st="6" end="6"/>
                                            </p:txEl>
                                          </p:spTgt>
                                        </p:tgtEl>
                                        <p:attrNameLst>
                                          <p:attrName>ppt_y</p:attrName>
                                        </p:attrNameLst>
                                      </p:cBhvr>
                                      <p:tavLst>
                                        <p:tav tm="0">
                                          <p:val>
                                            <p:strVal val="#ppt_y-.2"/>
                                          </p:val>
                                        </p:tav>
                                        <p:tav tm="100000">
                                          <p:val>
                                            <p:strVal val="#ppt_y+.1"/>
                                          </p:val>
                                        </p:tav>
                                      </p:tavLst>
                                    </p:anim>
                                    <p:anim calcmode="lin" valueType="num">
                                      <p:cBhvr>
                                        <p:cTn id="79" dur="500" accel="50000" fill="hold">
                                          <p:stCondLst>
                                            <p:cond delay="500"/>
                                          </p:stCondLst>
                                        </p:cTn>
                                        <p:tgtEl>
                                          <p:spTgt spid="590850">
                                            <p:txEl>
                                              <p:pRg st="6" end="6"/>
                                            </p:txEl>
                                          </p:spTgt>
                                        </p:tgtEl>
                                        <p:attrNameLst>
                                          <p:attrName>ppt_y</p:attrName>
                                        </p:attrNameLst>
                                      </p:cBhvr>
                                      <p:tavLst>
                                        <p:tav tm="0">
                                          <p:val>
                                            <p:strVal val="#ppt_y+.1"/>
                                          </p:val>
                                        </p:tav>
                                        <p:tav tm="100000">
                                          <p:val>
                                            <p:strVal val="#ppt_y"/>
                                          </p:val>
                                        </p:tav>
                                      </p:tavLst>
                                    </p:anim>
                                    <p:animEffect transition="in" filter="fade">
                                      <p:cBhvr>
                                        <p:cTn id="80" dur="1000" decel="50000">
                                          <p:stCondLst>
                                            <p:cond delay="0"/>
                                          </p:stCondLst>
                                        </p:cTn>
                                        <p:tgtEl>
                                          <p:spTgt spid="590850">
                                            <p:txEl>
                                              <p:pRg st="6" end="6"/>
                                            </p:txEl>
                                          </p:spTgt>
                                        </p:tgtEl>
                                      </p:cBhvr>
                                    </p:animEffect>
                                  </p:childTnLst>
                                </p:cTn>
                              </p:par>
                            </p:childTnLst>
                          </p:cTn>
                        </p:par>
                        <p:par>
                          <p:cTn id="81" fill="hold" nodeType="afterGroup">
                            <p:stCondLst>
                              <p:cond delay="7000"/>
                            </p:stCondLst>
                            <p:childTnLst>
                              <p:par>
                                <p:cTn id="82" presetID="25" presetClass="entr" presetSubtype="0" fill="hold" grpId="0" nodeType="afterEffect">
                                  <p:stCondLst>
                                    <p:cond delay="0"/>
                                  </p:stCondLst>
                                  <p:childTnLst>
                                    <p:set>
                                      <p:cBhvr>
                                        <p:cTn id="83" dur="1" fill="hold">
                                          <p:stCondLst>
                                            <p:cond delay="0"/>
                                          </p:stCondLst>
                                        </p:cTn>
                                        <p:tgtEl>
                                          <p:spTgt spid="590850">
                                            <p:txEl>
                                              <p:pRg st="7" end="7"/>
                                            </p:txEl>
                                          </p:spTgt>
                                        </p:tgtEl>
                                        <p:attrNameLst>
                                          <p:attrName>style.visibility</p:attrName>
                                        </p:attrNameLst>
                                      </p:cBhvr>
                                      <p:to>
                                        <p:strVal val="visible"/>
                                      </p:to>
                                    </p:set>
                                    <p:anim calcmode="lin" valueType="num">
                                      <p:cBhvr>
                                        <p:cTn id="84" dur="500" decel="50000" fill="hold">
                                          <p:stCondLst>
                                            <p:cond delay="0"/>
                                          </p:stCondLst>
                                        </p:cTn>
                                        <p:tgtEl>
                                          <p:spTgt spid="590850">
                                            <p:txEl>
                                              <p:pRg st="7" end="7"/>
                                            </p:txEl>
                                          </p:spTgt>
                                        </p:tgtEl>
                                        <p:attrNameLst>
                                          <p:attrName>style.rotation</p:attrName>
                                        </p:attrNameLst>
                                      </p:cBhvr>
                                      <p:tavLst>
                                        <p:tav tm="0">
                                          <p:val>
                                            <p:fltVal val="-90"/>
                                          </p:val>
                                        </p:tav>
                                        <p:tav tm="100000">
                                          <p:val>
                                            <p:fltVal val="0"/>
                                          </p:val>
                                        </p:tav>
                                      </p:tavLst>
                                    </p:anim>
                                    <p:anim calcmode="lin" valueType="num">
                                      <p:cBhvr>
                                        <p:cTn id="85" dur="500" decel="50000" fill="hold">
                                          <p:stCondLst>
                                            <p:cond delay="0"/>
                                          </p:stCondLst>
                                        </p:cTn>
                                        <p:tgtEl>
                                          <p:spTgt spid="590850">
                                            <p:txEl>
                                              <p:pRg st="7" end="7"/>
                                            </p:txEl>
                                          </p:spTgt>
                                        </p:tgtEl>
                                        <p:attrNameLst>
                                          <p:attrName>ppt_w</p:attrName>
                                        </p:attrNameLst>
                                      </p:cBhvr>
                                      <p:tavLst>
                                        <p:tav tm="0">
                                          <p:val>
                                            <p:strVal val="#ppt_w"/>
                                          </p:val>
                                        </p:tav>
                                        <p:tav tm="100000">
                                          <p:val>
                                            <p:strVal val="#ppt_w*.05"/>
                                          </p:val>
                                        </p:tav>
                                      </p:tavLst>
                                    </p:anim>
                                    <p:anim calcmode="lin" valueType="num">
                                      <p:cBhvr>
                                        <p:cTn id="86" dur="500" accel="50000" fill="hold">
                                          <p:stCondLst>
                                            <p:cond delay="500"/>
                                          </p:stCondLst>
                                        </p:cTn>
                                        <p:tgtEl>
                                          <p:spTgt spid="590850">
                                            <p:txEl>
                                              <p:pRg st="7" end="7"/>
                                            </p:txEl>
                                          </p:spTgt>
                                        </p:tgtEl>
                                        <p:attrNameLst>
                                          <p:attrName>ppt_w</p:attrName>
                                        </p:attrNameLst>
                                      </p:cBhvr>
                                      <p:tavLst>
                                        <p:tav tm="0">
                                          <p:val>
                                            <p:strVal val="#ppt_w*.05"/>
                                          </p:val>
                                        </p:tav>
                                        <p:tav tm="100000">
                                          <p:val>
                                            <p:strVal val="#ppt_w"/>
                                          </p:val>
                                        </p:tav>
                                      </p:tavLst>
                                    </p:anim>
                                    <p:anim calcmode="lin" valueType="num">
                                      <p:cBhvr>
                                        <p:cTn id="87" dur="1000" fill="hold"/>
                                        <p:tgtEl>
                                          <p:spTgt spid="590850">
                                            <p:txEl>
                                              <p:pRg st="7" end="7"/>
                                            </p:txEl>
                                          </p:spTgt>
                                        </p:tgtEl>
                                        <p:attrNameLst>
                                          <p:attrName>ppt_h</p:attrName>
                                        </p:attrNameLst>
                                      </p:cBhvr>
                                      <p:tavLst>
                                        <p:tav tm="0">
                                          <p:val>
                                            <p:strVal val="#ppt_h"/>
                                          </p:val>
                                        </p:tav>
                                        <p:tav tm="100000">
                                          <p:val>
                                            <p:strVal val="#ppt_h"/>
                                          </p:val>
                                        </p:tav>
                                      </p:tavLst>
                                    </p:anim>
                                    <p:anim calcmode="lin" valueType="num">
                                      <p:cBhvr>
                                        <p:cTn id="88" dur="500" decel="50000" fill="hold">
                                          <p:stCondLst>
                                            <p:cond delay="0"/>
                                          </p:stCondLst>
                                        </p:cTn>
                                        <p:tgtEl>
                                          <p:spTgt spid="590850">
                                            <p:txEl>
                                              <p:pRg st="7" end="7"/>
                                            </p:txEl>
                                          </p:spTgt>
                                        </p:tgtEl>
                                        <p:attrNameLst>
                                          <p:attrName>ppt_x</p:attrName>
                                        </p:attrNameLst>
                                      </p:cBhvr>
                                      <p:tavLst>
                                        <p:tav tm="0">
                                          <p:val>
                                            <p:strVal val="#ppt_x+.4"/>
                                          </p:val>
                                        </p:tav>
                                        <p:tav tm="100000">
                                          <p:val>
                                            <p:strVal val="#ppt_x"/>
                                          </p:val>
                                        </p:tav>
                                      </p:tavLst>
                                    </p:anim>
                                    <p:anim calcmode="lin" valueType="num">
                                      <p:cBhvr>
                                        <p:cTn id="89" dur="500" decel="50000" fill="hold">
                                          <p:stCondLst>
                                            <p:cond delay="0"/>
                                          </p:stCondLst>
                                        </p:cTn>
                                        <p:tgtEl>
                                          <p:spTgt spid="590850">
                                            <p:txEl>
                                              <p:pRg st="7" end="7"/>
                                            </p:txEl>
                                          </p:spTgt>
                                        </p:tgtEl>
                                        <p:attrNameLst>
                                          <p:attrName>ppt_y</p:attrName>
                                        </p:attrNameLst>
                                      </p:cBhvr>
                                      <p:tavLst>
                                        <p:tav tm="0">
                                          <p:val>
                                            <p:strVal val="#ppt_y-.2"/>
                                          </p:val>
                                        </p:tav>
                                        <p:tav tm="100000">
                                          <p:val>
                                            <p:strVal val="#ppt_y+.1"/>
                                          </p:val>
                                        </p:tav>
                                      </p:tavLst>
                                    </p:anim>
                                    <p:anim calcmode="lin" valueType="num">
                                      <p:cBhvr>
                                        <p:cTn id="90" dur="500" accel="50000" fill="hold">
                                          <p:stCondLst>
                                            <p:cond delay="500"/>
                                          </p:stCondLst>
                                        </p:cTn>
                                        <p:tgtEl>
                                          <p:spTgt spid="590850">
                                            <p:txEl>
                                              <p:pRg st="7" end="7"/>
                                            </p:txEl>
                                          </p:spTgt>
                                        </p:tgtEl>
                                        <p:attrNameLst>
                                          <p:attrName>ppt_y</p:attrName>
                                        </p:attrNameLst>
                                      </p:cBhvr>
                                      <p:tavLst>
                                        <p:tav tm="0">
                                          <p:val>
                                            <p:strVal val="#ppt_y+.1"/>
                                          </p:val>
                                        </p:tav>
                                        <p:tav tm="100000">
                                          <p:val>
                                            <p:strVal val="#ppt_y"/>
                                          </p:val>
                                        </p:tav>
                                      </p:tavLst>
                                    </p:anim>
                                    <p:animEffect transition="in" filter="fade">
                                      <p:cBhvr>
                                        <p:cTn id="91" dur="1000" decel="50000">
                                          <p:stCondLst>
                                            <p:cond delay="0"/>
                                          </p:stCondLst>
                                        </p:cTn>
                                        <p:tgtEl>
                                          <p:spTgt spid="590850">
                                            <p:txEl>
                                              <p:pRg st="7" end="7"/>
                                            </p:txEl>
                                          </p:spTgt>
                                        </p:tgtEl>
                                      </p:cBhvr>
                                    </p:animEffect>
                                  </p:childTnLst>
                                </p:cTn>
                              </p:par>
                            </p:childTnLst>
                          </p:cTn>
                        </p:par>
                      </p:childTnLst>
                    </p:cTn>
                  </p:par>
                  <p:par>
                    <p:cTn id="92" fill="hold" nodeType="clickPar">
                      <p:stCondLst>
                        <p:cond delay="indefinite"/>
                      </p:stCondLst>
                      <p:childTnLst>
                        <p:par>
                          <p:cTn id="93" fill="hold" nodeType="withGroup">
                            <p:stCondLst>
                              <p:cond delay="0"/>
                            </p:stCondLst>
                            <p:childTnLst>
                              <p:par>
                                <p:cTn id="94" presetID="29" presetClass="entr" presetSubtype="0" fill="hold" nodeType="clickEffect">
                                  <p:stCondLst>
                                    <p:cond delay="0"/>
                                  </p:stCondLst>
                                  <p:childTnLst>
                                    <p:set>
                                      <p:cBhvr>
                                        <p:cTn id="95" dur="1" fill="hold">
                                          <p:stCondLst>
                                            <p:cond delay="0"/>
                                          </p:stCondLst>
                                        </p:cTn>
                                        <p:tgtEl>
                                          <p:spTgt spid="590851"/>
                                        </p:tgtEl>
                                        <p:attrNameLst>
                                          <p:attrName>style.visibility</p:attrName>
                                        </p:attrNameLst>
                                      </p:cBhvr>
                                      <p:to>
                                        <p:strVal val="visible"/>
                                      </p:to>
                                    </p:set>
                                    <p:anim calcmode="lin" valueType="num">
                                      <p:cBhvr>
                                        <p:cTn id="96" dur="1000" fill="hold"/>
                                        <p:tgtEl>
                                          <p:spTgt spid="590851"/>
                                        </p:tgtEl>
                                        <p:attrNameLst>
                                          <p:attrName>ppt_x</p:attrName>
                                        </p:attrNameLst>
                                      </p:cBhvr>
                                      <p:tavLst>
                                        <p:tav tm="0">
                                          <p:val>
                                            <p:strVal val="#ppt_x-.2"/>
                                          </p:val>
                                        </p:tav>
                                        <p:tav tm="100000">
                                          <p:val>
                                            <p:strVal val="#ppt_x"/>
                                          </p:val>
                                        </p:tav>
                                      </p:tavLst>
                                    </p:anim>
                                    <p:anim calcmode="lin" valueType="num">
                                      <p:cBhvr>
                                        <p:cTn id="97" dur="1000" fill="hold"/>
                                        <p:tgtEl>
                                          <p:spTgt spid="590851"/>
                                        </p:tgtEl>
                                        <p:attrNameLst>
                                          <p:attrName>ppt_y</p:attrName>
                                        </p:attrNameLst>
                                      </p:cBhvr>
                                      <p:tavLst>
                                        <p:tav tm="0">
                                          <p:val>
                                            <p:strVal val="#ppt_y"/>
                                          </p:val>
                                        </p:tav>
                                        <p:tav tm="100000">
                                          <p:val>
                                            <p:strVal val="#ppt_y"/>
                                          </p:val>
                                        </p:tav>
                                      </p:tavLst>
                                    </p:anim>
                                    <p:animEffect transition="in" filter="wipe(right)" prLst="gradientSize: 0.1">
                                      <p:cBhvr>
                                        <p:cTn id="98" dur="1000"/>
                                        <p:tgtEl>
                                          <p:spTgt spid="5908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0850"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2355" name="Rectangle 3"/>
          <p:cNvSpPr>
            <a:spLocks noGrp="1" noChangeArrowheads="1"/>
          </p:cNvSpPr>
          <p:nvPr>
            <p:ph type="body" idx="1"/>
          </p:nvPr>
        </p:nvSpPr>
        <p:spPr>
          <a:xfrm>
            <a:off x="0" y="620713"/>
            <a:ext cx="9144000" cy="6858000"/>
          </a:xfrm>
        </p:spPr>
        <p:txBody>
          <a:bodyPr/>
          <a:lstStyle/>
          <a:p>
            <a:pPr eaLnBrk="1" hangingPunct="1">
              <a:buFont typeface="Wingdings" pitchFamily="2" charset="2"/>
              <a:buNone/>
              <a:defRPr/>
            </a:pPr>
            <a:r>
              <a:rPr lang="ru-RU" sz="2700" dirty="0" smtClean="0">
                <a:latin typeface="Monotype Corsiva" pitchFamily="66" charset="0"/>
              </a:rPr>
              <a:t>       Сила трения </a:t>
            </a:r>
            <a:r>
              <a:rPr lang="en-US" sz="2700" dirty="0" smtClean="0">
                <a:latin typeface="Monotype Corsiva" pitchFamily="66" charset="0"/>
              </a:rPr>
              <a:t>F</a:t>
            </a:r>
            <a:r>
              <a:rPr lang="ru-RU" sz="2700" dirty="0" smtClean="0">
                <a:latin typeface="Monotype Corsiva" pitchFamily="66" charset="0"/>
              </a:rPr>
              <a:t>, действует со стороны земли на ведомые колеса, </a:t>
            </a:r>
          </a:p>
          <a:p>
            <a:pPr eaLnBrk="1" hangingPunct="1">
              <a:buFont typeface="Wingdings" pitchFamily="2" charset="2"/>
              <a:buNone/>
              <a:defRPr/>
            </a:pPr>
            <a:r>
              <a:rPr lang="ru-RU" sz="2700" dirty="0" smtClean="0">
                <a:latin typeface="Monotype Corsiva" pitchFamily="66" charset="0"/>
              </a:rPr>
              <a:t>и сила сопротивления воздуха </a:t>
            </a:r>
            <a:r>
              <a:rPr lang="en-US" sz="2700" dirty="0" smtClean="0">
                <a:latin typeface="Monotype Corsiva" pitchFamily="66" charset="0"/>
              </a:rPr>
              <a:t>F</a:t>
            </a:r>
            <a:r>
              <a:rPr lang="en-US" sz="1200" dirty="0" smtClean="0">
                <a:latin typeface="Monotype Corsiva" pitchFamily="66" charset="0"/>
              </a:rPr>
              <a:t>3</a:t>
            </a:r>
            <a:r>
              <a:rPr lang="en-US" sz="2700" dirty="0" smtClean="0">
                <a:latin typeface="Monotype Corsiva" pitchFamily="66" charset="0"/>
              </a:rPr>
              <a:t> </a:t>
            </a:r>
            <a:r>
              <a:rPr lang="ru-RU" sz="2700" dirty="0" smtClean="0">
                <a:latin typeface="Monotype Corsiva" pitchFamily="66" charset="0"/>
              </a:rPr>
              <a:t> </a:t>
            </a:r>
            <a:r>
              <a:rPr lang="ru-RU" sz="2700" dirty="0" smtClean="0">
                <a:latin typeface="Monotype Corsiva" pitchFamily="66" charset="0"/>
              </a:rPr>
              <a:t>направлены </a:t>
            </a:r>
            <a:r>
              <a:rPr lang="ru-RU" sz="2700" dirty="0" smtClean="0">
                <a:latin typeface="Monotype Corsiva" pitchFamily="66" charset="0"/>
              </a:rPr>
              <a:t>назад и способны </a:t>
            </a:r>
          </a:p>
          <a:p>
            <a:pPr eaLnBrk="1" hangingPunct="1">
              <a:buFont typeface="Wingdings" pitchFamily="2" charset="2"/>
              <a:buNone/>
              <a:defRPr/>
            </a:pPr>
            <a:r>
              <a:rPr lang="ru-RU" sz="2700" dirty="0" smtClean="0">
                <a:latin typeface="Monotype Corsiva" pitchFamily="66" charset="0"/>
              </a:rPr>
              <a:t>только затормозить движение. Единственной внешней силой, </a:t>
            </a:r>
          </a:p>
          <a:p>
            <a:pPr eaLnBrk="1" hangingPunct="1">
              <a:buFont typeface="Wingdings" pitchFamily="2" charset="2"/>
              <a:buNone/>
              <a:defRPr/>
            </a:pPr>
            <a:r>
              <a:rPr lang="ru-RU" sz="2700" dirty="0" smtClean="0">
                <a:latin typeface="Monotype Corsiva" pitchFamily="66" charset="0"/>
              </a:rPr>
              <a:t>способной увеличить скорость автомобиля, является сила трения </a:t>
            </a:r>
          </a:p>
          <a:p>
            <a:pPr eaLnBrk="1" hangingPunct="1">
              <a:buFont typeface="Wingdings" pitchFamily="2" charset="2"/>
              <a:buNone/>
              <a:defRPr/>
            </a:pPr>
            <a:r>
              <a:rPr lang="ru-RU" sz="2700" dirty="0" smtClean="0">
                <a:latin typeface="Monotype Corsiva" pitchFamily="66" charset="0"/>
              </a:rPr>
              <a:t>покоя </a:t>
            </a:r>
            <a:r>
              <a:rPr lang="en-US" sz="2700" dirty="0" smtClean="0">
                <a:latin typeface="Monotype Corsiva" pitchFamily="66" charset="0"/>
              </a:rPr>
              <a:t>F</a:t>
            </a:r>
            <a:r>
              <a:rPr lang="en-US" sz="1200" dirty="0" smtClean="0">
                <a:latin typeface="Monotype Corsiva" pitchFamily="66" charset="0"/>
              </a:rPr>
              <a:t>1</a:t>
            </a:r>
            <a:r>
              <a:rPr lang="en-US" sz="2700" dirty="0" smtClean="0">
                <a:latin typeface="Monotype Corsiva" pitchFamily="66" charset="0"/>
              </a:rPr>
              <a:t> </a:t>
            </a:r>
            <a:r>
              <a:rPr lang="ru-RU" sz="2700" dirty="0" smtClean="0">
                <a:latin typeface="Monotype Corsiva" pitchFamily="66" charset="0"/>
              </a:rPr>
              <a:t>действующая на ведущие колеса. Не будь этой силы, </a:t>
            </a:r>
          </a:p>
          <a:p>
            <a:pPr eaLnBrk="1" hangingPunct="1">
              <a:buFont typeface="Wingdings" pitchFamily="2" charset="2"/>
              <a:buNone/>
              <a:defRPr/>
            </a:pPr>
            <a:r>
              <a:rPr lang="ru-RU" sz="2700" dirty="0" smtClean="0">
                <a:latin typeface="Monotype Corsiva" pitchFamily="66" charset="0"/>
              </a:rPr>
              <a:t>автомобиль буксовал бы на месте, несмотря на вращение ведущих </a:t>
            </a:r>
          </a:p>
          <a:p>
            <a:pPr eaLnBrk="1" hangingPunct="1">
              <a:buFont typeface="Wingdings" pitchFamily="2" charset="2"/>
              <a:buNone/>
              <a:defRPr/>
            </a:pPr>
            <a:r>
              <a:rPr lang="ru-RU" sz="2700" dirty="0" smtClean="0">
                <a:latin typeface="Monotype Corsiva" pitchFamily="66" charset="0"/>
              </a:rPr>
              <a:t>колес. </a:t>
            </a:r>
          </a:p>
          <a:p>
            <a:pPr eaLnBrk="1" hangingPunct="1">
              <a:buFont typeface="Wingdings" pitchFamily="2" charset="2"/>
              <a:buNone/>
              <a:defRPr/>
            </a:pPr>
            <a:endParaRPr lang="ru-RU" sz="2700" dirty="0" smtClean="0">
              <a:latin typeface="Monotype Corsiva" pitchFamily="66" charset="0"/>
            </a:endParaRPr>
          </a:p>
          <a:p>
            <a:pPr eaLnBrk="1" hangingPunct="1">
              <a:buFont typeface="Wingdings" pitchFamily="2" charset="2"/>
              <a:buNone/>
              <a:defRPr/>
            </a:pPr>
            <a:r>
              <a:rPr lang="ru-RU" sz="2700" dirty="0" smtClean="0">
                <a:latin typeface="Monotype Corsiva" pitchFamily="66" charset="0"/>
              </a:rPr>
              <a:t>       Эти силы возникают лишь при условии, что какие-нибудь другие </a:t>
            </a:r>
          </a:p>
          <a:p>
            <a:pPr eaLnBrk="1" hangingPunct="1">
              <a:buFont typeface="Wingdings" pitchFamily="2" charset="2"/>
              <a:buNone/>
              <a:defRPr/>
            </a:pPr>
            <a:r>
              <a:rPr lang="ru-RU" sz="2700" dirty="0" smtClean="0">
                <a:latin typeface="Monotype Corsiva" pitchFamily="66" charset="0"/>
              </a:rPr>
              <a:t>тела стремятся вызвать относительное движение тел (шин или </a:t>
            </a:r>
          </a:p>
          <a:p>
            <a:pPr eaLnBrk="1" hangingPunct="1">
              <a:buFont typeface="Wingdings" pitchFamily="2" charset="2"/>
              <a:buNone/>
              <a:defRPr/>
            </a:pPr>
            <a:r>
              <a:rPr lang="ru-RU" sz="2700" dirty="0" smtClean="0">
                <a:latin typeface="Monotype Corsiva" pitchFamily="66" charset="0"/>
              </a:rPr>
              <a:t>ступней ног относительно земли).</a:t>
            </a:r>
          </a:p>
          <a:p>
            <a:pPr eaLnBrk="1" hangingPunct="1">
              <a:buFont typeface="Wingdings" pitchFamily="2" charset="2"/>
              <a:buNone/>
              <a:defRPr/>
            </a:pPr>
            <a:endParaRPr lang="ru-RU" sz="2700" dirty="0" smtClean="0">
              <a:latin typeface="Monotype Corsiva"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612355">
                                            <p:txEl>
                                              <p:pRg st="0" end="0"/>
                                            </p:txEl>
                                          </p:spTgt>
                                        </p:tgtEl>
                                        <p:attrNameLst>
                                          <p:attrName>style.visibility</p:attrName>
                                        </p:attrNameLst>
                                      </p:cBhvr>
                                      <p:to>
                                        <p:strVal val="visible"/>
                                      </p:to>
                                    </p:set>
                                    <p:animEffect transition="in" filter="fade">
                                      <p:cBhvr>
                                        <p:cTn id="7" dur="1000"/>
                                        <p:tgtEl>
                                          <p:spTgt spid="612355">
                                            <p:txEl>
                                              <p:pRg st="0" end="0"/>
                                            </p:txEl>
                                          </p:spTgt>
                                        </p:tgtEl>
                                      </p:cBhvr>
                                    </p:animEffect>
                                    <p:anim calcmode="lin" valueType="num">
                                      <p:cBhvr>
                                        <p:cTn id="8" dur="1000" fill="hold"/>
                                        <p:tgtEl>
                                          <p:spTgt spid="61235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1235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612355">
                                            <p:txEl>
                                              <p:pRg st="1" end="1"/>
                                            </p:txEl>
                                          </p:spTgt>
                                        </p:tgtEl>
                                        <p:attrNameLst>
                                          <p:attrName>style.visibility</p:attrName>
                                        </p:attrNameLst>
                                      </p:cBhvr>
                                      <p:to>
                                        <p:strVal val="visible"/>
                                      </p:to>
                                    </p:set>
                                    <p:animEffect transition="in" filter="fade">
                                      <p:cBhvr>
                                        <p:cTn id="14" dur="1000"/>
                                        <p:tgtEl>
                                          <p:spTgt spid="612355">
                                            <p:txEl>
                                              <p:pRg st="1" end="1"/>
                                            </p:txEl>
                                          </p:spTgt>
                                        </p:tgtEl>
                                      </p:cBhvr>
                                    </p:animEffect>
                                    <p:anim calcmode="lin" valueType="num">
                                      <p:cBhvr>
                                        <p:cTn id="15" dur="1000" fill="hold"/>
                                        <p:tgtEl>
                                          <p:spTgt spid="61235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1235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612355">
                                            <p:txEl>
                                              <p:pRg st="2" end="2"/>
                                            </p:txEl>
                                          </p:spTgt>
                                        </p:tgtEl>
                                        <p:attrNameLst>
                                          <p:attrName>style.visibility</p:attrName>
                                        </p:attrNameLst>
                                      </p:cBhvr>
                                      <p:to>
                                        <p:strVal val="visible"/>
                                      </p:to>
                                    </p:set>
                                    <p:animEffect transition="in" filter="fade">
                                      <p:cBhvr>
                                        <p:cTn id="21" dur="1000"/>
                                        <p:tgtEl>
                                          <p:spTgt spid="612355">
                                            <p:txEl>
                                              <p:pRg st="2" end="2"/>
                                            </p:txEl>
                                          </p:spTgt>
                                        </p:tgtEl>
                                      </p:cBhvr>
                                    </p:animEffect>
                                    <p:anim calcmode="lin" valueType="num">
                                      <p:cBhvr>
                                        <p:cTn id="22" dur="1000" fill="hold"/>
                                        <p:tgtEl>
                                          <p:spTgt spid="61235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61235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612355">
                                            <p:txEl>
                                              <p:pRg st="3" end="3"/>
                                            </p:txEl>
                                          </p:spTgt>
                                        </p:tgtEl>
                                        <p:attrNameLst>
                                          <p:attrName>style.visibility</p:attrName>
                                        </p:attrNameLst>
                                      </p:cBhvr>
                                      <p:to>
                                        <p:strVal val="visible"/>
                                      </p:to>
                                    </p:set>
                                    <p:animEffect transition="in" filter="fade">
                                      <p:cBhvr>
                                        <p:cTn id="28" dur="1000"/>
                                        <p:tgtEl>
                                          <p:spTgt spid="612355">
                                            <p:txEl>
                                              <p:pRg st="3" end="3"/>
                                            </p:txEl>
                                          </p:spTgt>
                                        </p:tgtEl>
                                      </p:cBhvr>
                                    </p:animEffect>
                                    <p:anim calcmode="lin" valueType="num">
                                      <p:cBhvr>
                                        <p:cTn id="29" dur="1000" fill="hold"/>
                                        <p:tgtEl>
                                          <p:spTgt spid="61235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61235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612355">
                                            <p:txEl>
                                              <p:pRg st="4" end="4"/>
                                            </p:txEl>
                                          </p:spTgt>
                                        </p:tgtEl>
                                        <p:attrNameLst>
                                          <p:attrName>style.visibility</p:attrName>
                                        </p:attrNameLst>
                                      </p:cBhvr>
                                      <p:to>
                                        <p:strVal val="visible"/>
                                      </p:to>
                                    </p:set>
                                    <p:animEffect transition="in" filter="fade">
                                      <p:cBhvr>
                                        <p:cTn id="35" dur="1000"/>
                                        <p:tgtEl>
                                          <p:spTgt spid="612355">
                                            <p:txEl>
                                              <p:pRg st="4" end="4"/>
                                            </p:txEl>
                                          </p:spTgt>
                                        </p:tgtEl>
                                      </p:cBhvr>
                                    </p:animEffect>
                                    <p:anim calcmode="lin" valueType="num">
                                      <p:cBhvr>
                                        <p:cTn id="36" dur="1000" fill="hold"/>
                                        <p:tgtEl>
                                          <p:spTgt spid="61235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61235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612355">
                                            <p:txEl>
                                              <p:pRg st="5" end="5"/>
                                            </p:txEl>
                                          </p:spTgt>
                                        </p:tgtEl>
                                        <p:attrNameLst>
                                          <p:attrName>style.visibility</p:attrName>
                                        </p:attrNameLst>
                                      </p:cBhvr>
                                      <p:to>
                                        <p:strVal val="visible"/>
                                      </p:to>
                                    </p:set>
                                    <p:animEffect transition="in" filter="fade">
                                      <p:cBhvr>
                                        <p:cTn id="42" dur="1000"/>
                                        <p:tgtEl>
                                          <p:spTgt spid="612355">
                                            <p:txEl>
                                              <p:pRg st="5" end="5"/>
                                            </p:txEl>
                                          </p:spTgt>
                                        </p:tgtEl>
                                      </p:cBhvr>
                                    </p:animEffect>
                                    <p:anim calcmode="lin" valueType="num">
                                      <p:cBhvr>
                                        <p:cTn id="43" dur="1000" fill="hold"/>
                                        <p:tgtEl>
                                          <p:spTgt spid="612355">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61235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42" presetClass="entr" presetSubtype="0" fill="hold" nodeType="clickEffect">
                                  <p:stCondLst>
                                    <p:cond delay="0"/>
                                  </p:stCondLst>
                                  <p:childTnLst>
                                    <p:set>
                                      <p:cBhvr>
                                        <p:cTn id="48" dur="1" fill="hold">
                                          <p:stCondLst>
                                            <p:cond delay="0"/>
                                          </p:stCondLst>
                                        </p:cTn>
                                        <p:tgtEl>
                                          <p:spTgt spid="612355">
                                            <p:txEl>
                                              <p:pRg st="6" end="6"/>
                                            </p:txEl>
                                          </p:spTgt>
                                        </p:tgtEl>
                                        <p:attrNameLst>
                                          <p:attrName>style.visibility</p:attrName>
                                        </p:attrNameLst>
                                      </p:cBhvr>
                                      <p:to>
                                        <p:strVal val="visible"/>
                                      </p:to>
                                    </p:set>
                                    <p:animEffect transition="in" filter="fade">
                                      <p:cBhvr>
                                        <p:cTn id="49" dur="1000"/>
                                        <p:tgtEl>
                                          <p:spTgt spid="612355">
                                            <p:txEl>
                                              <p:pRg st="6" end="6"/>
                                            </p:txEl>
                                          </p:spTgt>
                                        </p:tgtEl>
                                      </p:cBhvr>
                                    </p:animEffect>
                                    <p:anim calcmode="lin" valueType="num">
                                      <p:cBhvr>
                                        <p:cTn id="50" dur="1000" fill="hold"/>
                                        <p:tgtEl>
                                          <p:spTgt spid="612355">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61235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nodeType="clickPar">
                      <p:stCondLst>
                        <p:cond delay="indefinite"/>
                      </p:stCondLst>
                      <p:childTnLst>
                        <p:par>
                          <p:cTn id="53" fill="hold" nodeType="withGroup">
                            <p:stCondLst>
                              <p:cond delay="0"/>
                            </p:stCondLst>
                            <p:childTnLst>
                              <p:par>
                                <p:cTn id="54" presetID="42" presetClass="entr" presetSubtype="0" fill="hold" nodeType="clickEffect">
                                  <p:stCondLst>
                                    <p:cond delay="0"/>
                                  </p:stCondLst>
                                  <p:childTnLst>
                                    <p:set>
                                      <p:cBhvr>
                                        <p:cTn id="55" dur="1" fill="hold">
                                          <p:stCondLst>
                                            <p:cond delay="0"/>
                                          </p:stCondLst>
                                        </p:cTn>
                                        <p:tgtEl>
                                          <p:spTgt spid="612355">
                                            <p:txEl>
                                              <p:pRg st="8" end="8"/>
                                            </p:txEl>
                                          </p:spTgt>
                                        </p:tgtEl>
                                        <p:attrNameLst>
                                          <p:attrName>style.visibility</p:attrName>
                                        </p:attrNameLst>
                                      </p:cBhvr>
                                      <p:to>
                                        <p:strVal val="visible"/>
                                      </p:to>
                                    </p:set>
                                    <p:animEffect transition="in" filter="fade">
                                      <p:cBhvr>
                                        <p:cTn id="56" dur="1000"/>
                                        <p:tgtEl>
                                          <p:spTgt spid="612355">
                                            <p:txEl>
                                              <p:pRg st="8" end="8"/>
                                            </p:txEl>
                                          </p:spTgt>
                                        </p:tgtEl>
                                      </p:cBhvr>
                                    </p:animEffect>
                                    <p:anim calcmode="lin" valueType="num">
                                      <p:cBhvr>
                                        <p:cTn id="57" dur="1000" fill="hold"/>
                                        <p:tgtEl>
                                          <p:spTgt spid="612355">
                                            <p:txEl>
                                              <p:pRg st="8" end="8"/>
                                            </p:txEl>
                                          </p:spTgt>
                                        </p:tgtEl>
                                        <p:attrNameLst>
                                          <p:attrName>ppt_x</p:attrName>
                                        </p:attrNameLst>
                                      </p:cBhvr>
                                      <p:tavLst>
                                        <p:tav tm="0">
                                          <p:val>
                                            <p:strVal val="#ppt_x"/>
                                          </p:val>
                                        </p:tav>
                                        <p:tav tm="100000">
                                          <p:val>
                                            <p:strVal val="#ppt_x"/>
                                          </p:val>
                                        </p:tav>
                                      </p:tavLst>
                                    </p:anim>
                                    <p:anim calcmode="lin" valueType="num">
                                      <p:cBhvr>
                                        <p:cTn id="58" dur="1000" fill="hold"/>
                                        <p:tgtEl>
                                          <p:spTgt spid="612355">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42" presetClass="entr" presetSubtype="0" fill="hold" nodeType="clickEffect">
                                  <p:stCondLst>
                                    <p:cond delay="0"/>
                                  </p:stCondLst>
                                  <p:childTnLst>
                                    <p:set>
                                      <p:cBhvr>
                                        <p:cTn id="62" dur="1" fill="hold">
                                          <p:stCondLst>
                                            <p:cond delay="0"/>
                                          </p:stCondLst>
                                        </p:cTn>
                                        <p:tgtEl>
                                          <p:spTgt spid="612355">
                                            <p:txEl>
                                              <p:pRg st="9" end="9"/>
                                            </p:txEl>
                                          </p:spTgt>
                                        </p:tgtEl>
                                        <p:attrNameLst>
                                          <p:attrName>style.visibility</p:attrName>
                                        </p:attrNameLst>
                                      </p:cBhvr>
                                      <p:to>
                                        <p:strVal val="visible"/>
                                      </p:to>
                                    </p:set>
                                    <p:animEffect transition="in" filter="fade">
                                      <p:cBhvr>
                                        <p:cTn id="63" dur="1000"/>
                                        <p:tgtEl>
                                          <p:spTgt spid="612355">
                                            <p:txEl>
                                              <p:pRg st="9" end="9"/>
                                            </p:txEl>
                                          </p:spTgt>
                                        </p:tgtEl>
                                      </p:cBhvr>
                                    </p:animEffect>
                                    <p:anim calcmode="lin" valueType="num">
                                      <p:cBhvr>
                                        <p:cTn id="64" dur="1000" fill="hold"/>
                                        <p:tgtEl>
                                          <p:spTgt spid="612355">
                                            <p:txEl>
                                              <p:pRg st="9" end="9"/>
                                            </p:txEl>
                                          </p:spTgt>
                                        </p:tgtEl>
                                        <p:attrNameLst>
                                          <p:attrName>ppt_x</p:attrName>
                                        </p:attrNameLst>
                                      </p:cBhvr>
                                      <p:tavLst>
                                        <p:tav tm="0">
                                          <p:val>
                                            <p:strVal val="#ppt_x"/>
                                          </p:val>
                                        </p:tav>
                                        <p:tav tm="100000">
                                          <p:val>
                                            <p:strVal val="#ppt_x"/>
                                          </p:val>
                                        </p:tav>
                                      </p:tavLst>
                                    </p:anim>
                                    <p:anim calcmode="lin" valueType="num">
                                      <p:cBhvr>
                                        <p:cTn id="65" dur="1000" fill="hold"/>
                                        <p:tgtEl>
                                          <p:spTgt spid="612355">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66" fill="hold" nodeType="clickPar">
                      <p:stCondLst>
                        <p:cond delay="indefinite"/>
                      </p:stCondLst>
                      <p:childTnLst>
                        <p:par>
                          <p:cTn id="67" fill="hold" nodeType="withGroup">
                            <p:stCondLst>
                              <p:cond delay="0"/>
                            </p:stCondLst>
                            <p:childTnLst>
                              <p:par>
                                <p:cTn id="68" presetID="42" presetClass="entr" presetSubtype="0" fill="hold" nodeType="clickEffect">
                                  <p:stCondLst>
                                    <p:cond delay="0"/>
                                  </p:stCondLst>
                                  <p:childTnLst>
                                    <p:set>
                                      <p:cBhvr>
                                        <p:cTn id="69" dur="1" fill="hold">
                                          <p:stCondLst>
                                            <p:cond delay="0"/>
                                          </p:stCondLst>
                                        </p:cTn>
                                        <p:tgtEl>
                                          <p:spTgt spid="612355">
                                            <p:txEl>
                                              <p:pRg st="10" end="10"/>
                                            </p:txEl>
                                          </p:spTgt>
                                        </p:tgtEl>
                                        <p:attrNameLst>
                                          <p:attrName>style.visibility</p:attrName>
                                        </p:attrNameLst>
                                      </p:cBhvr>
                                      <p:to>
                                        <p:strVal val="visible"/>
                                      </p:to>
                                    </p:set>
                                    <p:animEffect transition="in" filter="fade">
                                      <p:cBhvr>
                                        <p:cTn id="70" dur="1000"/>
                                        <p:tgtEl>
                                          <p:spTgt spid="612355">
                                            <p:txEl>
                                              <p:pRg st="10" end="10"/>
                                            </p:txEl>
                                          </p:spTgt>
                                        </p:tgtEl>
                                      </p:cBhvr>
                                    </p:animEffect>
                                    <p:anim calcmode="lin" valueType="num">
                                      <p:cBhvr>
                                        <p:cTn id="71" dur="1000" fill="hold"/>
                                        <p:tgtEl>
                                          <p:spTgt spid="612355">
                                            <p:txEl>
                                              <p:pRg st="10" end="10"/>
                                            </p:txEl>
                                          </p:spTgt>
                                        </p:tgtEl>
                                        <p:attrNameLst>
                                          <p:attrName>ppt_x</p:attrName>
                                        </p:attrNameLst>
                                      </p:cBhvr>
                                      <p:tavLst>
                                        <p:tav tm="0">
                                          <p:val>
                                            <p:strVal val="#ppt_x"/>
                                          </p:val>
                                        </p:tav>
                                        <p:tav tm="100000">
                                          <p:val>
                                            <p:strVal val="#ppt_x"/>
                                          </p:val>
                                        </p:tav>
                                      </p:tavLst>
                                    </p:anim>
                                    <p:anim calcmode="lin" valueType="num">
                                      <p:cBhvr>
                                        <p:cTn id="72" dur="1000" fill="hold"/>
                                        <p:tgtEl>
                                          <p:spTgt spid="612355">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Text Box 4"/>
          <p:cNvSpPr txBox="1">
            <a:spLocks noChangeArrowheads="1"/>
          </p:cNvSpPr>
          <p:nvPr/>
        </p:nvSpPr>
        <p:spPr bwMode="auto">
          <a:xfrm>
            <a:off x="0" y="0"/>
            <a:ext cx="9144000" cy="6994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Lucida Console" pitchFamily="49" charset="0"/>
              </a:defRPr>
            </a:lvl1pPr>
            <a:lvl2pPr marL="742950" indent="-285750" eaLnBrk="0" hangingPunct="0">
              <a:defRPr>
                <a:solidFill>
                  <a:schemeClr val="tx1"/>
                </a:solidFill>
                <a:latin typeface="Lucida Console" pitchFamily="49" charset="0"/>
              </a:defRPr>
            </a:lvl2pPr>
            <a:lvl3pPr marL="1143000" indent="-228600" eaLnBrk="0" hangingPunct="0">
              <a:defRPr>
                <a:solidFill>
                  <a:schemeClr val="tx1"/>
                </a:solidFill>
                <a:latin typeface="Lucida Console" pitchFamily="49" charset="0"/>
              </a:defRPr>
            </a:lvl3pPr>
            <a:lvl4pPr marL="1600200" indent="-228600" eaLnBrk="0" hangingPunct="0">
              <a:defRPr>
                <a:solidFill>
                  <a:schemeClr val="tx1"/>
                </a:solidFill>
                <a:latin typeface="Lucida Console" pitchFamily="49" charset="0"/>
              </a:defRPr>
            </a:lvl4pPr>
            <a:lvl5pPr marL="2057400" indent="-228600" eaLnBrk="0" hangingPunct="0">
              <a:defRPr>
                <a:solidFill>
                  <a:schemeClr val="tx1"/>
                </a:solidFill>
                <a:latin typeface="Lucida Console" pitchFamily="49" charset="0"/>
              </a:defRPr>
            </a:lvl5pPr>
            <a:lvl6pPr marL="2514600" indent="-228600" eaLnBrk="0" fontAlgn="base" hangingPunct="0">
              <a:spcBef>
                <a:spcPct val="0"/>
              </a:spcBef>
              <a:spcAft>
                <a:spcPct val="0"/>
              </a:spcAft>
              <a:defRPr>
                <a:solidFill>
                  <a:schemeClr val="tx1"/>
                </a:solidFill>
                <a:latin typeface="Lucida Console" pitchFamily="49" charset="0"/>
              </a:defRPr>
            </a:lvl6pPr>
            <a:lvl7pPr marL="2971800" indent="-228600" eaLnBrk="0" fontAlgn="base" hangingPunct="0">
              <a:spcBef>
                <a:spcPct val="0"/>
              </a:spcBef>
              <a:spcAft>
                <a:spcPct val="0"/>
              </a:spcAft>
              <a:defRPr>
                <a:solidFill>
                  <a:schemeClr val="tx1"/>
                </a:solidFill>
                <a:latin typeface="Lucida Console" pitchFamily="49" charset="0"/>
              </a:defRPr>
            </a:lvl7pPr>
            <a:lvl8pPr marL="3429000" indent="-228600" eaLnBrk="0" fontAlgn="base" hangingPunct="0">
              <a:spcBef>
                <a:spcPct val="0"/>
              </a:spcBef>
              <a:spcAft>
                <a:spcPct val="0"/>
              </a:spcAft>
              <a:defRPr>
                <a:solidFill>
                  <a:schemeClr val="tx1"/>
                </a:solidFill>
                <a:latin typeface="Lucida Console" pitchFamily="49" charset="0"/>
              </a:defRPr>
            </a:lvl8pPr>
            <a:lvl9pPr marL="3886200" indent="-228600" eaLnBrk="0" fontAlgn="base" hangingPunct="0">
              <a:spcBef>
                <a:spcPct val="0"/>
              </a:spcBef>
              <a:spcAft>
                <a:spcPct val="0"/>
              </a:spcAft>
              <a:defRPr>
                <a:solidFill>
                  <a:schemeClr val="tx1"/>
                </a:solidFill>
                <a:latin typeface="Lucida Console" pitchFamily="49" charset="0"/>
              </a:defRPr>
            </a:lvl9pPr>
          </a:lstStyle>
          <a:p>
            <a:pPr eaLnBrk="1" hangingPunct="1"/>
            <a:r>
              <a:rPr lang="ru-RU" altLang="ru-RU" sz="3000" i="1">
                <a:latin typeface="Arial" charset="0"/>
              </a:rPr>
              <a:t>                         Единицы силы</a:t>
            </a:r>
          </a:p>
          <a:p>
            <a:pPr eaLnBrk="1" hangingPunct="1"/>
            <a:r>
              <a:rPr lang="ru-RU" altLang="ru-RU" sz="2700">
                <a:latin typeface="Monotype Corsiva" pitchFamily="66" charset="0"/>
              </a:rPr>
              <a:t>           За единицу силы в Международной системе единиц принимается сила, которая телу массой 1 кг сообщает ускорение 1 м/с</a:t>
            </a:r>
            <a:r>
              <a:rPr lang="en-US" altLang="ru-RU" sz="2700">
                <a:latin typeface="Monotype Corsiva" pitchFamily="66" charset="0"/>
              </a:rPr>
              <a:t>²</a:t>
            </a:r>
            <a:r>
              <a:rPr lang="ru-RU" altLang="ru-RU" sz="2700">
                <a:latin typeface="Monotype Corsiva" pitchFamily="66" charset="0"/>
              </a:rPr>
              <a:t>.</a:t>
            </a:r>
          </a:p>
          <a:p>
            <a:pPr eaLnBrk="1" hangingPunct="1"/>
            <a:r>
              <a:rPr lang="ru-RU" altLang="ru-RU" sz="2700">
                <a:latin typeface="Monotype Corsiva" pitchFamily="66" charset="0"/>
              </a:rPr>
              <a:t>           Эта единицы силы называется ньютоном. Единица силы – ньютон - выражается через основные единицы Си так:</a:t>
            </a:r>
          </a:p>
          <a:p>
            <a:pPr eaLnBrk="1" hangingPunct="1"/>
            <a:r>
              <a:rPr lang="ru-RU" altLang="ru-RU" sz="2700">
                <a:latin typeface="Monotype Corsiva" pitchFamily="66" charset="0"/>
              </a:rPr>
              <a:t>                              1Н = 1 кг </a:t>
            </a:r>
            <a:r>
              <a:rPr lang="en-US" altLang="ru-RU" sz="2700">
                <a:latin typeface="Monotype Corsiva" pitchFamily="66" charset="0"/>
              </a:rPr>
              <a:t>∙</a:t>
            </a:r>
            <a:r>
              <a:rPr lang="ru-RU" altLang="ru-RU" sz="2700">
                <a:latin typeface="Monotype Corsiva" pitchFamily="66" charset="0"/>
              </a:rPr>
              <a:t> 1 м/с</a:t>
            </a:r>
            <a:r>
              <a:rPr lang="en-US" altLang="ru-RU" sz="2700">
                <a:latin typeface="Monotype Corsiva" pitchFamily="66" charset="0"/>
              </a:rPr>
              <a:t>²</a:t>
            </a:r>
            <a:r>
              <a:rPr lang="ru-RU" altLang="ru-RU" sz="2700">
                <a:latin typeface="Monotype Corsiva" pitchFamily="66" charset="0"/>
              </a:rPr>
              <a:t> = 1 кг ∙ м/с</a:t>
            </a:r>
            <a:r>
              <a:rPr lang="en-US" altLang="ru-RU" sz="2700">
                <a:latin typeface="Monotype Corsiva" pitchFamily="66" charset="0"/>
              </a:rPr>
              <a:t>²</a:t>
            </a:r>
            <a:r>
              <a:rPr lang="ru-RU" altLang="ru-RU" sz="2700">
                <a:latin typeface="Monotype Corsiva" pitchFamily="66" charset="0"/>
              </a:rPr>
              <a:t>.</a:t>
            </a:r>
            <a:endParaRPr lang="en-US" altLang="ru-RU" sz="2700">
              <a:latin typeface="Monotype Corsiva" pitchFamily="66" charset="0"/>
            </a:endParaRPr>
          </a:p>
          <a:p>
            <a:pPr eaLnBrk="1" hangingPunct="1">
              <a:spcBef>
                <a:spcPct val="50000"/>
              </a:spcBef>
            </a:pPr>
            <a:r>
              <a:rPr lang="ru-RU" altLang="ru-RU" sz="2700">
                <a:latin typeface="Arial" charset="0"/>
              </a:rPr>
              <a:t>                                   </a:t>
            </a:r>
            <a:r>
              <a:rPr lang="ru-RU" altLang="ru-RU" sz="2700" i="1">
                <a:latin typeface="Arial" charset="0"/>
              </a:rPr>
              <a:t>Типы сил</a:t>
            </a:r>
          </a:p>
          <a:p>
            <a:pPr eaLnBrk="1" hangingPunct="1">
              <a:spcBef>
                <a:spcPct val="50000"/>
              </a:spcBef>
            </a:pPr>
            <a:r>
              <a:rPr lang="ru-RU" altLang="ru-RU" sz="2700">
                <a:latin typeface="Arial" charset="0"/>
              </a:rPr>
              <a:t>   </a:t>
            </a:r>
            <a:r>
              <a:rPr lang="ru-RU" altLang="ru-RU" sz="2700">
                <a:latin typeface="Monotype Corsiva" pitchFamily="66" charset="0"/>
              </a:rPr>
              <a:t>В безграничных просторах Вселенной, на нашей планете, в любом веществе, в живых организмах, в атомах, в атомных  ядрах  и в мире элементарных  частиц мы встречаемся с проявлением всего лишь четырех типов сил: гравитационные, электромагнитные, сильные (ядерные) и слабые.</a:t>
            </a:r>
          </a:p>
          <a:p>
            <a:pPr eaLnBrk="1" hangingPunct="1">
              <a:spcBef>
                <a:spcPct val="50000"/>
              </a:spcBef>
            </a:pPr>
            <a:r>
              <a:rPr lang="ru-RU" altLang="ru-RU" sz="2700">
                <a:latin typeface="Monotype Corsiva" pitchFamily="66" charset="0"/>
              </a:rPr>
              <a:t> </a:t>
            </a:r>
            <a:r>
              <a:rPr lang="ru-RU" altLang="ru-RU" sz="2700" i="1">
                <a:latin typeface="Monotype Corsiva" pitchFamily="66" charset="0"/>
              </a:rPr>
              <a:t>Гравитационные силы, </a:t>
            </a:r>
            <a:r>
              <a:rPr lang="ru-RU" altLang="ru-RU" sz="2700">
                <a:latin typeface="Monotype Corsiva" pitchFamily="66" charset="0"/>
              </a:rPr>
              <a:t>или силы всемирного тяготения, действуют между всеми телами – все тела притягиваются друг к другу. </a:t>
            </a:r>
            <a:endParaRPr lang="en-US" altLang="ru-RU" sz="2700">
              <a:latin typeface="Monotype Corsiva" pitchFamily="66" charset="0"/>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124">
                                            <p:txEl>
                                              <p:pRg st="0" end="0"/>
                                            </p:txEl>
                                          </p:spTgt>
                                        </p:tgtEl>
                                        <p:attrNameLst>
                                          <p:attrName>style.visibility</p:attrName>
                                        </p:attrNameLst>
                                      </p:cBhvr>
                                      <p:to>
                                        <p:strVal val="visible"/>
                                      </p:to>
                                    </p:set>
                                    <p:animEffect transition="in" filter="fade">
                                      <p:cBhvr>
                                        <p:cTn id="7" dur="2000"/>
                                        <p:tgtEl>
                                          <p:spTgt spid="512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5124">
                                            <p:txEl>
                                              <p:pRg st="1" end="1"/>
                                            </p:txEl>
                                          </p:spTgt>
                                        </p:tgtEl>
                                        <p:attrNameLst>
                                          <p:attrName>style.visibility</p:attrName>
                                        </p:attrNameLst>
                                      </p:cBhvr>
                                      <p:to>
                                        <p:strVal val="visible"/>
                                      </p:to>
                                    </p:set>
                                    <p:animEffect transition="in" filter="fade">
                                      <p:cBhvr>
                                        <p:cTn id="12" dur="2000"/>
                                        <p:tgtEl>
                                          <p:spTgt spid="5124">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5124">
                                            <p:txEl>
                                              <p:pRg st="2" end="2"/>
                                            </p:txEl>
                                          </p:spTgt>
                                        </p:tgtEl>
                                        <p:attrNameLst>
                                          <p:attrName>style.visibility</p:attrName>
                                        </p:attrNameLst>
                                      </p:cBhvr>
                                      <p:to>
                                        <p:strVal val="visible"/>
                                      </p:to>
                                    </p:set>
                                    <p:animEffect transition="in" filter="fade">
                                      <p:cBhvr>
                                        <p:cTn id="17" dur="2000"/>
                                        <p:tgtEl>
                                          <p:spTgt spid="5124">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5124">
                                            <p:txEl>
                                              <p:pRg st="3" end="3"/>
                                            </p:txEl>
                                          </p:spTgt>
                                        </p:tgtEl>
                                        <p:attrNameLst>
                                          <p:attrName>style.visibility</p:attrName>
                                        </p:attrNameLst>
                                      </p:cBhvr>
                                      <p:to>
                                        <p:strVal val="visible"/>
                                      </p:to>
                                    </p:set>
                                    <p:animEffect transition="in" filter="fade">
                                      <p:cBhvr>
                                        <p:cTn id="22" dur="2000"/>
                                        <p:tgtEl>
                                          <p:spTgt spid="5124">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5124">
                                            <p:txEl>
                                              <p:pRg st="4" end="4"/>
                                            </p:txEl>
                                          </p:spTgt>
                                        </p:tgtEl>
                                        <p:attrNameLst>
                                          <p:attrName>style.visibility</p:attrName>
                                        </p:attrNameLst>
                                      </p:cBhvr>
                                      <p:to>
                                        <p:strVal val="visible"/>
                                      </p:to>
                                    </p:set>
                                    <p:animEffect transition="in" filter="fade">
                                      <p:cBhvr>
                                        <p:cTn id="27" dur="2000"/>
                                        <p:tgtEl>
                                          <p:spTgt spid="5124">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5124">
                                            <p:txEl>
                                              <p:pRg st="5" end="5"/>
                                            </p:txEl>
                                          </p:spTgt>
                                        </p:tgtEl>
                                        <p:attrNameLst>
                                          <p:attrName>style.visibility</p:attrName>
                                        </p:attrNameLst>
                                      </p:cBhvr>
                                      <p:to>
                                        <p:strVal val="visible"/>
                                      </p:to>
                                    </p:set>
                                    <p:animEffect transition="in" filter="blinds(horizontal)">
                                      <p:cBhvr>
                                        <p:cTn id="32" dur="500"/>
                                        <p:tgtEl>
                                          <p:spTgt spid="5124">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nodeType="clickEffect">
                                  <p:stCondLst>
                                    <p:cond delay="0"/>
                                  </p:stCondLst>
                                  <p:childTnLst>
                                    <p:set>
                                      <p:cBhvr>
                                        <p:cTn id="36" dur="1" fill="hold">
                                          <p:stCondLst>
                                            <p:cond delay="0"/>
                                          </p:stCondLst>
                                        </p:cTn>
                                        <p:tgtEl>
                                          <p:spTgt spid="5124">
                                            <p:txEl>
                                              <p:pRg st="6" end="6"/>
                                            </p:txEl>
                                          </p:spTgt>
                                        </p:tgtEl>
                                        <p:attrNameLst>
                                          <p:attrName>style.visibility</p:attrName>
                                        </p:attrNameLst>
                                      </p:cBhvr>
                                      <p:to>
                                        <p:strVal val="visible"/>
                                      </p:to>
                                    </p:set>
                                    <p:animEffect transition="in" filter="blinds(horizontal)">
                                      <p:cBhvr>
                                        <p:cTn id="37" dur="500"/>
                                        <p:tgtEl>
                                          <p:spTgt spid="512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2898" name="Rectangle 2"/>
          <p:cNvSpPr>
            <a:spLocks noGrp="1" noRot="1" noChangeArrowheads="1"/>
          </p:cNvSpPr>
          <p:nvPr>
            <p:ph type="body" idx="1"/>
          </p:nvPr>
        </p:nvSpPr>
        <p:spPr>
          <a:xfrm>
            <a:off x="179388" y="260350"/>
            <a:ext cx="8964612" cy="5040313"/>
          </a:xfrm>
        </p:spPr>
        <p:txBody>
          <a:bodyPr/>
          <a:lstStyle/>
          <a:p>
            <a:pPr eaLnBrk="1" hangingPunct="1">
              <a:lnSpc>
                <a:spcPct val="80000"/>
              </a:lnSpc>
              <a:buFont typeface="Wingdings" pitchFamily="2" charset="2"/>
              <a:buNone/>
              <a:defRPr/>
            </a:pPr>
            <a:r>
              <a:rPr lang="ru-RU" sz="2700" dirty="0" smtClean="0">
                <a:latin typeface="Monotype Corsiva" pitchFamily="66" charset="0"/>
              </a:rPr>
              <a:t>       На использовании трения покоя основана ременная и </a:t>
            </a:r>
          </a:p>
          <a:p>
            <a:pPr eaLnBrk="1" hangingPunct="1">
              <a:lnSpc>
                <a:spcPct val="80000"/>
              </a:lnSpc>
              <a:buFont typeface="Wingdings" pitchFamily="2" charset="2"/>
              <a:buNone/>
              <a:defRPr/>
            </a:pPr>
            <a:r>
              <a:rPr lang="ru-RU" sz="2700" dirty="0" smtClean="0">
                <a:latin typeface="Monotype Corsiva" pitchFamily="66" charset="0"/>
              </a:rPr>
              <a:t>фрикционная передача вращения от одного шкива к другому. </a:t>
            </a:r>
          </a:p>
          <a:p>
            <a:pPr eaLnBrk="1" hangingPunct="1">
              <a:lnSpc>
                <a:spcPct val="80000"/>
              </a:lnSpc>
              <a:buFont typeface="Wingdings" pitchFamily="2" charset="2"/>
              <a:buNone/>
              <a:defRPr/>
            </a:pPr>
            <a:r>
              <a:rPr lang="ru-RU" sz="2700" dirty="0" smtClean="0">
                <a:latin typeface="Monotype Corsiva" pitchFamily="66" charset="0"/>
              </a:rPr>
              <a:t>Трение покоя может быть полезно и вредно. Полезно, например, </a:t>
            </a:r>
          </a:p>
          <a:p>
            <a:pPr eaLnBrk="1" hangingPunct="1">
              <a:lnSpc>
                <a:spcPct val="80000"/>
              </a:lnSpc>
              <a:buFont typeface="Wingdings" pitchFamily="2" charset="2"/>
              <a:buNone/>
              <a:defRPr/>
            </a:pPr>
            <a:r>
              <a:rPr lang="ru-RU" sz="2700" dirty="0" smtClean="0">
                <a:latin typeface="Monotype Corsiva" pitchFamily="66" charset="0"/>
              </a:rPr>
              <a:t>трение скольжения в тормозных   системах  сухопутного </a:t>
            </a:r>
          </a:p>
          <a:p>
            <a:pPr eaLnBrk="1" hangingPunct="1">
              <a:lnSpc>
                <a:spcPct val="80000"/>
              </a:lnSpc>
              <a:buFont typeface="Wingdings" pitchFamily="2" charset="2"/>
              <a:buNone/>
              <a:defRPr/>
            </a:pPr>
            <a:r>
              <a:rPr lang="ru-RU" sz="2700" dirty="0" smtClean="0">
                <a:latin typeface="Monotype Corsiva" pitchFamily="66" charset="0"/>
              </a:rPr>
              <a:t>транспорта.  Не будь трения, мы ничего не могли бы взять </a:t>
            </a:r>
          </a:p>
          <a:p>
            <a:pPr eaLnBrk="1" hangingPunct="1">
              <a:lnSpc>
                <a:spcPct val="80000"/>
              </a:lnSpc>
              <a:buFont typeface="Wingdings" pitchFamily="2" charset="2"/>
              <a:buNone/>
              <a:defRPr/>
            </a:pPr>
            <a:r>
              <a:rPr lang="ru-RU" sz="2700" dirty="0" smtClean="0">
                <a:latin typeface="Monotype Corsiva" pitchFamily="66" charset="0"/>
              </a:rPr>
              <a:t>руками. Вредно, например, у всех машин из-за трения </a:t>
            </a:r>
          </a:p>
          <a:p>
            <a:pPr eaLnBrk="1" hangingPunct="1">
              <a:lnSpc>
                <a:spcPct val="80000"/>
              </a:lnSpc>
              <a:buFont typeface="Wingdings" pitchFamily="2" charset="2"/>
              <a:buNone/>
              <a:defRPr/>
            </a:pPr>
            <a:r>
              <a:rPr lang="ru-RU" sz="2700" dirty="0" smtClean="0">
                <a:latin typeface="Monotype Corsiva" pitchFamily="66" charset="0"/>
              </a:rPr>
              <a:t>скольжения  происходит нагревание и износ их деталей, </a:t>
            </a:r>
          </a:p>
          <a:p>
            <a:pPr eaLnBrk="1" hangingPunct="1">
              <a:lnSpc>
                <a:spcPct val="80000"/>
              </a:lnSpc>
              <a:buFont typeface="Wingdings" pitchFamily="2" charset="2"/>
              <a:buNone/>
              <a:defRPr/>
            </a:pPr>
            <a:r>
              <a:rPr lang="ru-RU" sz="2700" dirty="0" smtClean="0">
                <a:latin typeface="Monotype Corsiva" pitchFamily="66" charset="0"/>
              </a:rPr>
              <a:t>уменьшается коэффициент полезного действия. </a:t>
            </a:r>
          </a:p>
          <a:p>
            <a:pPr eaLnBrk="1" hangingPunct="1">
              <a:lnSpc>
                <a:spcPct val="80000"/>
              </a:lnSpc>
              <a:buFont typeface="Wingdings" pitchFamily="2" charset="2"/>
              <a:buNone/>
              <a:defRPr/>
            </a:pPr>
            <a:r>
              <a:rPr lang="ru-RU" sz="2700" dirty="0" smtClean="0">
                <a:latin typeface="Monotype Corsiva" pitchFamily="66" charset="0"/>
              </a:rPr>
              <a:t>     Трение – явление, сопровождающее нас везде и повсюду. В одних </a:t>
            </a:r>
          </a:p>
          <a:p>
            <a:pPr eaLnBrk="1" hangingPunct="1">
              <a:lnSpc>
                <a:spcPct val="80000"/>
              </a:lnSpc>
              <a:buFont typeface="Wingdings" pitchFamily="2" charset="2"/>
              <a:buNone/>
              <a:defRPr/>
            </a:pPr>
            <a:r>
              <a:rPr lang="ru-RU" sz="2700" dirty="0" smtClean="0">
                <a:latin typeface="Monotype Corsiva" pitchFamily="66" charset="0"/>
              </a:rPr>
              <a:t>случаях оно полезно, и всячески стараемся его увеличить. В других </a:t>
            </a:r>
          </a:p>
          <a:p>
            <a:pPr eaLnBrk="1" hangingPunct="1">
              <a:lnSpc>
                <a:spcPct val="80000"/>
              </a:lnSpc>
              <a:buFont typeface="Wingdings" pitchFamily="2" charset="2"/>
              <a:buNone/>
              <a:defRPr/>
            </a:pPr>
            <a:r>
              <a:rPr lang="ru-RU" sz="2700" dirty="0" smtClean="0">
                <a:latin typeface="Monotype Corsiva" pitchFamily="66" charset="0"/>
              </a:rPr>
              <a:t>вредно, и мы ведем с ним борьбу.</a:t>
            </a:r>
          </a:p>
          <a:p>
            <a:pPr eaLnBrk="1" hangingPunct="1">
              <a:lnSpc>
                <a:spcPct val="80000"/>
              </a:lnSpc>
              <a:buFont typeface="Wingdings" pitchFamily="2" charset="2"/>
              <a:buNone/>
              <a:defRPr/>
            </a:pPr>
            <a:endParaRPr lang="ru-RU" sz="2700" dirty="0" smtClean="0">
              <a:latin typeface="Monotype Corsiva" pitchFamily="66" charset="0"/>
            </a:endParaRPr>
          </a:p>
        </p:txBody>
      </p:sp>
      <p:pic>
        <p:nvPicPr>
          <p:cNvPr id="592899" name="Picture 3" descr="Untitled-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rot="-162468">
            <a:off x="1763713" y="5013325"/>
            <a:ext cx="2376487" cy="157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92900" name="Picture 4" descr="Untitled-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rot="674277">
            <a:off x="6084888" y="5013325"/>
            <a:ext cx="2087562" cy="1531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92898">
                                            <p:txEl>
                                              <p:pRg st="0" end="0"/>
                                            </p:txEl>
                                          </p:spTgt>
                                        </p:tgtEl>
                                        <p:attrNameLst>
                                          <p:attrName>style.visibility</p:attrName>
                                        </p:attrNameLst>
                                      </p:cBhvr>
                                      <p:to>
                                        <p:strVal val="visible"/>
                                      </p:to>
                                    </p:set>
                                    <p:animEffect transition="in" filter="fade">
                                      <p:cBhvr>
                                        <p:cTn id="7" dur="1000"/>
                                        <p:tgtEl>
                                          <p:spTgt spid="592898">
                                            <p:txEl>
                                              <p:pRg st="0" end="0"/>
                                            </p:txEl>
                                          </p:spTgt>
                                        </p:tgtEl>
                                      </p:cBhvr>
                                    </p:animEffect>
                                    <p:anim calcmode="lin" valueType="num">
                                      <p:cBhvr>
                                        <p:cTn id="8" dur="1000" fill="hold"/>
                                        <p:tgtEl>
                                          <p:spTgt spid="59289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9289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592898">
                                            <p:txEl>
                                              <p:pRg st="1" end="1"/>
                                            </p:txEl>
                                          </p:spTgt>
                                        </p:tgtEl>
                                        <p:attrNameLst>
                                          <p:attrName>style.visibility</p:attrName>
                                        </p:attrNameLst>
                                      </p:cBhvr>
                                      <p:to>
                                        <p:strVal val="visible"/>
                                      </p:to>
                                    </p:set>
                                    <p:animEffect transition="in" filter="fade">
                                      <p:cBhvr>
                                        <p:cTn id="14" dur="1000"/>
                                        <p:tgtEl>
                                          <p:spTgt spid="592898">
                                            <p:txEl>
                                              <p:pRg st="1" end="1"/>
                                            </p:txEl>
                                          </p:spTgt>
                                        </p:tgtEl>
                                      </p:cBhvr>
                                    </p:animEffect>
                                    <p:anim calcmode="lin" valueType="num">
                                      <p:cBhvr>
                                        <p:cTn id="15" dur="1000" fill="hold"/>
                                        <p:tgtEl>
                                          <p:spTgt spid="592898">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9289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592898">
                                            <p:txEl>
                                              <p:pRg st="2" end="2"/>
                                            </p:txEl>
                                          </p:spTgt>
                                        </p:tgtEl>
                                        <p:attrNameLst>
                                          <p:attrName>style.visibility</p:attrName>
                                        </p:attrNameLst>
                                      </p:cBhvr>
                                      <p:to>
                                        <p:strVal val="visible"/>
                                      </p:to>
                                    </p:set>
                                    <p:animEffect transition="in" filter="fade">
                                      <p:cBhvr>
                                        <p:cTn id="21" dur="1000"/>
                                        <p:tgtEl>
                                          <p:spTgt spid="592898">
                                            <p:txEl>
                                              <p:pRg st="2" end="2"/>
                                            </p:txEl>
                                          </p:spTgt>
                                        </p:tgtEl>
                                      </p:cBhvr>
                                    </p:animEffect>
                                    <p:anim calcmode="lin" valueType="num">
                                      <p:cBhvr>
                                        <p:cTn id="22" dur="1000" fill="hold"/>
                                        <p:tgtEl>
                                          <p:spTgt spid="592898">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9289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592898">
                                            <p:txEl>
                                              <p:pRg st="3" end="3"/>
                                            </p:txEl>
                                          </p:spTgt>
                                        </p:tgtEl>
                                        <p:attrNameLst>
                                          <p:attrName>style.visibility</p:attrName>
                                        </p:attrNameLst>
                                      </p:cBhvr>
                                      <p:to>
                                        <p:strVal val="visible"/>
                                      </p:to>
                                    </p:set>
                                    <p:animEffect transition="in" filter="fade">
                                      <p:cBhvr>
                                        <p:cTn id="28" dur="1000"/>
                                        <p:tgtEl>
                                          <p:spTgt spid="592898">
                                            <p:txEl>
                                              <p:pRg st="3" end="3"/>
                                            </p:txEl>
                                          </p:spTgt>
                                        </p:tgtEl>
                                      </p:cBhvr>
                                    </p:animEffect>
                                    <p:anim calcmode="lin" valueType="num">
                                      <p:cBhvr>
                                        <p:cTn id="29" dur="1000" fill="hold"/>
                                        <p:tgtEl>
                                          <p:spTgt spid="592898">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9289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592898">
                                            <p:txEl>
                                              <p:pRg st="4" end="4"/>
                                            </p:txEl>
                                          </p:spTgt>
                                        </p:tgtEl>
                                        <p:attrNameLst>
                                          <p:attrName>style.visibility</p:attrName>
                                        </p:attrNameLst>
                                      </p:cBhvr>
                                      <p:to>
                                        <p:strVal val="visible"/>
                                      </p:to>
                                    </p:set>
                                    <p:animEffect transition="in" filter="fade">
                                      <p:cBhvr>
                                        <p:cTn id="35" dur="1000"/>
                                        <p:tgtEl>
                                          <p:spTgt spid="592898">
                                            <p:txEl>
                                              <p:pRg st="4" end="4"/>
                                            </p:txEl>
                                          </p:spTgt>
                                        </p:tgtEl>
                                      </p:cBhvr>
                                    </p:animEffect>
                                    <p:anim calcmode="lin" valueType="num">
                                      <p:cBhvr>
                                        <p:cTn id="36" dur="1000" fill="hold"/>
                                        <p:tgtEl>
                                          <p:spTgt spid="592898">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92898">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592898">
                                            <p:txEl>
                                              <p:pRg st="5" end="5"/>
                                            </p:txEl>
                                          </p:spTgt>
                                        </p:tgtEl>
                                        <p:attrNameLst>
                                          <p:attrName>style.visibility</p:attrName>
                                        </p:attrNameLst>
                                      </p:cBhvr>
                                      <p:to>
                                        <p:strVal val="visible"/>
                                      </p:to>
                                    </p:set>
                                    <p:animEffect transition="in" filter="fade">
                                      <p:cBhvr>
                                        <p:cTn id="42" dur="1000"/>
                                        <p:tgtEl>
                                          <p:spTgt spid="592898">
                                            <p:txEl>
                                              <p:pRg st="5" end="5"/>
                                            </p:txEl>
                                          </p:spTgt>
                                        </p:tgtEl>
                                      </p:cBhvr>
                                    </p:animEffect>
                                    <p:anim calcmode="lin" valueType="num">
                                      <p:cBhvr>
                                        <p:cTn id="43" dur="1000" fill="hold"/>
                                        <p:tgtEl>
                                          <p:spTgt spid="592898">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592898">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42" presetClass="entr" presetSubtype="0" fill="hold" nodeType="clickEffect">
                                  <p:stCondLst>
                                    <p:cond delay="0"/>
                                  </p:stCondLst>
                                  <p:childTnLst>
                                    <p:set>
                                      <p:cBhvr>
                                        <p:cTn id="48" dur="1" fill="hold">
                                          <p:stCondLst>
                                            <p:cond delay="0"/>
                                          </p:stCondLst>
                                        </p:cTn>
                                        <p:tgtEl>
                                          <p:spTgt spid="592898">
                                            <p:txEl>
                                              <p:pRg st="6" end="6"/>
                                            </p:txEl>
                                          </p:spTgt>
                                        </p:tgtEl>
                                        <p:attrNameLst>
                                          <p:attrName>style.visibility</p:attrName>
                                        </p:attrNameLst>
                                      </p:cBhvr>
                                      <p:to>
                                        <p:strVal val="visible"/>
                                      </p:to>
                                    </p:set>
                                    <p:animEffect transition="in" filter="fade">
                                      <p:cBhvr>
                                        <p:cTn id="49" dur="1000"/>
                                        <p:tgtEl>
                                          <p:spTgt spid="592898">
                                            <p:txEl>
                                              <p:pRg st="6" end="6"/>
                                            </p:txEl>
                                          </p:spTgt>
                                        </p:tgtEl>
                                      </p:cBhvr>
                                    </p:animEffect>
                                    <p:anim calcmode="lin" valueType="num">
                                      <p:cBhvr>
                                        <p:cTn id="50" dur="1000" fill="hold"/>
                                        <p:tgtEl>
                                          <p:spTgt spid="592898">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592898">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nodeType="clickPar">
                      <p:stCondLst>
                        <p:cond delay="indefinite"/>
                      </p:stCondLst>
                      <p:childTnLst>
                        <p:par>
                          <p:cTn id="53" fill="hold" nodeType="withGroup">
                            <p:stCondLst>
                              <p:cond delay="0"/>
                            </p:stCondLst>
                            <p:childTnLst>
                              <p:par>
                                <p:cTn id="54" presetID="42" presetClass="entr" presetSubtype="0" fill="hold" nodeType="clickEffect">
                                  <p:stCondLst>
                                    <p:cond delay="0"/>
                                  </p:stCondLst>
                                  <p:childTnLst>
                                    <p:set>
                                      <p:cBhvr>
                                        <p:cTn id="55" dur="1" fill="hold">
                                          <p:stCondLst>
                                            <p:cond delay="0"/>
                                          </p:stCondLst>
                                        </p:cTn>
                                        <p:tgtEl>
                                          <p:spTgt spid="592898">
                                            <p:txEl>
                                              <p:pRg st="7" end="7"/>
                                            </p:txEl>
                                          </p:spTgt>
                                        </p:tgtEl>
                                        <p:attrNameLst>
                                          <p:attrName>style.visibility</p:attrName>
                                        </p:attrNameLst>
                                      </p:cBhvr>
                                      <p:to>
                                        <p:strVal val="visible"/>
                                      </p:to>
                                    </p:set>
                                    <p:animEffect transition="in" filter="fade">
                                      <p:cBhvr>
                                        <p:cTn id="56" dur="1000"/>
                                        <p:tgtEl>
                                          <p:spTgt spid="592898">
                                            <p:txEl>
                                              <p:pRg st="7" end="7"/>
                                            </p:txEl>
                                          </p:spTgt>
                                        </p:tgtEl>
                                      </p:cBhvr>
                                    </p:animEffect>
                                    <p:anim calcmode="lin" valueType="num">
                                      <p:cBhvr>
                                        <p:cTn id="57" dur="1000" fill="hold"/>
                                        <p:tgtEl>
                                          <p:spTgt spid="592898">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592898">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42" presetClass="entr" presetSubtype="0" fill="hold" nodeType="clickEffect">
                                  <p:stCondLst>
                                    <p:cond delay="0"/>
                                  </p:stCondLst>
                                  <p:childTnLst>
                                    <p:set>
                                      <p:cBhvr>
                                        <p:cTn id="62" dur="1" fill="hold">
                                          <p:stCondLst>
                                            <p:cond delay="0"/>
                                          </p:stCondLst>
                                        </p:cTn>
                                        <p:tgtEl>
                                          <p:spTgt spid="592898">
                                            <p:txEl>
                                              <p:pRg st="8" end="8"/>
                                            </p:txEl>
                                          </p:spTgt>
                                        </p:tgtEl>
                                        <p:attrNameLst>
                                          <p:attrName>style.visibility</p:attrName>
                                        </p:attrNameLst>
                                      </p:cBhvr>
                                      <p:to>
                                        <p:strVal val="visible"/>
                                      </p:to>
                                    </p:set>
                                    <p:animEffect transition="in" filter="fade">
                                      <p:cBhvr>
                                        <p:cTn id="63" dur="1000"/>
                                        <p:tgtEl>
                                          <p:spTgt spid="592898">
                                            <p:txEl>
                                              <p:pRg st="8" end="8"/>
                                            </p:txEl>
                                          </p:spTgt>
                                        </p:tgtEl>
                                      </p:cBhvr>
                                    </p:animEffect>
                                    <p:anim calcmode="lin" valueType="num">
                                      <p:cBhvr>
                                        <p:cTn id="64" dur="1000" fill="hold"/>
                                        <p:tgtEl>
                                          <p:spTgt spid="592898">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592898">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nodeType="clickPar">
                      <p:stCondLst>
                        <p:cond delay="indefinite"/>
                      </p:stCondLst>
                      <p:childTnLst>
                        <p:par>
                          <p:cTn id="67" fill="hold" nodeType="withGroup">
                            <p:stCondLst>
                              <p:cond delay="0"/>
                            </p:stCondLst>
                            <p:childTnLst>
                              <p:par>
                                <p:cTn id="68" presetID="42" presetClass="entr" presetSubtype="0" fill="hold" nodeType="clickEffect">
                                  <p:stCondLst>
                                    <p:cond delay="0"/>
                                  </p:stCondLst>
                                  <p:childTnLst>
                                    <p:set>
                                      <p:cBhvr>
                                        <p:cTn id="69" dur="1" fill="hold">
                                          <p:stCondLst>
                                            <p:cond delay="0"/>
                                          </p:stCondLst>
                                        </p:cTn>
                                        <p:tgtEl>
                                          <p:spTgt spid="592898">
                                            <p:txEl>
                                              <p:pRg st="9" end="9"/>
                                            </p:txEl>
                                          </p:spTgt>
                                        </p:tgtEl>
                                        <p:attrNameLst>
                                          <p:attrName>style.visibility</p:attrName>
                                        </p:attrNameLst>
                                      </p:cBhvr>
                                      <p:to>
                                        <p:strVal val="visible"/>
                                      </p:to>
                                    </p:set>
                                    <p:animEffect transition="in" filter="fade">
                                      <p:cBhvr>
                                        <p:cTn id="70" dur="1000"/>
                                        <p:tgtEl>
                                          <p:spTgt spid="592898">
                                            <p:txEl>
                                              <p:pRg st="9" end="9"/>
                                            </p:txEl>
                                          </p:spTgt>
                                        </p:tgtEl>
                                      </p:cBhvr>
                                    </p:animEffect>
                                    <p:anim calcmode="lin" valueType="num">
                                      <p:cBhvr>
                                        <p:cTn id="71" dur="1000" fill="hold"/>
                                        <p:tgtEl>
                                          <p:spTgt spid="592898">
                                            <p:txEl>
                                              <p:pRg st="9" end="9"/>
                                            </p:txEl>
                                          </p:spTgt>
                                        </p:tgtEl>
                                        <p:attrNameLst>
                                          <p:attrName>ppt_x</p:attrName>
                                        </p:attrNameLst>
                                      </p:cBhvr>
                                      <p:tavLst>
                                        <p:tav tm="0">
                                          <p:val>
                                            <p:strVal val="#ppt_x"/>
                                          </p:val>
                                        </p:tav>
                                        <p:tav tm="100000">
                                          <p:val>
                                            <p:strVal val="#ppt_x"/>
                                          </p:val>
                                        </p:tav>
                                      </p:tavLst>
                                    </p:anim>
                                    <p:anim calcmode="lin" valueType="num">
                                      <p:cBhvr>
                                        <p:cTn id="72" dur="1000" fill="hold"/>
                                        <p:tgtEl>
                                          <p:spTgt spid="592898">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73" fill="hold" nodeType="clickPar">
                      <p:stCondLst>
                        <p:cond delay="indefinite"/>
                      </p:stCondLst>
                      <p:childTnLst>
                        <p:par>
                          <p:cTn id="74" fill="hold" nodeType="withGroup">
                            <p:stCondLst>
                              <p:cond delay="0"/>
                            </p:stCondLst>
                            <p:childTnLst>
                              <p:par>
                                <p:cTn id="75" presetID="42" presetClass="entr" presetSubtype="0" fill="hold" nodeType="clickEffect">
                                  <p:stCondLst>
                                    <p:cond delay="0"/>
                                  </p:stCondLst>
                                  <p:childTnLst>
                                    <p:set>
                                      <p:cBhvr>
                                        <p:cTn id="76" dur="1" fill="hold">
                                          <p:stCondLst>
                                            <p:cond delay="0"/>
                                          </p:stCondLst>
                                        </p:cTn>
                                        <p:tgtEl>
                                          <p:spTgt spid="592898">
                                            <p:txEl>
                                              <p:pRg st="10" end="10"/>
                                            </p:txEl>
                                          </p:spTgt>
                                        </p:tgtEl>
                                        <p:attrNameLst>
                                          <p:attrName>style.visibility</p:attrName>
                                        </p:attrNameLst>
                                      </p:cBhvr>
                                      <p:to>
                                        <p:strVal val="visible"/>
                                      </p:to>
                                    </p:set>
                                    <p:animEffect transition="in" filter="fade">
                                      <p:cBhvr>
                                        <p:cTn id="77" dur="1000"/>
                                        <p:tgtEl>
                                          <p:spTgt spid="592898">
                                            <p:txEl>
                                              <p:pRg st="10" end="10"/>
                                            </p:txEl>
                                          </p:spTgt>
                                        </p:tgtEl>
                                      </p:cBhvr>
                                    </p:animEffect>
                                    <p:anim calcmode="lin" valueType="num">
                                      <p:cBhvr>
                                        <p:cTn id="78" dur="1000" fill="hold"/>
                                        <p:tgtEl>
                                          <p:spTgt spid="592898">
                                            <p:txEl>
                                              <p:pRg st="10" end="10"/>
                                            </p:txEl>
                                          </p:spTgt>
                                        </p:tgtEl>
                                        <p:attrNameLst>
                                          <p:attrName>ppt_x</p:attrName>
                                        </p:attrNameLst>
                                      </p:cBhvr>
                                      <p:tavLst>
                                        <p:tav tm="0">
                                          <p:val>
                                            <p:strVal val="#ppt_x"/>
                                          </p:val>
                                        </p:tav>
                                        <p:tav tm="100000">
                                          <p:val>
                                            <p:strVal val="#ppt_x"/>
                                          </p:val>
                                        </p:tav>
                                      </p:tavLst>
                                    </p:anim>
                                    <p:anim calcmode="lin" valueType="num">
                                      <p:cBhvr>
                                        <p:cTn id="79" dur="1000" fill="hold"/>
                                        <p:tgtEl>
                                          <p:spTgt spid="592898">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80" fill="hold" nodeType="clickPar">
                      <p:stCondLst>
                        <p:cond delay="indefinite"/>
                      </p:stCondLst>
                      <p:childTnLst>
                        <p:par>
                          <p:cTn id="81" fill="hold" nodeType="withGroup">
                            <p:stCondLst>
                              <p:cond delay="0"/>
                            </p:stCondLst>
                            <p:childTnLst>
                              <p:par>
                                <p:cTn id="82" presetID="29" presetClass="entr" presetSubtype="0" fill="hold" nodeType="clickEffect">
                                  <p:stCondLst>
                                    <p:cond delay="0"/>
                                  </p:stCondLst>
                                  <p:childTnLst>
                                    <p:set>
                                      <p:cBhvr>
                                        <p:cTn id="83" dur="1" fill="hold">
                                          <p:stCondLst>
                                            <p:cond delay="0"/>
                                          </p:stCondLst>
                                        </p:cTn>
                                        <p:tgtEl>
                                          <p:spTgt spid="592899"/>
                                        </p:tgtEl>
                                        <p:attrNameLst>
                                          <p:attrName>style.visibility</p:attrName>
                                        </p:attrNameLst>
                                      </p:cBhvr>
                                      <p:to>
                                        <p:strVal val="visible"/>
                                      </p:to>
                                    </p:set>
                                    <p:anim calcmode="lin" valueType="num">
                                      <p:cBhvr>
                                        <p:cTn id="84" dur="1000" fill="hold"/>
                                        <p:tgtEl>
                                          <p:spTgt spid="592899"/>
                                        </p:tgtEl>
                                        <p:attrNameLst>
                                          <p:attrName>ppt_x</p:attrName>
                                        </p:attrNameLst>
                                      </p:cBhvr>
                                      <p:tavLst>
                                        <p:tav tm="0">
                                          <p:val>
                                            <p:strVal val="#ppt_x-.2"/>
                                          </p:val>
                                        </p:tav>
                                        <p:tav tm="100000">
                                          <p:val>
                                            <p:strVal val="#ppt_x"/>
                                          </p:val>
                                        </p:tav>
                                      </p:tavLst>
                                    </p:anim>
                                    <p:anim calcmode="lin" valueType="num">
                                      <p:cBhvr>
                                        <p:cTn id="85" dur="1000" fill="hold"/>
                                        <p:tgtEl>
                                          <p:spTgt spid="592899"/>
                                        </p:tgtEl>
                                        <p:attrNameLst>
                                          <p:attrName>ppt_y</p:attrName>
                                        </p:attrNameLst>
                                      </p:cBhvr>
                                      <p:tavLst>
                                        <p:tav tm="0">
                                          <p:val>
                                            <p:strVal val="#ppt_y"/>
                                          </p:val>
                                        </p:tav>
                                        <p:tav tm="100000">
                                          <p:val>
                                            <p:strVal val="#ppt_y"/>
                                          </p:val>
                                        </p:tav>
                                      </p:tavLst>
                                    </p:anim>
                                    <p:animEffect transition="in" filter="wipe(right)" prLst="gradientSize: 0.1">
                                      <p:cBhvr>
                                        <p:cTn id="86" dur="1000"/>
                                        <p:tgtEl>
                                          <p:spTgt spid="592899"/>
                                        </p:tgtEl>
                                      </p:cBhvr>
                                    </p:animEffect>
                                  </p:childTnLst>
                                </p:cTn>
                              </p:par>
                            </p:childTnLst>
                          </p:cTn>
                        </p:par>
                      </p:childTnLst>
                    </p:cTn>
                  </p:par>
                  <p:par>
                    <p:cTn id="87" fill="hold" nodeType="clickPar">
                      <p:stCondLst>
                        <p:cond delay="indefinite"/>
                      </p:stCondLst>
                      <p:childTnLst>
                        <p:par>
                          <p:cTn id="88" fill="hold" nodeType="withGroup">
                            <p:stCondLst>
                              <p:cond delay="0"/>
                            </p:stCondLst>
                            <p:childTnLst>
                              <p:par>
                                <p:cTn id="89" presetID="29" presetClass="entr" presetSubtype="0" fill="hold" nodeType="clickEffect">
                                  <p:stCondLst>
                                    <p:cond delay="0"/>
                                  </p:stCondLst>
                                  <p:childTnLst>
                                    <p:set>
                                      <p:cBhvr>
                                        <p:cTn id="90" dur="1" fill="hold">
                                          <p:stCondLst>
                                            <p:cond delay="0"/>
                                          </p:stCondLst>
                                        </p:cTn>
                                        <p:tgtEl>
                                          <p:spTgt spid="592900"/>
                                        </p:tgtEl>
                                        <p:attrNameLst>
                                          <p:attrName>style.visibility</p:attrName>
                                        </p:attrNameLst>
                                      </p:cBhvr>
                                      <p:to>
                                        <p:strVal val="visible"/>
                                      </p:to>
                                    </p:set>
                                    <p:anim calcmode="lin" valueType="num">
                                      <p:cBhvr>
                                        <p:cTn id="91" dur="1000" fill="hold"/>
                                        <p:tgtEl>
                                          <p:spTgt spid="592900"/>
                                        </p:tgtEl>
                                        <p:attrNameLst>
                                          <p:attrName>ppt_x</p:attrName>
                                        </p:attrNameLst>
                                      </p:cBhvr>
                                      <p:tavLst>
                                        <p:tav tm="0">
                                          <p:val>
                                            <p:strVal val="#ppt_x-.2"/>
                                          </p:val>
                                        </p:tav>
                                        <p:tav tm="100000">
                                          <p:val>
                                            <p:strVal val="#ppt_x"/>
                                          </p:val>
                                        </p:tav>
                                      </p:tavLst>
                                    </p:anim>
                                    <p:anim calcmode="lin" valueType="num">
                                      <p:cBhvr>
                                        <p:cTn id="92" dur="1000" fill="hold"/>
                                        <p:tgtEl>
                                          <p:spTgt spid="592900"/>
                                        </p:tgtEl>
                                        <p:attrNameLst>
                                          <p:attrName>ppt_y</p:attrName>
                                        </p:attrNameLst>
                                      </p:cBhvr>
                                      <p:tavLst>
                                        <p:tav tm="0">
                                          <p:val>
                                            <p:strVal val="#ppt_y"/>
                                          </p:val>
                                        </p:tav>
                                        <p:tav tm="100000">
                                          <p:val>
                                            <p:strVal val="#ppt_y"/>
                                          </p:val>
                                        </p:tav>
                                      </p:tavLst>
                                    </p:anim>
                                    <p:animEffect transition="in" filter="wipe(right)" prLst="gradientSize: 0.1">
                                      <p:cBhvr>
                                        <p:cTn id="93" dur="1000"/>
                                        <p:tgtEl>
                                          <p:spTgt spid="5929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22" name="Rectangle 2"/>
          <p:cNvSpPr>
            <a:spLocks noGrp="1" noChangeArrowheads="1"/>
          </p:cNvSpPr>
          <p:nvPr>
            <p:ph type="title"/>
          </p:nvPr>
        </p:nvSpPr>
        <p:spPr>
          <a:xfrm>
            <a:off x="0" y="0"/>
            <a:ext cx="8820150" cy="1341438"/>
          </a:xfrm>
        </p:spPr>
        <p:txBody>
          <a:bodyPr/>
          <a:lstStyle/>
          <a:p>
            <a:pPr eaLnBrk="1" hangingPunct="1">
              <a:defRPr/>
            </a:pPr>
            <a:r>
              <a:rPr lang="ru-RU" sz="3000" i="1" smtClean="0">
                <a:latin typeface="Arial" charset="0"/>
              </a:rPr>
              <a:t>Сила сопротивления при движении тел в жидкостях и газах</a:t>
            </a:r>
          </a:p>
        </p:txBody>
      </p:sp>
      <p:sp>
        <p:nvSpPr>
          <p:cNvPr id="593923" name="Rectangle 3"/>
          <p:cNvSpPr>
            <a:spLocks noGrp="1" noChangeArrowheads="1"/>
          </p:cNvSpPr>
          <p:nvPr>
            <p:ph type="body" idx="1"/>
          </p:nvPr>
        </p:nvSpPr>
        <p:spPr>
          <a:xfrm>
            <a:off x="0" y="1412875"/>
            <a:ext cx="9144000" cy="5256213"/>
          </a:xfrm>
        </p:spPr>
        <p:txBody>
          <a:bodyPr/>
          <a:lstStyle/>
          <a:p>
            <a:pPr eaLnBrk="1" hangingPunct="1">
              <a:buFont typeface="Wingdings" pitchFamily="2" charset="2"/>
              <a:buNone/>
              <a:defRPr/>
            </a:pPr>
            <a:r>
              <a:rPr lang="ru-RU" sz="2800" smtClean="0">
                <a:latin typeface="Monotype Corsiva" pitchFamily="66" charset="0"/>
              </a:rPr>
              <a:t>       При движении твердого тела в жидкостях или газах  или </a:t>
            </a:r>
          </a:p>
          <a:p>
            <a:pPr eaLnBrk="1" hangingPunct="1">
              <a:buFont typeface="Wingdings" pitchFamily="2" charset="2"/>
              <a:buNone/>
              <a:defRPr/>
            </a:pPr>
            <a:r>
              <a:rPr lang="ru-RU" sz="2800" smtClean="0">
                <a:latin typeface="Monotype Corsiva" pitchFamily="66" charset="0"/>
              </a:rPr>
              <a:t>движение одного слоя жидкости (газа) относительно другого тоже </a:t>
            </a:r>
          </a:p>
          <a:p>
            <a:pPr eaLnBrk="1" hangingPunct="1">
              <a:buFont typeface="Wingdings" pitchFamily="2" charset="2"/>
              <a:buNone/>
              <a:defRPr/>
            </a:pPr>
            <a:r>
              <a:rPr lang="ru-RU" sz="2800" smtClean="0">
                <a:latin typeface="Monotype Corsiva" pitchFamily="66" charset="0"/>
              </a:rPr>
              <a:t>возникает, сила тормозящая движение, - сила жидкого трения </a:t>
            </a:r>
          </a:p>
          <a:p>
            <a:pPr eaLnBrk="1" hangingPunct="1">
              <a:buFont typeface="Wingdings" pitchFamily="2" charset="2"/>
              <a:buNone/>
              <a:defRPr/>
            </a:pPr>
            <a:r>
              <a:rPr lang="ru-RU" sz="2800" smtClean="0">
                <a:latin typeface="Monotype Corsiva" pitchFamily="66" charset="0"/>
              </a:rPr>
              <a:t>или сила сопротивления. Сила сопротивления направлена </a:t>
            </a:r>
          </a:p>
          <a:p>
            <a:pPr eaLnBrk="1" hangingPunct="1">
              <a:buFont typeface="Wingdings" pitchFamily="2" charset="2"/>
              <a:buNone/>
              <a:defRPr/>
            </a:pPr>
            <a:r>
              <a:rPr lang="ru-RU" sz="2800" smtClean="0">
                <a:latin typeface="Monotype Corsiva" pitchFamily="66" charset="0"/>
              </a:rPr>
              <a:t>параллельно поверхности соприкосновения твердого тела с </a:t>
            </a:r>
          </a:p>
          <a:p>
            <a:pPr eaLnBrk="1" hangingPunct="1">
              <a:buFont typeface="Wingdings" pitchFamily="2" charset="2"/>
              <a:buNone/>
              <a:defRPr/>
            </a:pPr>
            <a:r>
              <a:rPr lang="ru-RU" sz="2800" smtClean="0">
                <a:latin typeface="Monotype Corsiva" pitchFamily="66" charset="0"/>
              </a:rPr>
              <a:t>жидкостью в сторону, противоположную скорости тела </a:t>
            </a:r>
          </a:p>
          <a:p>
            <a:pPr eaLnBrk="1" hangingPunct="1">
              <a:buFont typeface="Wingdings" pitchFamily="2" charset="2"/>
              <a:buNone/>
              <a:defRPr/>
            </a:pPr>
            <a:r>
              <a:rPr lang="ru-RU" sz="2800" smtClean="0">
                <a:latin typeface="Monotype Corsiva" pitchFamily="66" charset="0"/>
              </a:rPr>
              <a:t>относительно среды, и тормозит движение. Главная особенность </a:t>
            </a:r>
          </a:p>
          <a:p>
            <a:pPr eaLnBrk="1" hangingPunct="1">
              <a:buFont typeface="Wingdings" pitchFamily="2" charset="2"/>
              <a:buNone/>
              <a:defRPr/>
            </a:pPr>
            <a:r>
              <a:rPr lang="ru-RU" sz="2800" smtClean="0">
                <a:latin typeface="Monotype Corsiva" pitchFamily="66" charset="0"/>
              </a:rPr>
              <a:t>силы состоит в том, что она появляется только при </a:t>
            </a:r>
          </a:p>
          <a:p>
            <a:pPr eaLnBrk="1" hangingPunct="1">
              <a:buFont typeface="Wingdings" pitchFamily="2" charset="2"/>
              <a:buNone/>
              <a:defRPr/>
            </a:pPr>
            <a:r>
              <a:rPr lang="ru-RU" sz="2800" smtClean="0">
                <a:latin typeface="Monotype Corsiva" pitchFamily="66" charset="0"/>
              </a:rPr>
              <a:t>относительном движение тела и окружающей среды. Сила трения </a:t>
            </a:r>
          </a:p>
          <a:p>
            <a:pPr eaLnBrk="1" hangingPunct="1">
              <a:buFont typeface="Wingdings" pitchFamily="2" charset="2"/>
              <a:buNone/>
              <a:defRPr/>
            </a:pPr>
            <a:r>
              <a:rPr lang="ru-RU" sz="2800" smtClean="0">
                <a:latin typeface="Monotype Corsiva" pitchFamily="66" charset="0"/>
              </a:rPr>
              <a:t>покоя в жидкостях и газах полностью отсутствует.</a:t>
            </a:r>
            <a:r>
              <a:rPr lang="ru-RU" sz="2800" smtClean="0"/>
              <a:t>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593922"/>
                                        </p:tgtEl>
                                        <p:attrNameLst>
                                          <p:attrName>style.visibility</p:attrName>
                                        </p:attrNameLst>
                                      </p:cBhvr>
                                      <p:to>
                                        <p:strVal val="visible"/>
                                      </p:to>
                                    </p:set>
                                    <p:anim from="(-#ppt_w/2)" to="(#ppt_x)" calcmode="lin" valueType="num">
                                      <p:cBhvr>
                                        <p:cTn id="7" dur="600" fill="hold">
                                          <p:stCondLst>
                                            <p:cond delay="0"/>
                                          </p:stCondLst>
                                        </p:cTn>
                                        <p:tgtEl>
                                          <p:spTgt spid="593922"/>
                                        </p:tgtEl>
                                        <p:attrNameLst>
                                          <p:attrName>ppt_x</p:attrName>
                                        </p:attrNameLst>
                                      </p:cBhvr>
                                    </p:anim>
                                    <p:anim from="0" to="-1.0" calcmode="lin" valueType="num">
                                      <p:cBhvr>
                                        <p:cTn id="8" dur="200" decel="50000" autoRev="1" fill="hold">
                                          <p:stCondLst>
                                            <p:cond delay="600"/>
                                          </p:stCondLst>
                                        </p:cTn>
                                        <p:tgtEl>
                                          <p:spTgt spid="593922"/>
                                        </p:tgtEl>
                                        <p:attrNameLst>
                                          <p:attrName>xshear</p:attrName>
                                        </p:attrNameLst>
                                      </p:cBhvr>
                                    </p:anim>
                                    <p:animScale>
                                      <p:cBhvr>
                                        <p:cTn id="9" dur="200" decel="100000" autoRev="1" fill="hold">
                                          <p:stCondLst>
                                            <p:cond delay="600"/>
                                          </p:stCondLst>
                                        </p:cTn>
                                        <p:tgtEl>
                                          <p:spTgt spid="593922"/>
                                        </p:tgtEl>
                                      </p:cBhvr>
                                      <p:from x="100000" y="100000"/>
                                      <p:to x="80000" y="100000"/>
                                    </p:animScale>
                                    <p:anim by="(#ppt_h/3+#ppt_w*0.1)" calcmode="lin" valueType="num">
                                      <p:cBhvr additive="sum">
                                        <p:cTn id="10" dur="200" decel="100000" autoRev="1" fill="hold">
                                          <p:stCondLst>
                                            <p:cond delay="600"/>
                                          </p:stCondLst>
                                        </p:cTn>
                                        <p:tgtEl>
                                          <p:spTgt spid="593922"/>
                                        </p:tgtEl>
                                        <p:attrNameLst>
                                          <p:attrName>ppt_x</p:attrName>
                                        </p:attrNameLst>
                                      </p:cBhvr>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42" presetClass="entr" presetSubtype="0" fill="hold" nodeType="clickEffect">
                                  <p:stCondLst>
                                    <p:cond delay="0"/>
                                  </p:stCondLst>
                                  <p:childTnLst>
                                    <p:set>
                                      <p:cBhvr>
                                        <p:cTn id="14" dur="1" fill="hold">
                                          <p:stCondLst>
                                            <p:cond delay="0"/>
                                          </p:stCondLst>
                                        </p:cTn>
                                        <p:tgtEl>
                                          <p:spTgt spid="593923">
                                            <p:txEl>
                                              <p:pRg st="0" end="0"/>
                                            </p:txEl>
                                          </p:spTgt>
                                        </p:tgtEl>
                                        <p:attrNameLst>
                                          <p:attrName>style.visibility</p:attrName>
                                        </p:attrNameLst>
                                      </p:cBhvr>
                                      <p:to>
                                        <p:strVal val="visible"/>
                                      </p:to>
                                    </p:set>
                                    <p:animEffect transition="in" filter="fade">
                                      <p:cBhvr>
                                        <p:cTn id="15" dur="1000"/>
                                        <p:tgtEl>
                                          <p:spTgt spid="593923">
                                            <p:txEl>
                                              <p:pRg st="0" end="0"/>
                                            </p:txEl>
                                          </p:spTgt>
                                        </p:tgtEl>
                                      </p:cBhvr>
                                    </p:animEffect>
                                    <p:anim calcmode="lin" valueType="num">
                                      <p:cBhvr>
                                        <p:cTn id="16" dur="1000" fill="hold"/>
                                        <p:tgtEl>
                                          <p:spTgt spid="593923">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59392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42" presetClass="entr" presetSubtype="0" fill="hold" nodeType="clickEffect">
                                  <p:stCondLst>
                                    <p:cond delay="0"/>
                                  </p:stCondLst>
                                  <p:childTnLst>
                                    <p:set>
                                      <p:cBhvr>
                                        <p:cTn id="21" dur="1" fill="hold">
                                          <p:stCondLst>
                                            <p:cond delay="0"/>
                                          </p:stCondLst>
                                        </p:cTn>
                                        <p:tgtEl>
                                          <p:spTgt spid="593923">
                                            <p:txEl>
                                              <p:pRg st="1" end="1"/>
                                            </p:txEl>
                                          </p:spTgt>
                                        </p:tgtEl>
                                        <p:attrNameLst>
                                          <p:attrName>style.visibility</p:attrName>
                                        </p:attrNameLst>
                                      </p:cBhvr>
                                      <p:to>
                                        <p:strVal val="visible"/>
                                      </p:to>
                                    </p:set>
                                    <p:animEffect transition="in" filter="fade">
                                      <p:cBhvr>
                                        <p:cTn id="22" dur="1000"/>
                                        <p:tgtEl>
                                          <p:spTgt spid="593923">
                                            <p:txEl>
                                              <p:pRg st="1" end="1"/>
                                            </p:txEl>
                                          </p:spTgt>
                                        </p:tgtEl>
                                      </p:cBhvr>
                                    </p:animEffect>
                                    <p:anim calcmode="lin" valueType="num">
                                      <p:cBhvr>
                                        <p:cTn id="23" dur="1000" fill="hold"/>
                                        <p:tgtEl>
                                          <p:spTgt spid="593923">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59392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42" presetClass="entr" presetSubtype="0" fill="hold" nodeType="clickEffect">
                                  <p:stCondLst>
                                    <p:cond delay="0"/>
                                  </p:stCondLst>
                                  <p:childTnLst>
                                    <p:set>
                                      <p:cBhvr>
                                        <p:cTn id="28" dur="1" fill="hold">
                                          <p:stCondLst>
                                            <p:cond delay="0"/>
                                          </p:stCondLst>
                                        </p:cTn>
                                        <p:tgtEl>
                                          <p:spTgt spid="593923">
                                            <p:txEl>
                                              <p:pRg st="2" end="2"/>
                                            </p:txEl>
                                          </p:spTgt>
                                        </p:tgtEl>
                                        <p:attrNameLst>
                                          <p:attrName>style.visibility</p:attrName>
                                        </p:attrNameLst>
                                      </p:cBhvr>
                                      <p:to>
                                        <p:strVal val="visible"/>
                                      </p:to>
                                    </p:set>
                                    <p:animEffect transition="in" filter="fade">
                                      <p:cBhvr>
                                        <p:cTn id="29" dur="1000"/>
                                        <p:tgtEl>
                                          <p:spTgt spid="593923">
                                            <p:txEl>
                                              <p:pRg st="2" end="2"/>
                                            </p:txEl>
                                          </p:spTgt>
                                        </p:tgtEl>
                                      </p:cBhvr>
                                    </p:animEffect>
                                    <p:anim calcmode="lin" valueType="num">
                                      <p:cBhvr>
                                        <p:cTn id="30" dur="1000" fill="hold"/>
                                        <p:tgtEl>
                                          <p:spTgt spid="593923">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392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42" presetClass="entr" presetSubtype="0" fill="hold" nodeType="clickEffect">
                                  <p:stCondLst>
                                    <p:cond delay="0"/>
                                  </p:stCondLst>
                                  <p:childTnLst>
                                    <p:set>
                                      <p:cBhvr>
                                        <p:cTn id="35" dur="1" fill="hold">
                                          <p:stCondLst>
                                            <p:cond delay="0"/>
                                          </p:stCondLst>
                                        </p:cTn>
                                        <p:tgtEl>
                                          <p:spTgt spid="593923">
                                            <p:txEl>
                                              <p:pRg st="3" end="3"/>
                                            </p:txEl>
                                          </p:spTgt>
                                        </p:tgtEl>
                                        <p:attrNameLst>
                                          <p:attrName>style.visibility</p:attrName>
                                        </p:attrNameLst>
                                      </p:cBhvr>
                                      <p:to>
                                        <p:strVal val="visible"/>
                                      </p:to>
                                    </p:set>
                                    <p:animEffect transition="in" filter="fade">
                                      <p:cBhvr>
                                        <p:cTn id="36" dur="1000"/>
                                        <p:tgtEl>
                                          <p:spTgt spid="593923">
                                            <p:txEl>
                                              <p:pRg st="3" end="3"/>
                                            </p:txEl>
                                          </p:spTgt>
                                        </p:tgtEl>
                                      </p:cBhvr>
                                    </p:animEffect>
                                    <p:anim calcmode="lin" valueType="num">
                                      <p:cBhvr>
                                        <p:cTn id="37" dur="1000" fill="hold"/>
                                        <p:tgtEl>
                                          <p:spTgt spid="593923">
                                            <p:txEl>
                                              <p:pRg st="3" end="3"/>
                                            </p:txEl>
                                          </p:spTgt>
                                        </p:tgtEl>
                                        <p:attrNameLst>
                                          <p:attrName>ppt_x</p:attrName>
                                        </p:attrNameLst>
                                      </p:cBhvr>
                                      <p:tavLst>
                                        <p:tav tm="0">
                                          <p:val>
                                            <p:strVal val="#ppt_x"/>
                                          </p:val>
                                        </p:tav>
                                        <p:tav tm="100000">
                                          <p:val>
                                            <p:strVal val="#ppt_x"/>
                                          </p:val>
                                        </p:tav>
                                      </p:tavLst>
                                    </p:anim>
                                    <p:anim calcmode="lin" valueType="num">
                                      <p:cBhvr>
                                        <p:cTn id="38" dur="1000" fill="hold"/>
                                        <p:tgtEl>
                                          <p:spTgt spid="59392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42" presetClass="entr" presetSubtype="0" fill="hold" nodeType="clickEffect">
                                  <p:stCondLst>
                                    <p:cond delay="0"/>
                                  </p:stCondLst>
                                  <p:childTnLst>
                                    <p:set>
                                      <p:cBhvr>
                                        <p:cTn id="42" dur="1" fill="hold">
                                          <p:stCondLst>
                                            <p:cond delay="0"/>
                                          </p:stCondLst>
                                        </p:cTn>
                                        <p:tgtEl>
                                          <p:spTgt spid="593923">
                                            <p:txEl>
                                              <p:pRg st="4" end="4"/>
                                            </p:txEl>
                                          </p:spTgt>
                                        </p:tgtEl>
                                        <p:attrNameLst>
                                          <p:attrName>style.visibility</p:attrName>
                                        </p:attrNameLst>
                                      </p:cBhvr>
                                      <p:to>
                                        <p:strVal val="visible"/>
                                      </p:to>
                                    </p:set>
                                    <p:animEffect transition="in" filter="fade">
                                      <p:cBhvr>
                                        <p:cTn id="43" dur="1000"/>
                                        <p:tgtEl>
                                          <p:spTgt spid="593923">
                                            <p:txEl>
                                              <p:pRg st="4" end="4"/>
                                            </p:txEl>
                                          </p:spTgt>
                                        </p:tgtEl>
                                      </p:cBhvr>
                                    </p:animEffect>
                                    <p:anim calcmode="lin" valueType="num">
                                      <p:cBhvr>
                                        <p:cTn id="44" dur="1000" fill="hold"/>
                                        <p:tgtEl>
                                          <p:spTgt spid="593923">
                                            <p:txEl>
                                              <p:pRg st="4" end="4"/>
                                            </p:txEl>
                                          </p:spTgt>
                                        </p:tgtEl>
                                        <p:attrNameLst>
                                          <p:attrName>ppt_x</p:attrName>
                                        </p:attrNameLst>
                                      </p:cBhvr>
                                      <p:tavLst>
                                        <p:tav tm="0">
                                          <p:val>
                                            <p:strVal val="#ppt_x"/>
                                          </p:val>
                                        </p:tav>
                                        <p:tav tm="100000">
                                          <p:val>
                                            <p:strVal val="#ppt_x"/>
                                          </p:val>
                                        </p:tav>
                                      </p:tavLst>
                                    </p:anim>
                                    <p:anim calcmode="lin" valueType="num">
                                      <p:cBhvr>
                                        <p:cTn id="45" dur="1000" fill="hold"/>
                                        <p:tgtEl>
                                          <p:spTgt spid="59392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6" fill="hold" nodeType="clickPar">
                      <p:stCondLst>
                        <p:cond delay="indefinite"/>
                      </p:stCondLst>
                      <p:childTnLst>
                        <p:par>
                          <p:cTn id="47" fill="hold" nodeType="withGroup">
                            <p:stCondLst>
                              <p:cond delay="0"/>
                            </p:stCondLst>
                            <p:childTnLst>
                              <p:par>
                                <p:cTn id="48" presetID="42" presetClass="entr" presetSubtype="0" fill="hold" nodeType="clickEffect">
                                  <p:stCondLst>
                                    <p:cond delay="0"/>
                                  </p:stCondLst>
                                  <p:childTnLst>
                                    <p:set>
                                      <p:cBhvr>
                                        <p:cTn id="49" dur="1" fill="hold">
                                          <p:stCondLst>
                                            <p:cond delay="0"/>
                                          </p:stCondLst>
                                        </p:cTn>
                                        <p:tgtEl>
                                          <p:spTgt spid="593923">
                                            <p:txEl>
                                              <p:pRg st="5" end="5"/>
                                            </p:txEl>
                                          </p:spTgt>
                                        </p:tgtEl>
                                        <p:attrNameLst>
                                          <p:attrName>style.visibility</p:attrName>
                                        </p:attrNameLst>
                                      </p:cBhvr>
                                      <p:to>
                                        <p:strVal val="visible"/>
                                      </p:to>
                                    </p:set>
                                    <p:animEffect transition="in" filter="fade">
                                      <p:cBhvr>
                                        <p:cTn id="50" dur="1000"/>
                                        <p:tgtEl>
                                          <p:spTgt spid="593923">
                                            <p:txEl>
                                              <p:pRg st="5" end="5"/>
                                            </p:txEl>
                                          </p:spTgt>
                                        </p:tgtEl>
                                      </p:cBhvr>
                                    </p:animEffect>
                                    <p:anim calcmode="lin" valueType="num">
                                      <p:cBhvr>
                                        <p:cTn id="51" dur="1000" fill="hold"/>
                                        <p:tgtEl>
                                          <p:spTgt spid="593923">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59392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3" fill="hold" nodeType="clickPar">
                      <p:stCondLst>
                        <p:cond delay="indefinite"/>
                      </p:stCondLst>
                      <p:childTnLst>
                        <p:par>
                          <p:cTn id="54" fill="hold" nodeType="withGroup">
                            <p:stCondLst>
                              <p:cond delay="0"/>
                            </p:stCondLst>
                            <p:childTnLst>
                              <p:par>
                                <p:cTn id="55" presetID="42" presetClass="entr" presetSubtype="0" fill="hold" nodeType="clickEffect">
                                  <p:stCondLst>
                                    <p:cond delay="0"/>
                                  </p:stCondLst>
                                  <p:childTnLst>
                                    <p:set>
                                      <p:cBhvr>
                                        <p:cTn id="56" dur="1" fill="hold">
                                          <p:stCondLst>
                                            <p:cond delay="0"/>
                                          </p:stCondLst>
                                        </p:cTn>
                                        <p:tgtEl>
                                          <p:spTgt spid="593923">
                                            <p:txEl>
                                              <p:pRg st="6" end="6"/>
                                            </p:txEl>
                                          </p:spTgt>
                                        </p:tgtEl>
                                        <p:attrNameLst>
                                          <p:attrName>style.visibility</p:attrName>
                                        </p:attrNameLst>
                                      </p:cBhvr>
                                      <p:to>
                                        <p:strVal val="visible"/>
                                      </p:to>
                                    </p:set>
                                    <p:animEffect transition="in" filter="fade">
                                      <p:cBhvr>
                                        <p:cTn id="57" dur="1000"/>
                                        <p:tgtEl>
                                          <p:spTgt spid="593923">
                                            <p:txEl>
                                              <p:pRg st="6" end="6"/>
                                            </p:txEl>
                                          </p:spTgt>
                                        </p:tgtEl>
                                      </p:cBhvr>
                                    </p:animEffect>
                                    <p:anim calcmode="lin" valueType="num">
                                      <p:cBhvr>
                                        <p:cTn id="58" dur="1000" fill="hold"/>
                                        <p:tgtEl>
                                          <p:spTgt spid="593923">
                                            <p:txEl>
                                              <p:pRg st="6" end="6"/>
                                            </p:txEl>
                                          </p:spTgt>
                                        </p:tgtEl>
                                        <p:attrNameLst>
                                          <p:attrName>ppt_x</p:attrName>
                                        </p:attrNameLst>
                                      </p:cBhvr>
                                      <p:tavLst>
                                        <p:tav tm="0">
                                          <p:val>
                                            <p:strVal val="#ppt_x"/>
                                          </p:val>
                                        </p:tav>
                                        <p:tav tm="100000">
                                          <p:val>
                                            <p:strVal val="#ppt_x"/>
                                          </p:val>
                                        </p:tav>
                                      </p:tavLst>
                                    </p:anim>
                                    <p:anim calcmode="lin" valueType="num">
                                      <p:cBhvr>
                                        <p:cTn id="59" dur="1000" fill="hold"/>
                                        <p:tgtEl>
                                          <p:spTgt spid="59392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60" fill="hold" nodeType="clickPar">
                      <p:stCondLst>
                        <p:cond delay="indefinite"/>
                      </p:stCondLst>
                      <p:childTnLst>
                        <p:par>
                          <p:cTn id="61" fill="hold" nodeType="withGroup">
                            <p:stCondLst>
                              <p:cond delay="0"/>
                            </p:stCondLst>
                            <p:childTnLst>
                              <p:par>
                                <p:cTn id="62" presetID="42" presetClass="entr" presetSubtype="0" fill="hold" nodeType="clickEffect">
                                  <p:stCondLst>
                                    <p:cond delay="0"/>
                                  </p:stCondLst>
                                  <p:childTnLst>
                                    <p:set>
                                      <p:cBhvr>
                                        <p:cTn id="63" dur="1" fill="hold">
                                          <p:stCondLst>
                                            <p:cond delay="0"/>
                                          </p:stCondLst>
                                        </p:cTn>
                                        <p:tgtEl>
                                          <p:spTgt spid="593923">
                                            <p:txEl>
                                              <p:pRg st="7" end="7"/>
                                            </p:txEl>
                                          </p:spTgt>
                                        </p:tgtEl>
                                        <p:attrNameLst>
                                          <p:attrName>style.visibility</p:attrName>
                                        </p:attrNameLst>
                                      </p:cBhvr>
                                      <p:to>
                                        <p:strVal val="visible"/>
                                      </p:to>
                                    </p:set>
                                    <p:animEffect transition="in" filter="fade">
                                      <p:cBhvr>
                                        <p:cTn id="64" dur="1000"/>
                                        <p:tgtEl>
                                          <p:spTgt spid="593923">
                                            <p:txEl>
                                              <p:pRg st="7" end="7"/>
                                            </p:txEl>
                                          </p:spTgt>
                                        </p:tgtEl>
                                      </p:cBhvr>
                                    </p:animEffect>
                                    <p:anim calcmode="lin" valueType="num">
                                      <p:cBhvr>
                                        <p:cTn id="65" dur="1000" fill="hold"/>
                                        <p:tgtEl>
                                          <p:spTgt spid="593923">
                                            <p:txEl>
                                              <p:pRg st="7" end="7"/>
                                            </p:txEl>
                                          </p:spTgt>
                                        </p:tgtEl>
                                        <p:attrNameLst>
                                          <p:attrName>ppt_x</p:attrName>
                                        </p:attrNameLst>
                                      </p:cBhvr>
                                      <p:tavLst>
                                        <p:tav tm="0">
                                          <p:val>
                                            <p:strVal val="#ppt_x"/>
                                          </p:val>
                                        </p:tav>
                                        <p:tav tm="100000">
                                          <p:val>
                                            <p:strVal val="#ppt_x"/>
                                          </p:val>
                                        </p:tav>
                                      </p:tavLst>
                                    </p:anim>
                                    <p:anim calcmode="lin" valueType="num">
                                      <p:cBhvr>
                                        <p:cTn id="66" dur="1000" fill="hold"/>
                                        <p:tgtEl>
                                          <p:spTgt spid="59392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67" fill="hold" nodeType="clickPar">
                      <p:stCondLst>
                        <p:cond delay="indefinite"/>
                      </p:stCondLst>
                      <p:childTnLst>
                        <p:par>
                          <p:cTn id="68" fill="hold" nodeType="withGroup">
                            <p:stCondLst>
                              <p:cond delay="0"/>
                            </p:stCondLst>
                            <p:childTnLst>
                              <p:par>
                                <p:cTn id="69" presetID="42" presetClass="entr" presetSubtype="0" fill="hold" nodeType="clickEffect">
                                  <p:stCondLst>
                                    <p:cond delay="0"/>
                                  </p:stCondLst>
                                  <p:childTnLst>
                                    <p:set>
                                      <p:cBhvr>
                                        <p:cTn id="70" dur="1" fill="hold">
                                          <p:stCondLst>
                                            <p:cond delay="0"/>
                                          </p:stCondLst>
                                        </p:cTn>
                                        <p:tgtEl>
                                          <p:spTgt spid="593923">
                                            <p:txEl>
                                              <p:pRg st="8" end="8"/>
                                            </p:txEl>
                                          </p:spTgt>
                                        </p:tgtEl>
                                        <p:attrNameLst>
                                          <p:attrName>style.visibility</p:attrName>
                                        </p:attrNameLst>
                                      </p:cBhvr>
                                      <p:to>
                                        <p:strVal val="visible"/>
                                      </p:to>
                                    </p:set>
                                    <p:animEffect transition="in" filter="fade">
                                      <p:cBhvr>
                                        <p:cTn id="71" dur="1000"/>
                                        <p:tgtEl>
                                          <p:spTgt spid="593923">
                                            <p:txEl>
                                              <p:pRg st="8" end="8"/>
                                            </p:txEl>
                                          </p:spTgt>
                                        </p:tgtEl>
                                      </p:cBhvr>
                                    </p:animEffect>
                                    <p:anim calcmode="lin" valueType="num">
                                      <p:cBhvr>
                                        <p:cTn id="72" dur="1000" fill="hold"/>
                                        <p:tgtEl>
                                          <p:spTgt spid="593923">
                                            <p:txEl>
                                              <p:pRg st="8" end="8"/>
                                            </p:txEl>
                                          </p:spTgt>
                                        </p:tgtEl>
                                        <p:attrNameLst>
                                          <p:attrName>ppt_x</p:attrName>
                                        </p:attrNameLst>
                                      </p:cBhvr>
                                      <p:tavLst>
                                        <p:tav tm="0">
                                          <p:val>
                                            <p:strVal val="#ppt_x"/>
                                          </p:val>
                                        </p:tav>
                                        <p:tav tm="100000">
                                          <p:val>
                                            <p:strVal val="#ppt_x"/>
                                          </p:val>
                                        </p:tav>
                                      </p:tavLst>
                                    </p:anim>
                                    <p:anim calcmode="lin" valueType="num">
                                      <p:cBhvr>
                                        <p:cTn id="73" dur="1000" fill="hold"/>
                                        <p:tgtEl>
                                          <p:spTgt spid="59392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74" fill="hold" nodeType="clickPar">
                      <p:stCondLst>
                        <p:cond delay="indefinite"/>
                      </p:stCondLst>
                      <p:childTnLst>
                        <p:par>
                          <p:cTn id="75" fill="hold" nodeType="withGroup">
                            <p:stCondLst>
                              <p:cond delay="0"/>
                            </p:stCondLst>
                            <p:childTnLst>
                              <p:par>
                                <p:cTn id="76" presetID="42" presetClass="entr" presetSubtype="0" fill="hold" nodeType="clickEffect">
                                  <p:stCondLst>
                                    <p:cond delay="0"/>
                                  </p:stCondLst>
                                  <p:childTnLst>
                                    <p:set>
                                      <p:cBhvr>
                                        <p:cTn id="77" dur="1" fill="hold">
                                          <p:stCondLst>
                                            <p:cond delay="0"/>
                                          </p:stCondLst>
                                        </p:cTn>
                                        <p:tgtEl>
                                          <p:spTgt spid="593923">
                                            <p:txEl>
                                              <p:pRg st="9" end="9"/>
                                            </p:txEl>
                                          </p:spTgt>
                                        </p:tgtEl>
                                        <p:attrNameLst>
                                          <p:attrName>style.visibility</p:attrName>
                                        </p:attrNameLst>
                                      </p:cBhvr>
                                      <p:to>
                                        <p:strVal val="visible"/>
                                      </p:to>
                                    </p:set>
                                    <p:animEffect transition="in" filter="fade">
                                      <p:cBhvr>
                                        <p:cTn id="78" dur="1000"/>
                                        <p:tgtEl>
                                          <p:spTgt spid="593923">
                                            <p:txEl>
                                              <p:pRg st="9" end="9"/>
                                            </p:txEl>
                                          </p:spTgt>
                                        </p:tgtEl>
                                      </p:cBhvr>
                                    </p:animEffect>
                                    <p:anim calcmode="lin" valueType="num">
                                      <p:cBhvr>
                                        <p:cTn id="79" dur="1000" fill="hold"/>
                                        <p:tgtEl>
                                          <p:spTgt spid="593923">
                                            <p:txEl>
                                              <p:pRg st="9" end="9"/>
                                            </p:txEl>
                                          </p:spTgt>
                                        </p:tgtEl>
                                        <p:attrNameLst>
                                          <p:attrName>ppt_x</p:attrName>
                                        </p:attrNameLst>
                                      </p:cBhvr>
                                      <p:tavLst>
                                        <p:tav tm="0">
                                          <p:val>
                                            <p:strVal val="#ppt_x"/>
                                          </p:val>
                                        </p:tav>
                                        <p:tav tm="100000">
                                          <p:val>
                                            <p:strVal val="#ppt_x"/>
                                          </p:val>
                                        </p:tav>
                                      </p:tavLst>
                                    </p:anim>
                                    <p:anim calcmode="lin" valueType="num">
                                      <p:cBhvr>
                                        <p:cTn id="80" dur="1000" fill="hold"/>
                                        <p:tgtEl>
                                          <p:spTgt spid="59392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22"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3379" name="Rectangle 3"/>
          <p:cNvSpPr>
            <a:spLocks noGrp="1" noChangeArrowheads="1"/>
          </p:cNvSpPr>
          <p:nvPr>
            <p:ph type="body" idx="1"/>
          </p:nvPr>
        </p:nvSpPr>
        <p:spPr>
          <a:xfrm>
            <a:off x="0" y="188913"/>
            <a:ext cx="9144000" cy="1916112"/>
          </a:xfrm>
        </p:spPr>
        <p:txBody>
          <a:bodyPr/>
          <a:lstStyle/>
          <a:p>
            <a:pPr eaLnBrk="1" hangingPunct="1">
              <a:lnSpc>
                <a:spcPct val="90000"/>
              </a:lnSpc>
              <a:buFont typeface="Wingdings" pitchFamily="2" charset="2"/>
              <a:buNone/>
              <a:defRPr/>
            </a:pPr>
            <a:r>
              <a:rPr lang="ru-RU" sz="2700" smtClean="0">
                <a:latin typeface="Monotype Corsiva" pitchFamily="66" charset="0"/>
              </a:rPr>
              <a:t>       Модуль силы сопротивления </a:t>
            </a:r>
            <a:r>
              <a:rPr lang="en-US" sz="2700" b="1" smtClean="0">
                <a:latin typeface="Monotype Corsiva" pitchFamily="66" charset="0"/>
              </a:rPr>
              <a:t>F</a:t>
            </a:r>
            <a:r>
              <a:rPr lang="ru-RU" sz="2700" b="1" smtClean="0">
                <a:latin typeface="Monotype Corsiva" pitchFamily="66" charset="0"/>
              </a:rPr>
              <a:t>с</a:t>
            </a:r>
            <a:r>
              <a:rPr lang="ru-RU" sz="2700" smtClean="0">
                <a:latin typeface="Monotype Corsiva" pitchFamily="66" charset="0"/>
              </a:rPr>
              <a:t> зависит от размеров, формы и </a:t>
            </a:r>
          </a:p>
          <a:p>
            <a:pPr eaLnBrk="1" hangingPunct="1">
              <a:lnSpc>
                <a:spcPct val="90000"/>
              </a:lnSpc>
              <a:buFont typeface="Wingdings" pitchFamily="2" charset="2"/>
              <a:buNone/>
              <a:defRPr/>
            </a:pPr>
            <a:r>
              <a:rPr lang="ru-RU" sz="2700" smtClean="0">
                <a:latin typeface="Monotype Corsiva" pitchFamily="66" charset="0"/>
              </a:rPr>
              <a:t>состояния поверхности тела, свойств среды, в которой движется </a:t>
            </a:r>
          </a:p>
          <a:p>
            <a:pPr eaLnBrk="1" hangingPunct="1">
              <a:lnSpc>
                <a:spcPct val="90000"/>
              </a:lnSpc>
              <a:buFont typeface="Wingdings" pitchFamily="2" charset="2"/>
              <a:buNone/>
              <a:defRPr/>
            </a:pPr>
            <a:r>
              <a:rPr lang="ru-RU" sz="2700" smtClean="0">
                <a:latin typeface="Monotype Corsiva" pitchFamily="66" charset="0"/>
              </a:rPr>
              <a:t>тело, и, наконец, от относительной скорости движения тела и </a:t>
            </a:r>
          </a:p>
          <a:p>
            <a:pPr eaLnBrk="1" hangingPunct="1">
              <a:lnSpc>
                <a:spcPct val="90000"/>
              </a:lnSpc>
              <a:buFont typeface="Wingdings" pitchFamily="2" charset="2"/>
              <a:buNone/>
              <a:defRPr/>
            </a:pPr>
            <a:r>
              <a:rPr lang="ru-RU" sz="2700" smtClean="0">
                <a:latin typeface="Monotype Corsiva" pitchFamily="66" charset="0"/>
              </a:rPr>
              <a:t>среды.</a:t>
            </a:r>
            <a:r>
              <a:rPr lang="ru-RU" smtClean="0"/>
              <a:t> </a:t>
            </a:r>
          </a:p>
          <a:p>
            <a:pPr eaLnBrk="1" hangingPunct="1">
              <a:lnSpc>
                <a:spcPct val="90000"/>
              </a:lnSpc>
              <a:buFont typeface="Wingdings" pitchFamily="2" charset="2"/>
              <a:buNone/>
              <a:defRPr/>
            </a:pPr>
            <a:endParaRPr lang="ru-RU" smtClean="0"/>
          </a:p>
        </p:txBody>
      </p:sp>
      <p:pic>
        <p:nvPicPr>
          <p:cNvPr id="613380" name="Picture 4" descr="Untitled-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rot="465340">
            <a:off x="3348038" y="1844675"/>
            <a:ext cx="5249862" cy="1917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13381" name="Text Box 5"/>
          <p:cNvSpPr txBox="1">
            <a:spLocks noChangeArrowheads="1"/>
          </p:cNvSpPr>
          <p:nvPr/>
        </p:nvSpPr>
        <p:spPr bwMode="auto">
          <a:xfrm>
            <a:off x="0" y="4292600"/>
            <a:ext cx="9144000" cy="1752600"/>
          </a:xfrm>
          <a:prstGeom prst="rect">
            <a:avLst/>
          </a:prstGeom>
          <a:noFill/>
          <a:ln w="9525">
            <a:noFill/>
            <a:miter lim="800000"/>
            <a:headEnd/>
            <a:tailEnd/>
          </a:ln>
          <a:effectLst/>
        </p:spPr>
        <p:txBody>
          <a:bodyPr>
            <a:spAutoFit/>
          </a:bodyPr>
          <a:lstStyle/>
          <a:p>
            <a:pPr>
              <a:spcBef>
                <a:spcPct val="50000"/>
              </a:spcBef>
              <a:defRPr/>
            </a:pPr>
            <a:r>
              <a:rPr lang="ru-RU" sz="2700">
                <a:effectLst>
                  <a:outerShdw blurRad="38100" dist="38100" dir="2700000" algn="tl">
                    <a:srgbClr val="000000"/>
                  </a:outerShdw>
                </a:effectLst>
                <a:latin typeface="Monotype Corsiva" pitchFamily="66" charset="0"/>
              </a:rPr>
              <a:t>       Для того чтобы уменьшить силу сопротивления     среды, телу придают обтекаемую</a:t>
            </a:r>
            <a:r>
              <a:rPr lang="en-US" sz="2700">
                <a:effectLst>
                  <a:outerShdw blurRad="38100" dist="38100" dir="2700000" algn="tl">
                    <a:srgbClr val="000000"/>
                  </a:outerShdw>
                </a:effectLst>
                <a:latin typeface="Monotype Corsiva" pitchFamily="66" charset="0"/>
              </a:rPr>
              <a:t> </a:t>
            </a:r>
            <a:r>
              <a:rPr lang="ru-RU" sz="2700">
                <a:effectLst>
                  <a:outerShdw blurRad="38100" dist="38100" dir="2700000" algn="tl">
                    <a:srgbClr val="000000"/>
                  </a:outerShdw>
                </a:effectLst>
                <a:latin typeface="Monotype Corsiva" pitchFamily="66" charset="0"/>
              </a:rPr>
              <a:t>форму. Наиболее выгодна в этом отношение форма, близкая к форме падающей капли дождя или рыбы. Влияние формы тела на силу сопротивления наглядно показано на рисунке.</a:t>
            </a:r>
            <a:r>
              <a:rPr lang="ru-RU" sz="2800">
                <a:effectLst>
                  <a:outerShdw blurRad="38100" dist="38100" dir="2700000" algn="tl">
                    <a:srgbClr val="000000"/>
                  </a:outerShdw>
                </a:effectLst>
                <a:latin typeface="Tahoma" pitchFamily="34"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9" presetClass="entr" presetSubtype="10" fill="hold" nodeType="clickEffect">
                                  <p:stCondLst>
                                    <p:cond delay="0"/>
                                  </p:stCondLst>
                                  <p:childTnLst>
                                    <p:set>
                                      <p:cBhvr>
                                        <p:cTn id="6" dur="1" fill="hold">
                                          <p:stCondLst>
                                            <p:cond delay="0"/>
                                          </p:stCondLst>
                                        </p:cTn>
                                        <p:tgtEl>
                                          <p:spTgt spid="613379">
                                            <p:txEl>
                                              <p:pRg st="0" end="0"/>
                                            </p:txEl>
                                          </p:spTgt>
                                        </p:tgtEl>
                                        <p:attrNameLst>
                                          <p:attrName>style.visibility</p:attrName>
                                        </p:attrNameLst>
                                      </p:cBhvr>
                                      <p:to>
                                        <p:strVal val="visible"/>
                                      </p:to>
                                    </p:set>
                                    <p:anim calcmode="lin" valueType="num">
                                      <p:cBhvr>
                                        <p:cTn id="7" dur="5000" fill="hold"/>
                                        <p:tgtEl>
                                          <p:spTgt spid="613379">
                                            <p:txEl>
                                              <p:pRg st="0" end="0"/>
                                            </p:txEl>
                                          </p:spTgt>
                                        </p:tgtEl>
                                        <p:attrNameLst>
                                          <p:attrName>ppt_w</p:attrName>
                                        </p:attrNameLst>
                                      </p:cBhvr>
                                      <p:tavLst>
                                        <p:tav tm="0" fmla="#ppt_w*sin(2.5*pi*$)">
                                          <p:val>
                                            <p:fltVal val="0"/>
                                          </p:val>
                                        </p:tav>
                                        <p:tav tm="100000">
                                          <p:val>
                                            <p:fltVal val="1"/>
                                          </p:val>
                                        </p:tav>
                                      </p:tavLst>
                                    </p:anim>
                                    <p:anim calcmode="lin" valueType="num">
                                      <p:cBhvr>
                                        <p:cTn id="8" dur="5000" fill="hold"/>
                                        <p:tgtEl>
                                          <p:spTgt spid="613379">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9" presetClass="entr" presetSubtype="10" fill="hold" nodeType="clickEffect">
                                  <p:stCondLst>
                                    <p:cond delay="0"/>
                                  </p:stCondLst>
                                  <p:childTnLst>
                                    <p:set>
                                      <p:cBhvr>
                                        <p:cTn id="12" dur="1" fill="hold">
                                          <p:stCondLst>
                                            <p:cond delay="0"/>
                                          </p:stCondLst>
                                        </p:cTn>
                                        <p:tgtEl>
                                          <p:spTgt spid="613379">
                                            <p:txEl>
                                              <p:pRg st="1" end="1"/>
                                            </p:txEl>
                                          </p:spTgt>
                                        </p:tgtEl>
                                        <p:attrNameLst>
                                          <p:attrName>style.visibility</p:attrName>
                                        </p:attrNameLst>
                                      </p:cBhvr>
                                      <p:to>
                                        <p:strVal val="visible"/>
                                      </p:to>
                                    </p:set>
                                    <p:anim calcmode="lin" valueType="num">
                                      <p:cBhvr>
                                        <p:cTn id="13" dur="5000" fill="hold"/>
                                        <p:tgtEl>
                                          <p:spTgt spid="613379">
                                            <p:txEl>
                                              <p:pRg st="1" end="1"/>
                                            </p:txEl>
                                          </p:spTgt>
                                        </p:tgtEl>
                                        <p:attrNameLst>
                                          <p:attrName>ppt_w</p:attrName>
                                        </p:attrNameLst>
                                      </p:cBhvr>
                                      <p:tavLst>
                                        <p:tav tm="0" fmla="#ppt_w*sin(2.5*pi*$)">
                                          <p:val>
                                            <p:fltVal val="0"/>
                                          </p:val>
                                        </p:tav>
                                        <p:tav tm="100000">
                                          <p:val>
                                            <p:fltVal val="1"/>
                                          </p:val>
                                        </p:tav>
                                      </p:tavLst>
                                    </p:anim>
                                    <p:anim calcmode="lin" valueType="num">
                                      <p:cBhvr>
                                        <p:cTn id="14" dur="5000" fill="hold"/>
                                        <p:tgtEl>
                                          <p:spTgt spid="613379">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9" presetClass="entr" presetSubtype="10" fill="hold" nodeType="clickEffect">
                                  <p:stCondLst>
                                    <p:cond delay="0"/>
                                  </p:stCondLst>
                                  <p:childTnLst>
                                    <p:set>
                                      <p:cBhvr>
                                        <p:cTn id="18" dur="1" fill="hold">
                                          <p:stCondLst>
                                            <p:cond delay="0"/>
                                          </p:stCondLst>
                                        </p:cTn>
                                        <p:tgtEl>
                                          <p:spTgt spid="613379">
                                            <p:txEl>
                                              <p:pRg st="2" end="2"/>
                                            </p:txEl>
                                          </p:spTgt>
                                        </p:tgtEl>
                                        <p:attrNameLst>
                                          <p:attrName>style.visibility</p:attrName>
                                        </p:attrNameLst>
                                      </p:cBhvr>
                                      <p:to>
                                        <p:strVal val="visible"/>
                                      </p:to>
                                    </p:set>
                                    <p:anim calcmode="lin" valueType="num">
                                      <p:cBhvr>
                                        <p:cTn id="19" dur="5000" fill="hold"/>
                                        <p:tgtEl>
                                          <p:spTgt spid="613379">
                                            <p:txEl>
                                              <p:pRg st="2" end="2"/>
                                            </p:txEl>
                                          </p:spTgt>
                                        </p:tgtEl>
                                        <p:attrNameLst>
                                          <p:attrName>ppt_w</p:attrName>
                                        </p:attrNameLst>
                                      </p:cBhvr>
                                      <p:tavLst>
                                        <p:tav tm="0" fmla="#ppt_w*sin(2.5*pi*$)">
                                          <p:val>
                                            <p:fltVal val="0"/>
                                          </p:val>
                                        </p:tav>
                                        <p:tav tm="100000">
                                          <p:val>
                                            <p:fltVal val="1"/>
                                          </p:val>
                                        </p:tav>
                                      </p:tavLst>
                                    </p:anim>
                                    <p:anim calcmode="lin" valueType="num">
                                      <p:cBhvr>
                                        <p:cTn id="20" dur="5000" fill="hold"/>
                                        <p:tgtEl>
                                          <p:spTgt spid="613379">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9" presetClass="entr" presetSubtype="10" fill="hold" nodeType="clickEffect">
                                  <p:stCondLst>
                                    <p:cond delay="0"/>
                                  </p:stCondLst>
                                  <p:childTnLst>
                                    <p:set>
                                      <p:cBhvr>
                                        <p:cTn id="24" dur="1" fill="hold">
                                          <p:stCondLst>
                                            <p:cond delay="0"/>
                                          </p:stCondLst>
                                        </p:cTn>
                                        <p:tgtEl>
                                          <p:spTgt spid="613379">
                                            <p:txEl>
                                              <p:pRg st="3" end="3"/>
                                            </p:txEl>
                                          </p:spTgt>
                                        </p:tgtEl>
                                        <p:attrNameLst>
                                          <p:attrName>style.visibility</p:attrName>
                                        </p:attrNameLst>
                                      </p:cBhvr>
                                      <p:to>
                                        <p:strVal val="visible"/>
                                      </p:to>
                                    </p:set>
                                    <p:anim calcmode="lin" valueType="num">
                                      <p:cBhvr>
                                        <p:cTn id="25" dur="5000" fill="hold"/>
                                        <p:tgtEl>
                                          <p:spTgt spid="613379">
                                            <p:txEl>
                                              <p:pRg st="3" end="3"/>
                                            </p:txEl>
                                          </p:spTgt>
                                        </p:tgtEl>
                                        <p:attrNameLst>
                                          <p:attrName>ppt_w</p:attrName>
                                        </p:attrNameLst>
                                      </p:cBhvr>
                                      <p:tavLst>
                                        <p:tav tm="0" fmla="#ppt_w*sin(2.5*pi*$)">
                                          <p:val>
                                            <p:fltVal val="0"/>
                                          </p:val>
                                        </p:tav>
                                        <p:tav tm="100000">
                                          <p:val>
                                            <p:fltVal val="1"/>
                                          </p:val>
                                        </p:tav>
                                      </p:tavLst>
                                    </p:anim>
                                    <p:anim calcmode="lin" valueType="num">
                                      <p:cBhvr>
                                        <p:cTn id="26" dur="5000" fill="hold"/>
                                        <p:tgtEl>
                                          <p:spTgt spid="613379">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9" presetClass="entr" presetSubtype="0" fill="hold" nodeType="clickEffect">
                                  <p:stCondLst>
                                    <p:cond delay="0"/>
                                  </p:stCondLst>
                                  <p:childTnLst>
                                    <p:set>
                                      <p:cBhvr>
                                        <p:cTn id="30" dur="1" fill="hold">
                                          <p:stCondLst>
                                            <p:cond delay="0"/>
                                          </p:stCondLst>
                                        </p:cTn>
                                        <p:tgtEl>
                                          <p:spTgt spid="613380"/>
                                        </p:tgtEl>
                                        <p:attrNameLst>
                                          <p:attrName>style.visibility</p:attrName>
                                        </p:attrNameLst>
                                      </p:cBhvr>
                                      <p:to>
                                        <p:strVal val="visible"/>
                                      </p:to>
                                    </p:set>
                                    <p:anim calcmode="lin" valueType="num">
                                      <p:cBhvr>
                                        <p:cTn id="31" dur="1000" fill="hold"/>
                                        <p:tgtEl>
                                          <p:spTgt spid="613380"/>
                                        </p:tgtEl>
                                        <p:attrNameLst>
                                          <p:attrName>ppt_x</p:attrName>
                                        </p:attrNameLst>
                                      </p:cBhvr>
                                      <p:tavLst>
                                        <p:tav tm="0">
                                          <p:val>
                                            <p:strVal val="#ppt_x-.2"/>
                                          </p:val>
                                        </p:tav>
                                        <p:tav tm="100000">
                                          <p:val>
                                            <p:strVal val="#ppt_x"/>
                                          </p:val>
                                        </p:tav>
                                      </p:tavLst>
                                    </p:anim>
                                    <p:anim calcmode="lin" valueType="num">
                                      <p:cBhvr>
                                        <p:cTn id="32" dur="1000" fill="hold"/>
                                        <p:tgtEl>
                                          <p:spTgt spid="613380"/>
                                        </p:tgtEl>
                                        <p:attrNameLst>
                                          <p:attrName>ppt_y</p:attrName>
                                        </p:attrNameLst>
                                      </p:cBhvr>
                                      <p:tavLst>
                                        <p:tav tm="0">
                                          <p:val>
                                            <p:strVal val="#ppt_y"/>
                                          </p:val>
                                        </p:tav>
                                        <p:tav tm="100000">
                                          <p:val>
                                            <p:strVal val="#ppt_y"/>
                                          </p:val>
                                        </p:tav>
                                      </p:tavLst>
                                    </p:anim>
                                    <p:animEffect transition="in" filter="wipe(right)" prLst="gradientSize: 0.1">
                                      <p:cBhvr>
                                        <p:cTn id="33" dur="1000"/>
                                        <p:tgtEl>
                                          <p:spTgt spid="613380"/>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9" presetClass="entr" presetSubtype="10" fill="hold" grpId="0" nodeType="clickEffect">
                                  <p:stCondLst>
                                    <p:cond delay="0"/>
                                  </p:stCondLst>
                                  <p:childTnLst>
                                    <p:set>
                                      <p:cBhvr>
                                        <p:cTn id="37" dur="1" fill="hold">
                                          <p:stCondLst>
                                            <p:cond delay="0"/>
                                          </p:stCondLst>
                                        </p:cTn>
                                        <p:tgtEl>
                                          <p:spTgt spid="613381"/>
                                        </p:tgtEl>
                                        <p:attrNameLst>
                                          <p:attrName>style.visibility</p:attrName>
                                        </p:attrNameLst>
                                      </p:cBhvr>
                                      <p:to>
                                        <p:strVal val="visible"/>
                                      </p:to>
                                    </p:set>
                                    <p:anim calcmode="lin" valueType="num">
                                      <p:cBhvr>
                                        <p:cTn id="38" dur="5000" fill="hold"/>
                                        <p:tgtEl>
                                          <p:spTgt spid="613381"/>
                                        </p:tgtEl>
                                        <p:attrNameLst>
                                          <p:attrName>ppt_w</p:attrName>
                                        </p:attrNameLst>
                                      </p:cBhvr>
                                      <p:tavLst>
                                        <p:tav tm="0" fmla="#ppt_w*sin(2.5*pi*$)">
                                          <p:val>
                                            <p:fltVal val="0"/>
                                          </p:val>
                                        </p:tav>
                                        <p:tav tm="100000">
                                          <p:val>
                                            <p:fltVal val="1"/>
                                          </p:val>
                                        </p:tav>
                                      </p:tavLst>
                                    </p:anim>
                                    <p:anim calcmode="lin" valueType="num">
                                      <p:cBhvr>
                                        <p:cTn id="39" dur="5000" fill="hold"/>
                                        <p:tgtEl>
                                          <p:spTgt spid="61338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3381"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5970" name="Rectangle 2"/>
          <p:cNvSpPr>
            <a:spLocks noGrp="1" noRot="1" noChangeArrowheads="1"/>
          </p:cNvSpPr>
          <p:nvPr>
            <p:ph type="body" sz="half" idx="1"/>
          </p:nvPr>
        </p:nvSpPr>
        <p:spPr>
          <a:xfrm>
            <a:off x="0" y="981075"/>
            <a:ext cx="9144000" cy="4114800"/>
          </a:xfrm>
        </p:spPr>
        <p:txBody>
          <a:bodyPr/>
          <a:lstStyle/>
          <a:p>
            <a:pPr eaLnBrk="1" hangingPunct="1">
              <a:lnSpc>
                <a:spcPct val="80000"/>
              </a:lnSpc>
              <a:buFont typeface="Wingdings" pitchFamily="2" charset="2"/>
              <a:buNone/>
              <a:defRPr/>
            </a:pPr>
            <a:r>
              <a:rPr lang="ru-RU" sz="2700" dirty="0" smtClean="0">
                <a:latin typeface="Monotype Corsiva" pitchFamily="66" charset="0"/>
              </a:rPr>
              <a:t>       Особенно велика сила сопротивления возникающая при движении</a:t>
            </a:r>
          </a:p>
          <a:p>
            <a:pPr eaLnBrk="1" hangingPunct="1">
              <a:lnSpc>
                <a:spcPct val="80000"/>
              </a:lnSpc>
              <a:buFont typeface="Wingdings" pitchFamily="2" charset="2"/>
              <a:buNone/>
              <a:defRPr/>
            </a:pPr>
            <a:r>
              <a:rPr lang="ru-RU" sz="2700" dirty="0" smtClean="0">
                <a:latin typeface="Monotype Corsiva" pitchFamily="66" charset="0"/>
              </a:rPr>
              <a:t>полусферы вогнутой стороной вперед. При малых скоростях </a:t>
            </a:r>
          </a:p>
          <a:p>
            <a:pPr eaLnBrk="1" hangingPunct="1">
              <a:lnSpc>
                <a:spcPct val="80000"/>
              </a:lnSpc>
              <a:buFont typeface="Wingdings" pitchFamily="2" charset="2"/>
              <a:buNone/>
              <a:defRPr/>
            </a:pPr>
            <a:r>
              <a:rPr lang="ru-RU" sz="2700" dirty="0" smtClean="0">
                <a:latin typeface="Monotype Corsiva" pitchFamily="66" charset="0"/>
              </a:rPr>
              <a:t>движения в жидкости силу сопротивления можно считать </a:t>
            </a:r>
          </a:p>
          <a:p>
            <a:pPr eaLnBrk="1" hangingPunct="1">
              <a:lnSpc>
                <a:spcPct val="80000"/>
              </a:lnSpc>
              <a:buFont typeface="Wingdings" pitchFamily="2" charset="2"/>
              <a:buNone/>
              <a:defRPr/>
            </a:pPr>
            <a:r>
              <a:rPr lang="ru-RU" sz="2700" dirty="0" smtClean="0">
                <a:latin typeface="Monotype Corsiva" pitchFamily="66" charset="0"/>
              </a:rPr>
              <a:t>приближенно прямо пропорциональной скорости движения тела </a:t>
            </a:r>
          </a:p>
          <a:p>
            <a:pPr eaLnBrk="1" hangingPunct="1">
              <a:lnSpc>
                <a:spcPct val="80000"/>
              </a:lnSpc>
              <a:buFont typeface="Wingdings" pitchFamily="2" charset="2"/>
              <a:buNone/>
              <a:defRPr/>
            </a:pPr>
            <a:r>
              <a:rPr lang="ru-RU" sz="2700" dirty="0" smtClean="0">
                <a:latin typeface="Monotype Corsiva" pitchFamily="66" charset="0"/>
              </a:rPr>
              <a:t>относительной среды :                             , </a:t>
            </a:r>
          </a:p>
          <a:p>
            <a:pPr eaLnBrk="1" hangingPunct="1">
              <a:lnSpc>
                <a:spcPct val="80000"/>
              </a:lnSpc>
              <a:buFont typeface="Wingdings" pitchFamily="2" charset="2"/>
              <a:buNone/>
              <a:defRPr/>
            </a:pPr>
            <a:endParaRPr lang="ru-RU" sz="2700" dirty="0" smtClean="0">
              <a:latin typeface="Monotype Corsiva" pitchFamily="66" charset="0"/>
            </a:endParaRPr>
          </a:p>
          <a:p>
            <a:pPr eaLnBrk="1" hangingPunct="1">
              <a:lnSpc>
                <a:spcPct val="80000"/>
              </a:lnSpc>
              <a:buFont typeface="Wingdings" pitchFamily="2" charset="2"/>
              <a:buNone/>
              <a:defRPr/>
            </a:pPr>
            <a:r>
              <a:rPr lang="ru-RU" sz="2700" dirty="0" smtClean="0">
                <a:latin typeface="Monotype Corsiva" pitchFamily="66" charset="0"/>
              </a:rPr>
              <a:t>к</a:t>
            </a:r>
            <a:r>
              <a:rPr lang="ru-RU" sz="1200" dirty="0" smtClean="0">
                <a:latin typeface="Monotype Corsiva" pitchFamily="66" charset="0"/>
              </a:rPr>
              <a:t>1 </a:t>
            </a:r>
            <a:r>
              <a:rPr lang="ru-RU" sz="2700" dirty="0" smtClean="0">
                <a:latin typeface="Monotype Corsiva" pitchFamily="66" charset="0"/>
              </a:rPr>
              <a:t>– коэффициент сопротивления, зависящей от формы, размеров, </a:t>
            </a:r>
          </a:p>
          <a:p>
            <a:pPr eaLnBrk="1" hangingPunct="1">
              <a:lnSpc>
                <a:spcPct val="80000"/>
              </a:lnSpc>
              <a:buFont typeface="Wingdings" pitchFamily="2" charset="2"/>
              <a:buNone/>
              <a:defRPr/>
            </a:pPr>
            <a:r>
              <a:rPr lang="ru-RU" sz="2700" dirty="0" smtClean="0">
                <a:latin typeface="Monotype Corsiva" pitchFamily="66" charset="0"/>
              </a:rPr>
              <a:t>состояния поверхности тела и свойств среды. При больших </a:t>
            </a:r>
          </a:p>
          <a:p>
            <a:pPr eaLnBrk="1" hangingPunct="1">
              <a:lnSpc>
                <a:spcPct val="80000"/>
              </a:lnSpc>
              <a:buFont typeface="Wingdings" pitchFamily="2" charset="2"/>
              <a:buNone/>
              <a:defRPr/>
            </a:pPr>
            <a:r>
              <a:rPr lang="ru-RU" sz="2700" dirty="0" smtClean="0">
                <a:latin typeface="Monotype Corsiva" pitchFamily="66" charset="0"/>
              </a:rPr>
              <a:t>скоростях относительно  движения сила сопротивления </a:t>
            </a:r>
          </a:p>
          <a:p>
            <a:pPr eaLnBrk="1" hangingPunct="1">
              <a:lnSpc>
                <a:spcPct val="80000"/>
              </a:lnSpc>
              <a:buFont typeface="Wingdings" pitchFamily="2" charset="2"/>
              <a:buNone/>
              <a:defRPr/>
            </a:pPr>
            <a:r>
              <a:rPr lang="ru-RU" sz="2700" dirty="0" smtClean="0">
                <a:latin typeface="Monotype Corsiva" pitchFamily="66" charset="0"/>
              </a:rPr>
              <a:t>пропорциональна  квадрату скорости:. </a:t>
            </a:r>
          </a:p>
          <a:p>
            <a:pPr eaLnBrk="1" hangingPunct="1">
              <a:lnSpc>
                <a:spcPct val="80000"/>
              </a:lnSpc>
              <a:buFont typeface="Wingdings" pitchFamily="2" charset="2"/>
              <a:buNone/>
              <a:defRPr/>
            </a:pPr>
            <a:r>
              <a:rPr lang="ru-RU" sz="2700" dirty="0" smtClean="0">
                <a:latin typeface="Monotype Corsiva" pitchFamily="66" charset="0"/>
              </a:rPr>
              <a:t>      </a:t>
            </a:r>
          </a:p>
          <a:p>
            <a:pPr eaLnBrk="1" hangingPunct="1">
              <a:lnSpc>
                <a:spcPct val="80000"/>
              </a:lnSpc>
              <a:buFont typeface="Wingdings" pitchFamily="2" charset="2"/>
              <a:buNone/>
              <a:defRPr/>
            </a:pPr>
            <a:r>
              <a:rPr lang="ru-RU" sz="2700" dirty="0" smtClean="0">
                <a:latin typeface="Monotype Corsiva" pitchFamily="66" charset="0"/>
              </a:rPr>
              <a:t>      </a:t>
            </a:r>
            <a:r>
              <a:rPr lang="en-US" sz="2700" dirty="0" smtClean="0">
                <a:latin typeface="Monotype Corsiva" pitchFamily="66" charset="0"/>
              </a:rPr>
              <a:t>                                                                                </a:t>
            </a:r>
            <a:r>
              <a:rPr lang="ru-RU" sz="2700" dirty="0" smtClean="0">
                <a:latin typeface="Monotype Corsiva" pitchFamily="66" charset="0"/>
              </a:rPr>
              <a:t> </a:t>
            </a:r>
            <a:r>
              <a:rPr lang="en-US" sz="3000" dirty="0" err="1" smtClean="0">
                <a:latin typeface="Monotype Corsiva" pitchFamily="66" charset="0"/>
              </a:rPr>
              <a:t>F</a:t>
            </a:r>
            <a:r>
              <a:rPr lang="en-US" sz="1200" dirty="0" err="1" smtClean="0">
                <a:latin typeface="Monotype Corsiva" pitchFamily="66" charset="0"/>
              </a:rPr>
              <a:t>c</a:t>
            </a:r>
            <a:r>
              <a:rPr lang="en-US" sz="1200" dirty="0" smtClean="0">
                <a:latin typeface="Monotype Corsiva" pitchFamily="66" charset="0"/>
              </a:rPr>
              <a:t> </a:t>
            </a:r>
            <a:r>
              <a:rPr lang="en-US" sz="2700" dirty="0" smtClean="0">
                <a:latin typeface="Monotype Corsiva" pitchFamily="66" charset="0"/>
              </a:rPr>
              <a:t>= </a:t>
            </a:r>
            <a:r>
              <a:rPr lang="en-US" sz="3000" dirty="0" smtClean="0">
                <a:latin typeface="Monotype Corsiva" pitchFamily="66" charset="0"/>
              </a:rPr>
              <a:t>k</a:t>
            </a:r>
            <a:r>
              <a:rPr lang="en-US" sz="2700" dirty="0" smtClean="0">
                <a:latin typeface="Monotype Corsiva" pitchFamily="66" charset="0"/>
              </a:rPr>
              <a:t> </a:t>
            </a:r>
            <a:r>
              <a:rPr lang="en-US" sz="1200" dirty="0" smtClean="0">
                <a:latin typeface="Monotype Corsiva" pitchFamily="66" charset="0"/>
              </a:rPr>
              <a:t>2 </a:t>
            </a:r>
            <a:r>
              <a:rPr lang="en-US" sz="3000" dirty="0" smtClean="0">
                <a:latin typeface="Monotype Corsiva" pitchFamily="66" charset="0"/>
              </a:rPr>
              <a:t>v</a:t>
            </a:r>
            <a:r>
              <a:rPr lang="en-US" sz="2700" dirty="0" smtClean="0">
                <a:latin typeface="Monotype Corsiva" pitchFamily="66" charset="0"/>
              </a:rPr>
              <a:t>²</a:t>
            </a:r>
          </a:p>
        </p:txBody>
      </p:sp>
      <p:graphicFrame>
        <p:nvGraphicFramePr>
          <p:cNvPr id="595974" name="Object 6"/>
          <p:cNvGraphicFramePr>
            <a:graphicFrameLocks noChangeAspect="1"/>
          </p:cNvGraphicFramePr>
          <p:nvPr>
            <p:ph sz="quarter" idx="3"/>
          </p:nvPr>
        </p:nvGraphicFramePr>
        <p:xfrm>
          <a:off x="3419475" y="2636838"/>
          <a:ext cx="1871663" cy="709612"/>
        </p:xfrm>
        <a:graphic>
          <a:graphicData uri="http://schemas.openxmlformats.org/presentationml/2006/ole">
            <p:oleObj spid="_x0000_s7173" name="Формула" r:id="rId3" imgW="571252" imgH="215806" progId="Equation.3">
              <p:embed/>
            </p:oleObj>
          </a:graphicData>
        </a:graphic>
      </p:graphicFrame>
      <p:graphicFrame>
        <p:nvGraphicFramePr>
          <p:cNvPr id="7171" name="Rectangle 10"/>
          <p:cNvGraphicFramePr>
            <a:graphicFrameLocks/>
          </p:cNvGraphicFramePr>
          <p:nvPr>
            <p:ph sz="quarter" idx="2"/>
          </p:nvPr>
        </p:nvGraphicFramePr>
        <p:xfrm>
          <a:off x="5181600" y="1981200"/>
          <a:ext cx="2971800" cy="1981200"/>
        </p:xfrm>
        <a:graphic>
          <a:graphicData uri="http://schemas.openxmlformats.org/presentationml/2006/ole">
            <p:oleObj spid="_x0000_s7174" name="Формула" r:id="rId4" imgW="0" imgH="0" progId="Equation.3">
              <p:embed/>
            </p:oleObj>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595970">
                                            <p:txEl>
                                              <p:pRg st="0" end="0"/>
                                            </p:txEl>
                                          </p:spTgt>
                                        </p:tgtEl>
                                        <p:attrNameLst>
                                          <p:attrName>style.visibility</p:attrName>
                                        </p:attrNameLst>
                                      </p:cBhvr>
                                      <p:to>
                                        <p:strVal val="visible"/>
                                      </p:to>
                                    </p:set>
                                    <p:anim from="(-#ppt_w/2)" to="(#ppt_x)" calcmode="lin" valueType="num">
                                      <p:cBhvr>
                                        <p:cTn id="7" dur="600" fill="hold">
                                          <p:stCondLst>
                                            <p:cond delay="0"/>
                                          </p:stCondLst>
                                        </p:cTn>
                                        <p:tgtEl>
                                          <p:spTgt spid="595970">
                                            <p:txEl>
                                              <p:pRg st="0" end="0"/>
                                            </p:txEl>
                                          </p:spTgt>
                                        </p:tgtEl>
                                        <p:attrNameLst>
                                          <p:attrName>ppt_x</p:attrName>
                                        </p:attrNameLst>
                                      </p:cBhvr>
                                    </p:anim>
                                    <p:anim from="0" to="-1.0" calcmode="lin" valueType="num">
                                      <p:cBhvr>
                                        <p:cTn id="8" dur="200" decel="50000" autoRev="1" fill="hold">
                                          <p:stCondLst>
                                            <p:cond delay="600"/>
                                          </p:stCondLst>
                                        </p:cTn>
                                        <p:tgtEl>
                                          <p:spTgt spid="595970">
                                            <p:txEl>
                                              <p:pRg st="0" end="0"/>
                                            </p:txEl>
                                          </p:spTgt>
                                        </p:tgtEl>
                                        <p:attrNameLst>
                                          <p:attrName>xshear</p:attrName>
                                        </p:attrNameLst>
                                      </p:cBhvr>
                                    </p:anim>
                                    <p:animScale>
                                      <p:cBhvr>
                                        <p:cTn id="9" dur="200" decel="100000" autoRev="1" fill="hold">
                                          <p:stCondLst>
                                            <p:cond delay="600"/>
                                          </p:stCondLst>
                                        </p:cTn>
                                        <p:tgtEl>
                                          <p:spTgt spid="595970">
                                            <p:txEl>
                                              <p:pRg st="0" end="0"/>
                                            </p:txEl>
                                          </p:spTgt>
                                        </p:tgtEl>
                                      </p:cBhvr>
                                      <p:from x="100000" y="100000"/>
                                      <p:to x="80000" y="100000"/>
                                    </p:animScale>
                                    <p:anim by="(#ppt_h/3+#ppt_w*0.1)" calcmode="lin" valueType="num">
                                      <p:cBhvr additive="sum">
                                        <p:cTn id="10" dur="200" decel="100000" autoRev="1" fill="hold">
                                          <p:stCondLst>
                                            <p:cond delay="600"/>
                                          </p:stCondLst>
                                        </p:cTn>
                                        <p:tgtEl>
                                          <p:spTgt spid="595970">
                                            <p:txEl>
                                              <p:pRg st="0" end="0"/>
                                            </p:txEl>
                                          </p:spTgt>
                                        </p:tgtEl>
                                        <p:attrNameLst>
                                          <p:attrName>ppt_x</p:attrName>
                                        </p:attrNameLst>
                                      </p:cBhvr>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4" presetClass="entr" presetSubtype="0" fill="hold" grpId="0" nodeType="clickEffect">
                                  <p:stCondLst>
                                    <p:cond delay="0"/>
                                  </p:stCondLst>
                                  <p:childTnLst>
                                    <p:set>
                                      <p:cBhvr>
                                        <p:cTn id="14" dur="1" fill="hold">
                                          <p:stCondLst>
                                            <p:cond delay="0"/>
                                          </p:stCondLst>
                                        </p:cTn>
                                        <p:tgtEl>
                                          <p:spTgt spid="595970">
                                            <p:txEl>
                                              <p:pRg st="1" end="1"/>
                                            </p:txEl>
                                          </p:spTgt>
                                        </p:tgtEl>
                                        <p:attrNameLst>
                                          <p:attrName>style.visibility</p:attrName>
                                        </p:attrNameLst>
                                      </p:cBhvr>
                                      <p:to>
                                        <p:strVal val="visible"/>
                                      </p:to>
                                    </p:set>
                                    <p:anim from="(-#ppt_w/2)" to="(#ppt_x)" calcmode="lin" valueType="num">
                                      <p:cBhvr>
                                        <p:cTn id="15" dur="600" fill="hold">
                                          <p:stCondLst>
                                            <p:cond delay="0"/>
                                          </p:stCondLst>
                                        </p:cTn>
                                        <p:tgtEl>
                                          <p:spTgt spid="595970">
                                            <p:txEl>
                                              <p:pRg st="1" end="1"/>
                                            </p:txEl>
                                          </p:spTgt>
                                        </p:tgtEl>
                                        <p:attrNameLst>
                                          <p:attrName>ppt_x</p:attrName>
                                        </p:attrNameLst>
                                      </p:cBhvr>
                                    </p:anim>
                                    <p:anim from="0" to="-1.0" calcmode="lin" valueType="num">
                                      <p:cBhvr>
                                        <p:cTn id="16" dur="200" decel="50000" autoRev="1" fill="hold">
                                          <p:stCondLst>
                                            <p:cond delay="600"/>
                                          </p:stCondLst>
                                        </p:cTn>
                                        <p:tgtEl>
                                          <p:spTgt spid="595970">
                                            <p:txEl>
                                              <p:pRg st="1" end="1"/>
                                            </p:txEl>
                                          </p:spTgt>
                                        </p:tgtEl>
                                        <p:attrNameLst>
                                          <p:attrName>xshear</p:attrName>
                                        </p:attrNameLst>
                                      </p:cBhvr>
                                    </p:anim>
                                    <p:animScale>
                                      <p:cBhvr>
                                        <p:cTn id="17" dur="200" decel="100000" autoRev="1" fill="hold">
                                          <p:stCondLst>
                                            <p:cond delay="600"/>
                                          </p:stCondLst>
                                        </p:cTn>
                                        <p:tgtEl>
                                          <p:spTgt spid="595970">
                                            <p:txEl>
                                              <p:pRg st="1" end="1"/>
                                            </p:txEl>
                                          </p:spTgt>
                                        </p:tgtEl>
                                      </p:cBhvr>
                                      <p:from x="100000" y="100000"/>
                                      <p:to x="80000" y="100000"/>
                                    </p:animScale>
                                    <p:anim by="(#ppt_h/3+#ppt_w*0.1)" calcmode="lin" valueType="num">
                                      <p:cBhvr additive="sum">
                                        <p:cTn id="18" dur="200" decel="100000" autoRev="1" fill="hold">
                                          <p:stCondLst>
                                            <p:cond delay="600"/>
                                          </p:stCondLst>
                                        </p:cTn>
                                        <p:tgtEl>
                                          <p:spTgt spid="595970">
                                            <p:txEl>
                                              <p:pRg st="1" end="1"/>
                                            </p:txEl>
                                          </p:spTgt>
                                        </p:tgtEl>
                                        <p:attrNameLst>
                                          <p:attrName>ppt_x</p:attrName>
                                        </p:attrNameLst>
                                      </p:cBhvr>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4" presetClass="entr" presetSubtype="0" fill="hold" grpId="0" nodeType="clickEffect">
                                  <p:stCondLst>
                                    <p:cond delay="0"/>
                                  </p:stCondLst>
                                  <p:childTnLst>
                                    <p:set>
                                      <p:cBhvr>
                                        <p:cTn id="22" dur="1" fill="hold">
                                          <p:stCondLst>
                                            <p:cond delay="0"/>
                                          </p:stCondLst>
                                        </p:cTn>
                                        <p:tgtEl>
                                          <p:spTgt spid="595970">
                                            <p:txEl>
                                              <p:pRg st="2" end="2"/>
                                            </p:txEl>
                                          </p:spTgt>
                                        </p:tgtEl>
                                        <p:attrNameLst>
                                          <p:attrName>style.visibility</p:attrName>
                                        </p:attrNameLst>
                                      </p:cBhvr>
                                      <p:to>
                                        <p:strVal val="visible"/>
                                      </p:to>
                                    </p:set>
                                    <p:anim from="(-#ppt_w/2)" to="(#ppt_x)" calcmode="lin" valueType="num">
                                      <p:cBhvr>
                                        <p:cTn id="23" dur="600" fill="hold">
                                          <p:stCondLst>
                                            <p:cond delay="0"/>
                                          </p:stCondLst>
                                        </p:cTn>
                                        <p:tgtEl>
                                          <p:spTgt spid="595970">
                                            <p:txEl>
                                              <p:pRg st="2" end="2"/>
                                            </p:txEl>
                                          </p:spTgt>
                                        </p:tgtEl>
                                        <p:attrNameLst>
                                          <p:attrName>ppt_x</p:attrName>
                                        </p:attrNameLst>
                                      </p:cBhvr>
                                    </p:anim>
                                    <p:anim from="0" to="-1.0" calcmode="lin" valueType="num">
                                      <p:cBhvr>
                                        <p:cTn id="24" dur="200" decel="50000" autoRev="1" fill="hold">
                                          <p:stCondLst>
                                            <p:cond delay="600"/>
                                          </p:stCondLst>
                                        </p:cTn>
                                        <p:tgtEl>
                                          <p:spTgt spid="595970">
                                            <p:txEl>
                                              <p:pRg st="2" end="2"/>
                                            </p:txEl>
                                          </p:spTgt>
                                        </p:tgtEl>
                                        <p:attrNameLst>
                                          <p:attrName>xshear</p:attrName>
                                        </p:attrNameLst>
                                      </p:cBhvr>
                                    </p:anim>
                                    <p:animScale>
                                      <p:cBhvr>
                                        <p:cTn id="25" dur="200" decel="100000" autoRev="1" fill="hold">
                                          <p:stCondLst>
                                            <p:cond delay="600"/>
                                          </p:stCondLst>
                                        </p:cTn>
                                        <p:tgtEl>
                                          <p:spTgt spid="595970">
                                            <p:txEl>
                                              <p:pRg st="2" end="2"/>
                                            </p:txEl>
                                          </p:spTgt>
                                        </p:tgtEl>
                                      </p:cBhvr>
                                      <p:from x="100000" y="100000"/>
                                      <p:to x="80000" y="100000"/>
                                    </p:animScale>
                                    <p:anim by="(#ppt_h/3+#ppt_w*0.1)" calcmode="lin" valueType="num">
                                      <p:cBhvr additive="sum">
                                        <p:cTn id="26" dur="200" decel="100000" autoRev="1" fill="hold">
                                          <p:stCondLst>
                                            <p:cond delay="600"/>
                                          </p:stCondLst>
                                        </p:cTn>
                                        <p:tgtEl>
                                          <p:spTgt spid="595970">
                                            <p:txEl>
                                              <p:pRg st="2" end="2"/>
                                            </p:txEl>
                                          </p:spTgt>
                                        </p:tgtEl>
                                        <p:attrNameLst>
                                          <p:attrName>ppt_x</p:attrName>
                                        </p:attrNameLst>
                                      </p:cBhvr>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34" presetClass="entr" presetSubtype="0" fill="hold" grpId="0" nodeType="clickEffect">
                                  <p:stCondLst>
                                    <p:cond delay="0"/>
                                  </p:stCondLst>
                                  <p:childTnLst>
                                    <p:set>
                                      <p:cBhvr>
                                        <p:cTn id="30" dur="1" fill="hold">
                                          <p:stCondLst>
                                            <p:cond delay="0"/>
                                          </p:stCondLst>
                                        </p:cTn>
                                        <p:tgtEl>
                                          <p:spTgt spid="595970">
                                            <p:txEl>
                                              <p:pRg st="3" end="3"/>
                                            </p:txEl>
                                          </p:spTgt>
                                        </p:tgtEl>
                                        <p:attrNameLst>
                                          <p:attrName>style.visibility</p:attrName>
                                        </p:attrNameLst>
                                      </p:cBhvr>
                                      <p:to>
                                        <p:strVal val="visible"/>
                                      </p:to>
                                    </p:set>
                                    <p:anim from="(-#ppt_w/2)" to="(#ppt_x)" calcmode="lin" valueType="num">
                                      <p:cBhvr>
                                        <p:cTn id="31" dur="600" fill="hold">
                                          <p:stCondLst>
                                            <p:cond delay="0"/>
                                          </p:stCondLst>
                                        </p:cTn>
                                        <p:tgtEl>
                                          <p:spTgt spid="595970">
                                            <p:txEl>
                                              <p:pRg st="3" end="3"/>
                                            </p:txEl>
                                          </p:spTgt>
                                        </p:tgtEl>
                                        <p:attrNameLst>
                                          <p:attrName>ppt_x</p:attrName>
                                        </p:attrNameLst>
                                      </p:cBhvr>
                                    </p:anim>
                                    <p:anim from="0" to="-1.0" calcmode="lin" valueType="num">
                                      <p:cBhvr>
                                        <p:cTn id="32" dur="200" decel="50000" autoRev="1" fill="hold">
                                          <p:stCondLst>
                                            <p:cond delay="600"/>
                                          </p:stCondLst>
                                        </p:cTn>
                                        <p:tgtEl>
                                          <p:spTgt spid="595970">
                                            <p:txEl>
                                              <p:pRg st="3" end="3"/>
                                            </p:txEl>
                                          </p:spTgt>
                                        </p:tgtEl>
                                        <p:attrNameLst>
                                          <p:attrName>xshear</p:attrName>
                                        </p:attrNameLst>
                                      </p:cBhvr>
                                    </p:anim>
                                    <p:animScale>
                                      <p:cBhvr>
                                        <p:cTn id="33" dur="200" decel="100000" autoRev="1" fill="hold">
                                          <p:stCondLst>
                                            <p:cond delay="600"/>
                                          </p:stCondLst>
                                        </p:cTn>
                                        <p:tgtEl>
                                          <p:spTgt spid="595970">
                                            <p:txEl>
                                              <p:pRg st="3" end="3"/>
                                            </p:txEl>
                                          </p:spTgt>
                                        </p:tgtEl>
                                      </p:cBhvr>
                                      <p:from x="100000" y="100000"/>
                                      <p:to x="80000" y="100000"/>
                                    </p:animScale>
                                    <p:anim by="(#ppt_h/3+#ppt_w*0.1)" calcmode="lin" valueType="num">
                                      <p:cBhvr additive="sum">
                                        <p:cTn id="34" dur="200" decel="100000" autoRev="1" fill="hold">
                                          <p:stCondLst>
                                            <p:cond delay="600"/>
                                          </p:stCondLst>
                                        </p:cTn>
                                        <p:tgtEl>
                                          <p:spTgt spid="595970">
                                            <p:txEl>
                                              <p:pRg st="3" end="3"/>
                                            </p:txEl>
                                          </p:spTgt>
                                        </p:tgtEl>
                                        <p:attrNameLst>
                                          <p:attrName>ppt_x</p:attrName>
                                        </p:attrNameLst>
                                      </p:cBhvr>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34" presetClass="entr" presetSubtype="0" fill="hold" grpId="0" nodeType="clickEffect">
                                  <p:stCondLst>
                                    <p:cond delay="0"/>
                                  </p:stCondLst>
                                  <p:childTnLst>
                                    <p:set>
                                      <p:cBhvr>
                                        <p:cTn id="38" dur="1" fill="hold">
                                          <p:stCondLst>
                                            <p:cond delay="0"/>
                                          </p:stCondLst>
                                        </p:cTn>
                                        <p:tgtEl>
                                          <p:spTgt spid="595970">
                                            <p:txEl>
                                              <p:pRg st="4" end="4"/>
                                            </p:txEl>
                                          </p:spTgt>
                                        </p:tgtEl>
                                        <p:attrNameLst>
                                          <p:attrName>style.visibility</p:attrName>
                                        </p:attrNameLst>
                                      </p:cBhvr>
                                      <p:to>
                                        <p:strVal val="visible"/>
                                      </p:to>
                                    </p:set>
                                    <p:anim from="(-#ppt_w/2)" to="(#ppt_x)" calcmode="lin" valueType="num">
                                      <p:cBhvr>
                                        <p:cTn id="39" dur="600" fill="hold">
                                          <p:stCondLst>
                                            <p:cond delay="0"/>
                                          </p:stCondLst>
                                        </p:cTn>
                                        <p:tgtEl>
                                          <p:spTgt spid="595970">
                                            <p:txEl>
                                              <p:pRg st="4" end="4"/>
                                            </p:txEl>
                                          </p:spTgt>
                                        </p:tgtEl>
                                        <p:attrNameLst>
                                          <p:attrName>ppt_x</p:attrName>
                                        </p:attrNameLst>
                                      </p:cBhvr>
                                    </p:anim>
                                    <p:anim from="0" to="-1.0" calcmode="lin" valueType="num">
                                      <p:cBhvr>
                                        <p:cTn id="40" dur="200" decel="50000" autoRev="1" fill="hold">
                                          <p:stCondLst>
                                            <p:cond delay="600"/>
                                          </p:stCondLst>
                                        </p:cTn>
                                        <p:tgtEl>
                                          <p:spTgt spid="595970">
                                            <p:txEl>
                                              <p:pRg st="4" end="4"/>
                                            </p:txEl>
                                          </p:spTgt>
                                        </p:tgtEl>
                                        <p:attrNameLst>
                                          <p:attrName>xshear</p:attrName>
                                        </p:attrNameLst>
                                      </p:cBhvr>
                                    </p:anim>
                                    <p:animScale>
                                      <p:cBhvr>
                                        <p:cTn id="41" dur="200" decel="100000" autoRev="1" fill="hold">
                                          <p:stCondLst>
                                            <p:cond delay="600"/>
                                          </p:stCondLst>
                                        </p:cTn>
                                        <p:tgtEl>
                                          <p:spTgt spid="595970">
                                            <p:txEl>
                                              <p:pRg st="4" end="4"/>
                                            </p:txEl>
                                          </p:spTgt>
                                        </p:tgtEl>
                                      </p:cBhvr>
                                      <p:from x="100000" y="100000"/>
                                      <p:to x="80000" y="100000"/>
                                    </p:animScale>
                                    <p:anim by="(#ppt_h/3+#ppt_w*0.1)" calcmode="lin" valueType="num">
                                      <p:cBhvr additive="sum">
                                        <p:cTn id="42" dur="200" decel="100000" autoRev="1" fill="hold">
                                          <p:stCondLst>
                                            <p:cond delay="600"/>
                                          </p:stCondLst>
                                        </p:cTn>
                                        <p:tgtEl>
                                          <p:spTgt spid="595970">
                                            <p:txEl>
                                              <p:pRg st="4" end="4"/>
                                            </p:txEl>
                                          </p:spTgt>
                                        </p:tgtEl>
                                        <p:attrNameLst>
                                          <p:attrName>ppt_x</p:attrName>
                                        </p:attrNameLst>
                                      </p:cBhvr>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34" presetClass="entr" presetSubtype="0" fill="hold" grpId="0" nodeType="clickEffect">
                                  <p:stCondLst>
                                    <p:cond delay="0"/>
                                  </p:stCondLst>
                                  <p:childTnLst>
                                    <p:set>
                                      <p:cBhvr>
                                        <p:cTn id="46" dur="1" fill="hold">
                                          <p:stCondLst>
                                            <p:cond delay="0"/>
                                          </p:stCondLst>
                                        </p:cTn>
                                        <p:tgtEl>
                                          <p:spTgt spid="595970">
                                            <p:txEl>
                                              <p:pRg st="6" end="6"/>
                                            </p:txEl>
                                          </p:spTgt>
                                        </p:tgtEl>
                                        <p:attrNameLst>
                                          <p:attrName>style.visibility</p:attrName>
                                        </p:attrNameLst>
                                      </p:cBhvr>
                                      <p:to>
                                        <p:strVal val="visible"/>
                                      </p:to>
                                    </p:set>
                                    <p:anim from="(-#ppt_w/2)" to="(#ppt_x)" calcmode="lin" valueType="num">
                                      <p:cBhvr>
                                        <p:cTn id="47" dur="600" fill="hold">
                                          <p:stCondLst>
                                            <p:cond delay="0"/>
                                          </p:stCondLst>
                                        </p:cTn>
                                        <p:tgtEl>
                                          <p:spTgt spid="595970">
                                            <p:txEl>
                                              <p:pRg st="6" end="6"/>
                                            </p:txEl>
                                          </p:spTgt>
                                        </p:tgtEl>
                                        <p:attrNameLst>
                                          <p:attrName>ppt_x</p:attrName>
                                        </p:attrNameLst>
                                      </p:cBhvr>
                                    </p:anim>
                                    <p:anim from="0" to="-1.0" calcmode="lin" valueType="num">
                                      <p:cBhvr>
                                        <p:cTn id="48" dur="200" decel="50000" autoRev="1" fill="hold">
                                          <p:stCondLst>
                                            <p:cond delay="600"/>
                                          </p:stCondLst>
                                        </p:cTn>
                                        <p:tgtEl>
                                          <p:spTgt spid="595970">
                                            <p:txEl>
                                              <p:pRg st="6" end="6"/>
                                            </p:txEl>
                                          </p:spTgt>
                                        </p:tgtEl>
                                        <p:attrNameLst>
                                          <p:attrName>xshear</p:attrName>
                                        </p:attrNameLst>
                                      </p:cBhvr>
                                    </p:anim>
                                    <p:animScale>
                                      <p:cBhvr>
                                        <p:cTn id="49" dur="200" decel="100000" autoRev="1" fill="hold">
                                          <p:stCondLst>
                                            <p:cond delay="600"/>
                                          </p:stCondLst>
                                        </p:cTn>
                                        <p:tgtEl>
                                          <p:spTgt spid="595970">
                                            <p:txEl>
                                              <p:pRg st="6" end="6"/>
                                            </p:txEl>
                                          </p:spTgt>
                                        </p:tgtEl>
                                      </p:cBhvr>
                                      <p:from x="100000" y="100000"/>
                                      <p:to x="80000" y="100000"/>
                                    </p:animScale>
                                    <p:anim by="(#ppt_h/3+#ppt_w*0.1)" calcmode="lin" valueType="num">
                                      <p:cBhvr additive="sum">
                                        <p:cTn id="50" dur="200" decel="100000" autoRev="1" fill="hold">
                                          <p:stCondLst>
                                            <p:cond delay="600"/>
                                          </p:stCondLst>
                                        </p:cTn>
                                        <p:tgtEl>
                                          <p:spTgt spid="595970">
                                            <p:txEl>
                                              <p:pRg st="6" end="6"/>
                                            </p:txEl>
                                          </p:spTgt>
                                        </p:tgtEl>
                                        <p:attrNameLst>
                                          <p:attrName>ppt_x</p:attrName>
                                        </p:attrNameLst>
                                      </p:cBhvr>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34" presetClass="entr" presetSubtype="0" fill="hold" grpId="0" nodeType="clickEffect">
                                  <p:stCondLst>
                                    <p:cond delay="0"/>
                                  </p:stCondLst>
                                  <p:childTnLst>
                                    <p:set>
                                      <p:cBhvr>
                                        <p:cTn id="54" dur="1" fill="hold">
                                          <p:stCondLst>
                                            <p:cond delay="0"/>
                                          </p:stCondLst>
                                        </p:cTn>
                                        <p:tgtEl>
                                          <p:spTgt spid="595970">
                                            <p:txEl>
                                              <p:pRg st="7" end="7"/>
                                            </p:txEl>
                                          </p:spTgt>
                                        </p:tgtEl>
                                        <p:attrNameLst>
                                          <p:attrName>style.visibility</p:attrName>
                                        </p:attrNameLst>
                                      </p:cBhvr>
                                      <p:to>
                                        <p:strVal val="visible"/>
                                      </p:to>
                                    </p:set>
                                    <p:anim from="(-#ppt_w/2)" to="(#ppt_x)" calcmode="lin" valueType="num">
                                      <p:cBhvr>
                                        <p:cTn id="55" dur="600" fill="hold">
                                          <p:stCondLst>
                                            <p:cond delay="0"/>
                                          </p:stCondLst>
                                        </p:cTn>
                                        <p:tgtEl>
                                          <p:spTgt spid="595970">
                                            <p:txEl>
                                              <p:pRg st="7" end="7"/>
                                            </p:txEl>
                                          </p:spTgt>
                                        </p:tgtEl>
                                        <p:attrNameLst>
                                          <p:attrName>ppt_x</p:attrName>
                                        </p:attrNameLst>
                                      </p:cBhvr>
                                    </p:anim>
                                    <p:anim from="0" to="-1.0" calcmode="lin" valueType="num">
                                      <p:cBhvr>
                                        <p:cTn id="56" dur="200" decel="50000" autoRev="1" fill="hold">
                                          <p:stCondLst>
                                            <p:cond delay="600"/>
                                          </p:stCondLst>
                                        </p:cTn>
                                        <p:tgtEl>
                                          <p:spTgt spid="595970">
                                            <p:txEl>
                                              <p:pRg st="7" end="7"/>
                                            </p:txEl>
                                          </p:spTgt>
                                        </p:tgtEl>
                                        <p:attrNameLst>
                                          <p:attrName>xshear</p:attrName>
                                        </p:attrNameLst>
                                      </p:cBhvr>
                                    </p:anim>
                                    <p:animScale>
                                      <p:cBhvr>
                                        <p:cTn id="57" dur="200" decel="100000" autoRev="1" fill="hold">
                                          <p:stCondLst>
                                            <p:cond delay="600"/>
                                          </p:stCondLst>
                                        </p:cTn>
                                        <p:tgtEl>
                                          <p:spTgt spid="595970">
                                            <p:txEl>
                                              <p:pRg st="7" end="7"/>
                                            </p:txEl>
                                          </p:spTgt>
                                        </p:tgtEl>
                                      </p:cBhvr>
                                      <p:from x="100000" y="100000"/>
                                      <p:to x="80000" y="100000"/>
                                    </p:animScale>
                                    <p:anim by="(#ppt_h/3+#ppt_w*0.1)" calcmode="lin" valueType="num">
                                      <p:cBhvr additive="sum">
                                        <p:cTn id="58" dur="200" decel="100000" autoRev="1" fill="hold">
                                          <p:stCondLst>
                                            <p:cond delay="600"/>
                                          </p:stCondLst>
                                        </p:cTn>
                                        <p:tgtEl>
                                          <p:spTgt spid="595970">
                                            <p:txEl>
                                              <p:pRg st="7" end="7"/>
                                            </p:txEl>
                                          </p:spTgt>
                                        </p:tgtEl>
                                        <p:attrNameLst>
                                          <p:attrName>ppt_x</p:attrName>
                                        </p:attrNameLst>
                                      </p:cBhvr>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34" presetClass="entr" presetSubtype="0" fill="hold" grpId="0" nodeType="clickEffect">
                                  <p:stCondLst>
                                    <p:cond delay="0"/>
                                  </p:stCondLst>
                                  <p:childTnLst>
                                    <p:set>
                                      <p:cBhvr>
                                        <p:cTn id="62" dur="1" fill="hold">
                                          <p:stCondLst>
                                            <p:cond delay="0"/>
                                          </p:stCondLst>
                                        </p:cTn>
                                        <p:tgtEl>
                                          <p:spTgt spid="595970">
                                            <p:txEl>
                                              <p:pRg st="8" end="8"/>
                                            </p:txEl>
                                          </p:spTgt>
                                        </p:tgtEl>
                                        <p:attrNameLst>
                                          <p:attrName>style.visibility</p:attrName>
                                        </p:attrNameLst>
                                      </p:cBhvr>
                                      <p:to>
                                        <p:strVal val="visible"/>
                                      </p:to>
                                    </p:set>
                                    <p:anim from="(-#ppt_w/2)" to="(#ppt_x)" calcmode="lin" valueType="num">
                                      <p:cBhvr>
                                        <p:cTn id="63" dur="600" fill="hold">
                                          <p:stCondLst>
                                            <p:cond delay="0"/>
                                          </p:stCondLst>
                                        </p:cTn>
                                        <p:tgtEl>
                                          <p:spTgt spid="595970">
                                            <p:txEl>
                                              <p:pRg st="8" end="8"/>
                                            </p:txEl>
                                          </p:spTgt>
                                        </p:tgtEl>
                                        <p:attrNameLst>
                                          <p:attrName>ppt_x</p:attrName>
                                        </p:attrNameLst>
                                      </p:cBhvr>
                                    </p:anim>
                                    <p:anim from="0" to="-1.0" calcmode="lin" valueType="num">
                                      <p:cBhvr>
                                        <p:cTn id="64" dur="200" decel="50000" autoRev="1" fill="hold">
                                          <p:stCondLst>
                                            <p:cond delay="600"/>
                                          </p:stCondLst>
                                        </p:cTn>
                                        <p:tgtEl>
                                          <p:spTgt spid="595970">
                                            <p:txEl>
                                              <p:pRg st="8" end="8"/>
                                            </p:txEl>
                                          </p:spTgt>
                                        </p:tgtEl>
                                        <p:attrNameLst>
                                          <p:attrName>xshear</p:attrName>
                                        </p:attrNameLst>
                                      </p:cBhvr>
                                    </p:anim>
                                    <p:animScale>
                                      <p:cBhvr>
                                        <p:cTn id="65" dur="200" decel="100000" autoRev="1" fill="hold">
                                          <p:stCondLst>
                                            <p:cond delay="600"/>
                                          </p:stCondLst>
                                        </p:cTn>
                                        <p:tgtEl>
                                          <p:spTgt spid="595970">
                                            <p:txEl>
                                              <p:pRg st="8" end="8"/>
                                            </p:txEl>
                                          </p:spTgt>
                                        </p:tgtEl>
                                      </p:cBhvr>
                                      <p:from x="100000" y="100000"/>
                                      <p:to x="80000" y="100000"/>
                                    </p:animScale>
                                    <p:anim by="(#ppt_h/3+#ppt_w*0.1)" calcmode="lin" valueType="num">
                                      <p:cBhvr additive="sum">
                                        <p:cTn id="66" dur="200" decel="100000" autoRev="1" fill="hold">
                                          <p:stCondLst>
                                            <p:cond delay="600"/>
                                          </p:stCondLst>
                                        </p:cTn>
                                        <p:tgtEl>
                                          <p:spTgt spid="595970">
                                            <p:txEl>
                                              <p:pRg st="8" end="8"/>
                                            </p:txEl>
                                          </p:spTgt>
                                        </p:tgtEl>
                                        <p:attrNameLst>
                                          <p:attrName>ppt_x</p:attrName>
                                        </p:attrNameLst>
                                      </p:cBhvr>
                                    </p:anim>
                                  </p:childTnLst>
                                </p:cTn>
                              </p:par>
                            </p:childTnLst>
                          </p:cTn>
                        </p:par>
                      </p:childTnLst>
                    </p:cTn>
                  </p:par>
                  <p:par>
                    <p:cTn id="67" fill="hold" nodeType="clickPar">
                      <p:stCondLst>
                        <p:cond delay="indefinite"/>
                      </p:stCondLst>
                      <p:childTnLst>
                        <p:par>
                          <p:cTn id="68" fill="hold" nodeType="withGroup">
                            <p:stCondLst>
                              <p:cond delay="0"/>
                            </p:stCondLst>
                            <p:childTnLst>
                              <p:par>
                                <p:cTn id="69" presetID="34" presetClass="entr" presetSubtype="0" fill="hold" grpId="0" nodeType="clickEffect">
                                  <p:stCondLst>
                                    <p:cond delay="0"/>
                                  </p:stCondLst>
                                  <p:childTnLst>
                                    <p:set>
                                      <p:cBhvr>
                                        <p:cTn id="70" dur="1" fill="hold">
                                          <p:stCondLst>
                                            <p:cond delay="0"/>
                                          </p:stCondLst>
                                        </p:cTn>
                                        <p:tgtEl>
                                          <p:spTgt spid="595970">
                                            <p:txEl>
                                              <p:pRg st="9" end="9"/>
                                            </p:txEl>
                                          </p:spTgt>
                                        </p:tgtEl>
                                        <p:attrNameLst>
                                          <p:attrName>style.visibility</p:attrName>
                                        </p:attrNameLst>
                                      </p:cBhvr>
                                      <p:to>
                                        <p:strVal val="visible"/>
                                      </p:to>
                                    </p:set>
                                    <p:anim from="(-#ppt_w/2)" to="(#ppt_x)" calcmode="lin" valueType="num">
                                      <p:cBhvr>
                                        <p:cTn id="71" dur="600" fill="hold">
                                          <p:stCondLst>
                                            <p:cond delay="0"/>
                                          </p:stCondLst>
                                        </p:cTn>
                                        <p:tgtEl>
                                          <p:spTgt spid="595970">
                                            <p:txEl>
                                              <p:pRg st="9" end="9"/>
                                            </p:txEl>
                                          </p:spTgt>
                                        </p:tgtEl>
                                        <p:attrNameLst>
                                          <p:attrName>ppt_x</p:attrName>
                                        </p:attrNameLst>
                                      </p:cBhvr>
                                    </p:anim>
                                    <p:anim from="0" to="-1.0" calcmode="lin" valueType="num">
                                      <p:cBhvr>
                                        <p:cTn id="72" dur="200" decel="50000" autoRev="1" fill="hold">
                                          <p:stCondLst>
                                            <p:cond delay="600"/>
                                          </p:stCondLst>
                                        </p:cTn>
                                        <p:tgtEl>
                                          <p:spTgt spid="595970">
                                            <p:txEl>
                                              <p:pRg st="9" end="9"/>
                                            </p:txEl>
                                          </p:spTgt>
                                        </p:tgtEl>
                                        <p:attrNameLst>
                                          <p:attrName>xshear</p:attrName>
                                        </p:attrNameLst>
                                      </p:cBhvr>
                                    </p:anim>
                                    <p:animScale>
                                      <p:cBhvr>
                                        <p:cTn id="73" dur="200" decel="100000" autoRev="1" fill="hold">
                                          <p:stCondLst>
                                            <p:cond delay="600"/>
                                          </p:stCondLst>
                                        </p:cTn>
                                        <p:tgtEl>
                                          <p:spTgt spid="595970">
                                            <p:txEl>
                                              <p:pRg st="9" end="9"/>
                                            </p:txEl>
                                          </p:spTgt>
                                        </p:tgtEl>
                                      </p:cBhvr>
                                      <p:from x="100000" y="100000"/>
                                      <p:to x="80000" y="100000"/>
                                    </p:animScale>
                                    <p:anim by="(#ppt_h/3+#ppt_w*0.1)" calcmode="lin" valueType="num">
                                      <p:cBhvr additive="sum">
                                        <p:cTn id="74" dur="200" decel="100000" autoRev="1" fill="hold">
                                          <p:stCondLst>
                                            <p:cond delay="600"/>
                                          </p:stCondLst>
                                        </p:cTn>
                                        <p:tgtEl>
                                          <p:spTgt spid="595970">
                                            <p:txEl>
                                              <p:pRg st="9" end="9"/>
                                            </p:txEl>
                                          </p:spTgt>
                                        </p:tgtEl>
                                        <p:attrNameLst>
                                          <p:attrName>ppt_x</p:attrName>
                                        </p:attrNameLst>
                                      </p:cBhvr>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34" presetClass="entr" presetSubtype="0" fill="hold" grpId="0" nodeType="clickEffect">
                                  <p:stCondLst>
                                    <p:cond delay="0"/>
                                  </p:stCondLst>
                                  <p:childTnLst>
                                    <p:set>
                                      <p:cBhvr>
                                        <p:cTn id="78" dur="1" fill="hold">
                                          <p:stCondLst>
                                            <p:cond delay="0"/>
                                          </p:stCondLst>
                                        </p:cTn>
                                        <p:tgtEl>
                                          <p:spTgt spid="595970">
                                            <p:txEl>
                                              <p:pRg st="10" end="10"/>
                                            </p:txEl>
                                          </p:spTgt>
                                        </p:tgtEl>
                                        <p:attrNameLst>
                                          <p:attrName>style.visibility</p:attrName>
                                        </p:attrNameLst>
                                      </p:cBhvr>
                                      <p:to>
                                        <p:strVal val="visible"/>
                                      </p:to>
                                    </p:set>
                                    <p:anim from="(-#ppt_w/2)" to="(#ppt_x)" calcmode="lin" valueType="num">
                                      <p:cBhvr>
                                        <p:cTn id="79" dur="600" fill="hold">
                                          <p:stCondLst>
                                            <p:cond delay="0"/>
                                          </p:stCondLst>
                                        </p:cTn>
                                        <p:tgtEl>
                                          <p:spTgt spid="595970">
                                            <p:txEl>
                                              <p:pRg st="10" end="10"/>
                                            </p:txEl>
                                          </p:spTgt>
                                        </p:tgtEl>
                                        <p:attrNameLst>
                                          <p:attrName>ppt_x</p:attrName>
                                        </p:attrNameLst>
                                      </p:cBhvr>
                                    </p:anim>
                                    <p:anim from="0" to="-1.0" calcmode="lin" valueType="num">
                                      <p:cBhvr>
                                        <p:cTn id="80" dur="200" decel="50000" autoRev="1" fill="hold">
                                          <p:stCondLst>
                                            <p:cond delay="600"/>
                                          </p:stCondLst>
                                        </p:cTn>
                                        <p:tgtEl>
                                          <p:spTgt spid="595970">
                                            <p:txEl>
                                              <p:pRg st="10" end="10"/>
                                            </p:txEl>
                                          </p:spTgt>
                                        </p:tgtEl>
                                        <p:attrNameLst>
                                          <p:attrName>xshear</p:attrName>
                                        </p:attrNameLst>
                                      </p:cBhvr>
                                    </p:anim>
                                    <p:animScale>
                                      <p:cBhvr>
                                        <p:cTn id="81" dur="200" decel="100000" autoRev="1" fill="hold">
                                          <p:stCondLst>
                                            <p:cond delay="600"/>
                                          </p:stCondLst>
                                        </p:cTn>
                                        <p:tgtEl>
                                          <p:spTgt spid="595970">
                                            <p:txEl>
                                              <p:pRg st="10" end="10"/>
                                            </p:txEl>
                                          </p:spTgt>
                                        </p:tgtEl>
                                      </p:cBhvr>
                                      <p:from x="100000" y="100000"/>
                                      <p:to x="80000" y="100000"/>
                                    </p:animScale>
                                    <p:anim by="(#ppt_h/3+#ppt_w*0.1)" calcmode="lin" valueType="num">
                                      <p:cBhvr additive="sum">
                                        <p:cTn id="82" dur="200" decel="100000" autoRev="1" fill="hold">
                                          <p:stCondLst>
                                            <p:cond delay="600"/>
                                          </p:stCondLst>
                                        </p:cTn>
                                        <p:tgtEl>
                                          <p:spTgt spid="595970">
                                            <p:txEl>
                                              <p:pRg st="10" end="10"/>
                                            </p:txEl>
                                          </p:spTgt>
                                        </p:tgtEl>
                                        <p:attrNameLst>
                                          <p:attrName>ppt_x</p:attrName>
                                        </p:attrNameLst>
                                      </p:cBhvr>
                                    </p:anim>
                                  </p:childTnLst>
                                </p:cTn>
                              </p:par>
                            </p:childTnLst>
                          </p:cTn>
                        </p:par>
                      </p:childTnLst>
                    </p:cTn>
                  </p:par>
                  <p:par>
                    <p:cTn id="83" fill="hold" nodeType="clickPar">
                      <p:stCondLst>
                        <p:cond delay="indefinite"/>
                      </p:stCondLst>
                      <p:childTnLst>
                        <p:par>
                          <p:cTn id="84" fill="hold" nodeType="withGroup">
                            <p:stCondLst>
                              <p:cond delay="0"/>
                            </p:stCondLst>
                            <p:childTnLst>
                              <p:par>
                                <p:cTn id="85" presetID="34" presetClass="entr" presetSubtype="0" fill="hold" grpId="0" nodeType="clickEffect">
                                  <p:stCondLst>
                                    <p:cond delay="0"/>
                                  </p:stCondLst>
                                  <p:childTnLst>
                                    <p:set>
                                      <p:cBhvr>
                                        <p:cTn id="86" dur="1" fill="hold">
                                          <p:stCondLst>
                                            <p:cond delay="0"/>
                                          </p:stCondLst>
                                        </p:cTn>
                                        <p:tgtEl>
                                          <p:spTgt spid="595970">
                                            <p:txEl>
                                              <p:pRg st="11" end="11"/>
                                            </p:txEl>
                                          </p:spTgt>
                                        </p:tgtEl>
                                        <p:attrNameLst>
                                          <p:attrName>style.visibility</p:attrName>
                                        </p:attrNameLst>
                                      </p:cBhvr>
                                      <p:to>
                                        <p:strVal val="visible"/>
                                      </p:to>
                                    </p:set>
                                    <p:anim from="(-#ppt_w/2)" to="(#ppt_x)" calcmode="lin" valueType="num">
                                      <p:cBhvr>
                                        <p:cTn id="87" dur="600" fill="hold">
                                          <p:stCondLst>
                                            <p:cond delay="0"/>
                                          </p:stCondLst>
                                        </p:cTn>
                                        <p:tgtEl>
                                          <p:spTgt spid="595970">
                                            <p:txEl>
                                              <p:pRg st="11" end="11"/>
                                            </p:txEl>
                                          </p:spTgt>
                                        </p:tgtEl>
                                        <p:attrNameLst>
                                          <p:attrName>ppt_x</p:attrName>
                                        </p:attrNameLst>
                                      </p:cBhvr>
                                    </p:anim>
                                    <p:anim from="0" to="-1.0" calcmode="lin" valueType="num">
                                      <p:cBhvr>
                                        <p:cTn id="88" dur="200" decel="50000" autoRev="1" fill="hold">
                                          <p:stCondLst>
                                            <p:cond delay="600"/>
                                          </p:stCondLst>
                                        </p:cTn>
                                        <p:tgtEl>
                                          <p:spTgt spid="595970">
                                            <p:txEl>
                                              <p:pRg st="11" end="11"/>
                                            </p:txEl>
                                          </p:spTgt>
                                        </p:tgtEl>
                                        <p:attrNameLst>
                                          <p:attrName>xshear</p:attrName>
                                        </p:attrNameLst>
                                      </p:cBhvr>
                                    </p:anim>
                                    <p:animScale>
                                      <p:cBhvr>
                                        <p:cTn id="89" dur="200" decel="100000" autoRev="1" fill="hold">
                                          <p:stCondLst>
                                            <p:cond delay="600"/>
                                          </p:stCondLst>
                                        </p:cTn>
                                        <p:tgtEl>
                                          <p:spTgt spid="595970">
                                            <p:txEl>
                                              <p:pRg st="11" end="11"/>
                                            </p:txEl>
                                          </p:spTgt>
                                        </p:tgtEl>
                                      </p:cBhvr>
                                      <p:from x="100000" y="100000"/>
                                      <p:to x="80000" y="100000"/>
                                    </p:animScale>
                                    <p:anim by="(#ppt_h/3+#ppt_w*0.1)" calcmode="lin" valueType="num">
                                      <p:cBhvr additive="sum">
                                        <p:cTn id="90" dur="200" decel="100000" autoRev="1" fill="hold">
                                          <p:stCondLst>
                                            <p:cond delay="600"/>
                                          </p:stCondLst>
                                        </p:cTn>
                                        <p:tgtEl>
                                          <p:spTgt spid="595970">
                                            <p:txEl>
                                              <p:pRg st="11" end="11"/>
                                            </p:txEl>
                                          </p:spTgt>
                                        </p:tgtEl>
                                        <p:attrNameLst>
                                          <p:attrName>ppt_x</p:attrName>
                                        </p:attrNameLst>
                                      </p:cBhvr>
                                    </p:anim>
                                  </p:childTnLst>
                                </p:cTn>
                              </p:par>
                            </p:childTnLst>
                          </p:cTn>
                        </p:par>
                      </p:childTnLst>
                    </p:cTn>
                  </p:par>
                  <p:par>
                    <p:cTn id="91" fill="hold" nodeType="clickPar">
                      <p:stCondLst>
                        <p:cond delay="indefinite"/>
                      </p:stCondLst>
                      <p:childTnLst>
                        <p:par>
                          <p:cTn id="92" fill="hold" nodeType="withGroup">
                            <p:stCondLst>
                              <p:cond delay="0"/>
                            </p:stCondLst>
                            <p:childTnLst>
                              <p:par>
                                <p:cTn id="93" presetID="29" presetClass="entr" presetSubtype="0" fill="hold" nodeType="clickEffect">
                                  <p:stCondLst>
                                    <p:cond delay="0"/>
                                  </p:stCondLst>
                                  <p:childTnLst>
                                    <p:set>
                                      <p:cBhvr>
                                        <p:cTn id="94" dur="1" fill="hold">
                                          <p:stCondLst>
                                            <p:cond delay="0"/>
                                          </p:stCondLst>
                                        </p:cTn>
                                        <p:tgtEl>
                                          <p:spTgt spid="595974"/>
                                        </p:tgtEl>
                                        <p:attrNameLst>
                                          <p:attrName>style.visibility</p:attrName>
                                        </p:attrNameLst>
                                      </p:cBhvr>
                                      <p:to>
                                        <p:strVal val="visible"/>
                                      </p:to>
                                    </p:set>
                                    <p:anim calcmode="lin" valueType="num">
                                      <p:cBhvr>
                                        <p:cTn id="95" dur="1000" fill="hold"/>
                                        <p:tgtEl>
                                          <p:spTgt spid="595974"/>
                                        </p:tgtEl>
                                        <p:attrNameLst>
                                          <p:attrName>ppt_x</p:attrName>
                                        </p:attrNameLst>
                                      </p:cBhvr>
                                      <p:tavLst>
                                        <p:tav tm="0">
                                          <p:val>
                                            <p:strVal val="#ppt_x-.2"/>
                                          </p:val>
                                        </p:tav>
                                        <p:tav tm="100000">
                                          <p:val>
                                            <p:strVal val="#ppt_x"/>
                                          </p:val>
                                        </p:tav>
                                      </p:tavLst>
                                    </p:anim>
                                    <p:anim calcmode="lin" valueType="num">
                                      <p:cBhvr>
                                        <p:cTn id="96" dur="1000" fill="hold"/>
                                        <p:tgtEl>
                                          <p:spTgt spid="595974"/>
                                        </p:tgtEl>
                                        <p:attrNameLst>
                                          <p:attrName>ppt_y</p:attrName>
                                        </p:attrNameLst>
                                      </p:cBhvr>
                                      <p:tavLst>
                                        <p:tav tm="0">
                                          <p:val>
                                            <p:strVal val="#ppt_y"/>
                                          </p:val>
                                        </p:tav>
                                        <p:tav tm="100000">
                                          <p:val>
                                            <p:strVal val="#ppt_y"/>
                                          </p:val>
                                        </p:tav>
                                      </p:tavLst>
                                    </p:anim>
                                    <p:animEffect transition="in" filter="wipe(right)" prLst="gradientSize: 0.1">
                                      <p:cBhvr>
                                        <p:cTn id="97" dur="1000"/>
                                        <p:tgtEl>
                                          <p:spTgt spid="5959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5970"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6994" name="Rectangle 2"/>
          <p:cNvSpPr>
            <a:spLocks noGrp="1" noChangeArrowheads="1"/>
          </p:cNvSpPr>
          <p:nvPr>
            <p:ph type="body" sz="half" idx="1"/>
          </p:nvPr>
        </p:nvSpPr>
        <p:spPr>
          <a:xfrm>
            <a:off x="0" y="1025525"/>
            <a:ext cx="9144000" cy="5832475"/>
          </a:xfrm>
        </p:spPr>
        <p:txBody>
          <a:bodyPr/>
          <a:lstStyle/>
          <a:p>
            <a:pPr eaLnBrk="1" hangingPunct="1">
              <a:lnSpc>
                <a:spcPct val="90000"/>
              </a:lnSpc>
              <a:buFont typeface="Wingdings" pitchFamily="2" charset="2"/>
              <a:buNone/>
              <a:defRPr/>
            </a:pPr>
            <a:r>
              <a:rPr lang="ru-RU" sz="2400" smtClean="0">
                <a:latin typeface="Monotype Corsiva" pitchFamily="66" charset="0"/>
              </a:rPr>
              <a:t>       Благодаря тому, что сила сопротивления растет с увеличением </a:t>
            </a:r>
          </a:p>
          <a:p>
            <a:pPr eaLnBrk="1" hangingPunct="1">
              <a:lnSpc>
                <a:spcPct val="90000"/>
              </a:lnSpc>
              <a:buFont typeface="Wingdings" pitchFamily="2" charset="2"/>
              <a:buNone/>
              <a:defRPr/>
            </a:pPr>
            <a:r>
              <a:rPr lang="ru-RU" sz="2400" smtClean="0">
                <a:latin typeface="Monotype Corsiva" pitchFamily="66" charset="0"/>
              </a:rPr>
              <a:t>скорости, любое тело в вязкой среде при действии на него кокой -либо </a:t>
            </a:r>
          </a:p>
          <a:p>
            <a:pPr eaLnBrk="1" hangingPunct="1">
              <a:lnSpc>
                <a:spcPct val="90000"/>
              </a:lnSpc>
              <a:buFont typeface="Wingdings" pitchFamily="2" charset="2"/>
              <a:buNone/>
              <a:defRPr/>
            </a:pPr>
            <a:r>
              <a:rPr lang="ru-RU" sz="2400" smtClean="0">
                <a:latin typeface="Monotype Corsiva" pitchFamily="66" charset="0"/>
              </a:rPr>
              <a:t>постоянной силы, например силы тяжести, в конце концов начинает </a:t>
            </a:r>
          </a:p>
          <a:p>
            <a:pPr eaLnBrk="1" hangingPunct="1">
              <a:lnSpc>
                <a:spcPct val="90000"/>
              </a:lnSpc>
              <a:buFont typeface="Wingdings" pitchFamily="2" charset="2"/>
              <a:buNone/>
              <a:defRPr/>
            </a:pPr>
            <a:r>
              <a:rPr lang="ru-RU" sz="2400" smtClean="0">
                <a:latin typeface="Monotype Corsiva" pitchFamily="66" charset="0"/>
              </a:rPr>
              <a:t>двигаться равномерно. При падение шарика в вязкой жидкости </a:t>
            </a:r>
          </a:p>
          <a:p>
            <a:pPr eaLnBrk="1" hangingPunct="1">
              <a:lnSpc>
                <a:spcPct val="90000"/>
              </a:lnSpc>
              <a:buFont typeface="Wingdings" pitchFamily="2" charset="2"/>
              <a:buNone/>
              <a:defRPr/>
            </a:pPr>
            <a:r>
              <a:rPr lang="ru-RU" sz="2400" smtClean="0">
                <a:latin typeface="Monotype Corsiva" pitchFamily="66" charset="0"/>
              </a:rPr>
              <a:t>(глицерине ) уже при малых скоростях сила сопротивления достигает </a:t>
            </a:r>
          </a:p>
          <a:p>
            <a:pPr eaLnBrk="1" hangingPunct="1">
              <a:lnSpc>
                <a:spcPct val="90000"/>
              </a:lnSpc>
              <a:buFont typeface="Wingdings" pitchFamily="2" charset="2"/>
              <a:buNone/>
              <a:defRPr/>
            </a:pPr>
            <a:r>
              <a:rPr lang="ru-RU" sz="2400" smtClean="0">
                <a:latin typeface="Monotype Corsiva" pitchFamily="66" charset="0"/>
              </a:rPr>
              <a:t>заметного значения. Эту силу можно считать прямо </a:t>
            </a:r>
          </a:p>
          <a:p>
            <a:pPr eaLnBrk="1" hangingPunct="1">
              <a:lnSpc>
                <a:spcPct val="90000"/>
              </a:lnSpc>
              <a:buFont typeface="Wingdings" pitchFamily="2" charset="2"/>
              <a:buNone/>
              <a:defRPr/>
            </a:pPr>
            <a:r>
              <a:rPr lang="ru-RU" sz="2400" smtClean="0">
                <a:latin typeface="Monotype Corsiva" pitchFamily="66" charset="0"/>
              </a:rPr>
              <a:t>пропорциональной скорости. Тогда уравнение движения шарика </a:t>
            </a:r>
          </a:p>
          <a:p>
            <a:pPr eaLnBrk="1" hangingPunct="1">
              <a:lnSpc>
                <a:spcPct val="90000"/>
              </a:lnSpc>
              <a:buFont typeface="Wingdings" pitchFamily="2" charset="2"/>
              <a:buNone/>
              <a:defRPr/>
            </a:pPr>
            <a:r>
              <a:rPr lang="ru-RU" sz="2400" smtClean="0">
                <a:latin typeface="Monotype Corsiva" pitchFamily="66" charset="0"/>
              </a:rPr>
              <a:t>будет иметь такой вид: </a:t>
            </a:r>
          </a:p>
          <a:p>
            <a:pPr eaLnBrk="1" hangingPunct="1">
              <a:lnSpc>
                <a:spcPct val="90000"/>
              </a:lnSpc>
              <a:buFont typeface="Wingdings" pitchFamily="2" charset="2"/>
              <a:buNone/>
              <a:defRPr/>
            </a:pPr>
            <a:r>
              <a:rPr lang="en-US" sz="2400" smtClean="0">
                <a:latin typeface="Monotype Corsiva" pitchFamily="66" charset="0"/>
              </a:rPr>
              <a:t>            </a:t>
            </a:r>
            <a:endParaRPr lang="ru-RU" sz="2400" smtClean="0">
              <a:latin typeface="Monotype Corsiva" pitchFamily="66" charset="0"/>
            </a:endParaRPr>
          </a:p>
          <a:p>
            <a:pPr eaLnBrk="1" hangingPunct="1">
              <a:lnSpc>
                <a:spcPct val="90000"/>
              </a:lnSpc>
              <a:buFont typeface="Wingdings" pitchFamily="2" charset="2"/>
              <a:buNone/>
              <a:defRPr/>
            </a:pPr>
            <a:endParaRPr lang="en-US" sz="2400" smtClean="0">
              <a:latin typeface="Monotype Corsiva" pitchFamily="66" charset="0"/>
            </a:endParaRPr>
          </a:p>
          <a:p>
            <a:pPr eaLnBrk="1" hangingPunct="1">
              <a:lnSpc>
                <a:spcPct val="90000"/>
              </a:lnSpc>
              <a:buFont typeface="Wingdings" pitchFamily="2" charset="2"/>
              <a:buNone/>
              <a:defRPr/>
            </a:pPr>
            <a:r>
              <a:rPr lang="en-US" sz="2400" smtClean="0">
                <a:latin typeface="Monotype Corsiva" pitchFamily="66" charset="0"/>
              </a:rPr>
              <a:t>F - </a:t>
            </a:r>
            <a:r>
              <a:rPr lang="ru-RU" sz="2400" smtClean="0">
                <a:latin typeface="Monotype Corsiva" pitchFamily="66" charset="0"/>
              </a:rPr>
              <a:t>модуль постоянной силы, равной векторной сумме силы</a:t>
            </a:r>
          </a:p>
          <a:p>
            <a:pPr eaLnBrk="1" hangingPunct="1">
              <a:lnSpc>
                <a:spcPct val="90000"/>
              </a:lnSpc>
              <a:buFont typeface="Wingdings" pitchFamily="2" charset="2"/>
              <a:buNone/>
              <a:defRPr/>
            </a:pPr>
            <a:r>
              <a:rPr lang="ru-RU" sz="2400" smtClean="0">
                <a:latin typeface="Monotype Corsiva" pitchFamily="66" charset="0"/>
              </a:rPr>
              <a:t>тяжести</a:t>
            </a:r>
            <a:r>
              <a:rPr lang="en-US" sz="2400" smtClean="0">
                <a:latin typeface="Monotype Corsiva" pitchFamily="66" charset="0"/>
              </a:rPr>
              <a:t> </a:t>
            </a:r>
            <a:r>
              <a:rPr lang="en-US" sz="2600" smtClean="0">
                <a:latin typeface="Monotype Corsiva" pitchFamily="66" charset="0"/>
              </a:rPr>
              <a:t>mg</a:t>
            </a:r>
            <a:r>
              <a:rPr lang="ru-RU" sz="2600" smtClean="0">
                <a:latin typeface="Monotype Corsiva" pitchFamily="66" charset="0"/>
              </a:rPr>
              <a:t> </a:t>
            </a:r>
            <a:r>
              <a:rPr lang="ru-RU" sz="2400" smtClean="0">
                <a:latin typeface="Monotype Corsiva" pitchFamily="66" charset="0"/>
              </a:rPr>
              <a:t>и архимедовой силы. </a:t>
            </a:r>
          </a:p>
          <a:p>
            <a:pPr eaLnBrk="1" hangingPunct="1">
              <a:lnSpc>
                <a:spcPct val="90000"/>
              </a:lnSpc>
              <a:buFont typeface="Wingdings" pitchFamily="2" charset="2"/>
              <a:buNone/>
              <a:defRPr/>
            </a:pPr>
            <a:endParaRPr lang="ru-RU" sz="2400" smtClean="0">
              <a:latin typeface="Monotype Corsiva" pitchFamily="66" charset="0"/>
            </a:endParaRPr>
          </a:p>
        </p:txBody>
      </p:sp>
      <p:graphicFrame>
        <p:nvGraphicFramePr>
          <p:cNvPr id="8194" name="Object 6"/>
          <p:cNvGraphicFramePr>
            <a:graphicFrameLocks noChangeAspect="1"/>
          </p:cNvGraphicFramePr>
          <p:nvPr>
            <p:ph sz="quarter" idx="3"/>
          </p:nvPr>
        </p:nvGraphicFramePr>
        <p:xfrm>
          <a:off x="3995738" y="4581525"/>
          <a:ext cx="2592387" cy="679450"/>
        </p:xfrm>
        <a:graphic>
          <a:graphicData uri="http://schemas.openxmlformats.org/presentationml/2006/ole">
            <p:oleObj spid="_x0000_s8197" name="Формула" r:id="rId4" imgW="825142" imgH="215806" progId="Equation.3">
              <p:embed/>
            </p:oleObj>
          </a:graphicData>
        </a:graphic>
      </p:graphicFrame>
      <p:sp>
        <p:nvSpPr>
          <p:cNvPr id="597002" name="Text Box 10"/>
          <p:cNvSpPr txBox="1">
            <a:spLocks noChangeArrowheads="1"/>
          </p:cNvSpPr>
          <p:nvPr/>
        </p:nvSpPr>
        <p:spPr bwMode="auto">
          <a:xfrm>
            <a:off x="0" y="188913"/>
            <a:ext cx="9144000" cy="549275"/>
          </a:xfrm>
          <a:prstGeom prst="rect">
            <a:avLst/>
          </a:prstGeom>
          <a:noFill/>
          <a:ln w="9525">
            <a:noFill/>
            <a:miter lim="800000"/>
            <a:headEnd/>
            <a:tailEnd/>
          </a:ln>
          <a:effectLst/>
        </p:spPr>
        <p:txBody>
          <a:bodyPr>
            <a:spAutoFit/>
          </a:bodyPr>
          <a:lstStyle/>
          <a:p>
            <a:pPr>
              <a:spcBef>
                <a:spcPct val="50000"/>
              </a:spcBef>
              <a:defRPr/>
            </a:pPr>
            <a:r>
              <a:rPr lang="ru-RU" sz="3000" i="1">
                <a:effectLst>
                  <a:outerShdw blurRad="38100" dist="38100" dir="2700000" algn="tl">
                    <a:srgbClr val="000000"/>
                  </a:outerShdw>
                </a:effectLst>
                <a:latin typeface="Arial" charset="0"/>
              </a:rPr>
              <a:t>Установившееся движение тел в </a:t>
            </a:r>
            <a:r>
              <a:rPr lang="en-US" sz="3000" i="1">
                <a:effectLst>
                  <a:outerShdw blurRad="38100" dist="38100" dir="2700000" algn="tl">
                    <a:srgbClr val="000000"/>
                  </a:outerShdw>
                </a:effectLst>
                <a:latin typeface="Arial" charset="0"/>
              </a:rPr>
              <a:t> </a:t>
            </a:r>
            <a:r>
              <a:rPr lang="ru-RU" sz="3000" i="1">
                <a:effectLst>
                  <a:outerShdw blurRad="38100" dist="38100" dir="2700000" algn="tl">
                    <a:srgbClr val="000000"/>
                  </a:outerShdw>
                </a:effectLst>
                <a:latin typeface="Arial" charset="0"/>
              </a:rPr>
              <a:t>вязкой среде.</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596994">
                                            <p:txEl>
                                              <p:pRg st="0" end="0"/>
                                            </p:txEl>
                                          </p:spTgt>
                                        </p:tgtEl>
                                        <p:attrNameLst>
                                          <p:attrName>style.visibility</p:attrName>
                                        </p:attrNameLst>
                                      </p:cBhvr>
                                      <p:to>
                                        <p:strVal val="visible"/>
                                      </p:to>
                                    </p:set>
                                    <p:animEffect transition="in" filter="blinds(horizontal)">
                                      <p:cBhvr>
                                        <p:cTn id="7" dur="500"/>
                                        <p:tgtEl>
                                          <p:spTgt spid="596994">
                                            <p:txEl>
                                              <p:pRg st="0" end="0"/>
                                            </p:txEl>
                                          </p:spTgt>
                                        </p:tgtEl>
                                      </p:cBhvr>
                                    </p:animEffect>
                                  </p:childTnLst>
                                </p:cTn>
                              </p:par>
                            </p:childTnLst>
                          </p:cTn>
                        </p:par>
                        <p:par>
                          <p:cTn id="8" fill="hold" nodeType="afterGroup">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596994">
                                            <p:txEl>
                                              <p:pRg st="1" end="1"/>
                                            </p:txEl>
                                          </p:spTgt>
                                        </p:tgtEl>
                                        <p:attrNameLst>
                                          <p:attrName>style.visibility</p:attrName>
                                        </p:attrNameLst>
                                      </p:cBhvr>
                                      <p:to>
                                        <p:strVal val="visible"/>
                                      </p:to>
                                    </p:set>
                                    <p:animEffect transition="in" filter="blinds(horizontal)">
                                      <p:cBhvr>
                                        <p:cTn id="11" dur="500"/>
                                        <p:tgtEl>
                                          <p:spTgt spid="596994">
                                            <p:txEl>
                                              <p:pRg st="1" end="1"/>
                                            </p:txEl>
                                          </p:spTgt>
                                        </p:tgtEl>
                                      </p:cBhvr>
                                    </p:animEffect>
                                  </p:childTnLst>
                                </p:cTn>
                              </p:par>
                            </p:childTnLst>
                          </p:cTn>
                        </p:par>
                        <p:par>
                          <p:cTn id="12" fill="hold" nodeType="afterGroup">
                            <p:stCondLst>
                              <p:cond delay="1000"/>
                            </p:stCondLst>
                            <p:childTnLst>
                              <p:par>
                                <p:cTn id="13" presetID="3" presetClass="entr" presetSubtype="10" fill="hold" grpId="0" nodeType="afterEffect">
                                  <p:stCondLst>
                                    <p:cond delay="0"/>
                                  </p:stCondLst>
                                  <p:childTnLst>
                                    <p:set>
                                      <p:cBhvr>
                                        <p:cTn id="14" dur="1" fill="hold">
                                          <p:stCondLst>
                                            <p:cond delay="0"/>
                                          </p:stCondLst>
                                        </p:cTn>
                                        <p:tgtEl>
                                          <p:spTgt spid="596994">
                                            <p:txEl>
                                              <p:pRg st="2" end="2"/>
                                            </p:txEl>
                                          </p:spTgt>
                                        </p:tgtEl>
                                        <p:attrNameLst>
                                          <p:attrName>style.visibility</p:attrName>
                                        </p:attrNameLst>
                                      </p:cBhvr>
                                      <p:to>
                                        <p:strVal val="visible"/>
                                      </p:to>
                                    </p:set>
                                    <p:animEffect transition="in" filter="blinds(horizontal)">
                                      <p:cBhvr>
                                        <p:cTn id="15" dur="500"/>
                                        <p:tgtEl>
                                          <p:spTgt spid="596994">
                                            <p:txEl>
                                              <p:pRg st="2" end="2"/>
                                            </p:txEl>
                                          </p:spTgt>
                                        </p:tgtEl>
                                      </p:cBhvr>
                                    </p:animEffect>
                                  </p:childTnLst>
                                </p:cTn>
                              </p:par>
                            </p:childTnLst>
                          </p:cTn>
                        </p:par>
                        <p:par>
                          <p:cTn id="16" fill="hold" nodeType="afterGroup">
                            <p:stCondLst>
                              <p:cond delay="1500"/>
                            </p:stCondLst>
                            <p:childTnLst>
                              <p:par>
                                <p:cTn id="17" presetID="3" presetClass="entr" presetSubtype="10" fill="hold" grpId="0" nodeType="afterEffect">
                                  <p:stCondLst>
                                    <p:cond delay="0"/>
                                  </p:stCondLst>
                                  <p:childTnLst>
                                    <p:set>
                                      <p:cBhvr>
                                        <p:cTn id="18" dur="1" fill="hold">
                                          <p:stCondLst>
                                            <p:cond delay="0"/>
                                          </p:stCondLst>
                                        </p:cTn>
                                        <p:tgtEl>
                                          <p:spTgt spid="596994">
                                            <p:txEl>
                                              <p:pRg st="3" end="3"/>
                                            </p:txEl>
                                          </p:spTgt>
                                        </p:tgtEl>
                                        <p:attrNameLst>
                                          <p:attrName>style.visibility</p:attrName>
                                        </p:attrNameLst>
                                      </p:cBhvr>
                                      <p:to>
                                        <p:strVal val="visible"/>
                                      </p:to>
                                    </p:set>
                                    <p:animEffect transition="in" filter="blinds(horizontal)">
                                      <p:cBhvr>
                                        <p:cTn id="19" dur="500"/>
                                        <p:tgtEl>
                                          <p:spTgt spid="596994">
                                            <p:txEl>
                                              <p:pRg st="3" end="3"/>
                                            </p:txEl>
                                          </p:spTgt>
                                        </p:tgtEl>
                                      </p:cBhvr>
                                    </p:animEffect>
                                  </p:childTnLst>
                                </p:cTn>
                              </p:par>
                            </p:childTnLst>
                          </p:cTn>
                        </p:par>
                        <p:par>
                          <p:cTn id="20" fill="hold" nodeType="afterGroup">
                            <p:stCondLst>
                              <p:cond delay="2000"/>
                            </p:stCondLst>
                            <p:childTnLst>
                              <p:par>
                                <p:cTn id="21" presetID="3" presetClass="entr" presetSubtype="10" fill="hold" grpId="0" nodeType="afterEffect">
                                  <p:stCondLst>
                                    <p:cond delay="0"/>
                                  </p:stCondLst>
                                  <p:childTnLst>
                                    <p:set>
                                      <p:cBhvr>
                                        <p:cTn id="22" dur="1" fill="hold">
                                          <p:stCondLst>
                                            <p:cond delay="0"/>
                                          </p:stCondLst>
                                        </p:cTn>
                                        <p:tgtEl>
                                          <p:spTgt spid="596994">
                                            <p:txEl>
                                              <p:pRg st="4" end="4"/>
                                            </p:txEl>
                                          </p:spTgt>
                                        </p:tgtEl>
                                        <p:attrNameLst>
                                          <p:attrName>style.visibility</p:attrName>
                                        </p:attrNameLst>
                                      </p:cBhvr>
                                      <p:to>
                                        <p:strVal val="visible"/>
                                      </p:to>
                                    </p:set>
                                    <p:animEffect transition="in" filter="blinds(horizontal)">
                                      <p:cBhvr>
                                        <p:cTn id="23" dur="500"/>
                                        <p:tgtEl>
                                          <p:spTgt spid="596994">
                                            <p:txEl>
                                              <p:pRg st="4" end="4"/>
                                            </p:txEl>
                                          </p:spTgt>
                                        </p:tgtEl>
                                      </p:cBhvr>
                                    </p:animEffect>
                                  </p:childTnLst>
                                </p:cTn>
                              </p:par>
                            </p:childTnLst>
                          </p:cTn>
                        </p:par>
                        <p:par>
                          <p:cTn id="24" fill="hold" nodeType="afterGroup">
                            <p:stCondLst>
                              <p:cond delay="2500"/>
                            </p:stCondLst>
                            <p:childTnLst>
                              <p:par>
                                <p:cTn id="25" presetID="3" presetClass="entr" presetSubtype="10" fill="hold" grpId="0" nodeType="afterEffect">
                                  <p:stCondLst>
                                    <p:cond delay="0"/>
                                  </p:stCondLst>
                                  <p:childTnLst>
                                    <p:set>
                                      <p:cBhvr>
                                        <p:cTn id="26" dur="1" fill="hold">
                                          <p:stCondLst>
                                            <p:cond delay="0"/>
                                          </p:stCondLst>
                                        </p:cTn>
                                        <p:tgtEl>
                                          <p:spTgt spid="596994">
                                            <p:txEl>
                                              <p:pRg st="5" end="5"/>
                                            </p:txEl>
                                          </p:spTgt>
                                        </p:tgtEl>
                                        <p:attrNameLst>
                                          <p:attrName>style.visibility</p:attrName>
                                        </p:attrNameLst>
                                      </p:cBhvr>
                                      <p:to>
                                        <p:strVal val="visible"/>
                                      </p:to>
                                    </p:set>
                                    <p:animEffect transition="in" filter="blinds(horizontal)">
                                      <p:cBhvr>
                                        <p:cTn id="27" dur="500"/>
                                        <p:tgtEl>
                                          <p:spTgt spid="596994">
                                            <p:txEl>
                                              <p:pRg st="5" end="5"/>
                                            </p:txEl>
                                          </p:spTgt>
                                        </p:tgtEl>
                                      </p:cBhvr>
                                    </p:animEffect>
                                  </p:childTnLst>
                                </p:cTn>
                              </p:par>
                            </p:childTnLst>
                          </p:cTn>
                        </p:par>
                        <p:par>
                          <p:cTn id="28" fill="hold" nodeType="afterGroup">
                            <p:stCondLst>
                              <p:cond delay="3000"/>
                            </p:stCondLst>
                            <p:childTnLst>
                              <p:par>
                                <p:cTn id="29" presetID="3" presetClass="entr" presetSubtype="10" fill="hold" grpId="0" nodeType="afterEffect">
                                  <p:stCondLst>
                                    <p:cond delay="0"/>
                                  </p:stCondLst>
                                  <p:childTnLst>
                                    <p:set>
                                      <p:cBhvr>
                                        <p:cTn id="30" dur="1" fill="hold">
                                          <p:stCondLst>
                                            <p:cond delay="0"/>
                                          </p:stCondLst>
                                        </p:cTn>
                                        <p:tgtEl>
                                          <p:spTgt spid="596994">
                                            <p:txEl>
                                              <p:pRg st="6" end="6"/>
                                            </p:txEl>
                                          </p:spTgt>
                                        </p:tgtEl>
                                        <p:attrNameLst>
                                          <p:attrName>style.visibility</p:attrName>
                                        </p:attrNameLst>
                                      </p:cBhvr>
                                      <p:to>
                                        <p:strVal val="visible"/>
                                      </p:to>
                                    </p:set>
                                    <p:animEffect transition="in" filter="blinds(horizontal)">
                                      <p:cBhvr>
                                        <p:cTn id="31" dur="500"/>
                                        <p:tgtEl>
                                          <p:spTgt spid="596994">
                                            <p:txEl>
                                              <p:pRg st="6" end="6"/>
                                            </p:txEl>
                                          </p:spTgt>
                                        </p:tgtEl>
                                      </p:cBhvr>
                                    </p:animEffect>
                                  </p:childTnLst>
                                </p:cTn>
                              </p:par>
                            </p:childTnLst>
                          </p:cTn>
                        </p:par>
                        <p:par>
                          <p:cTn id="32" fill="hold" nodeType="afterGroup">
                            <p:stCondLst>
                              <p:cond delay="3500"/>
                            </p:stCondLst>
                            <p:childTnLst>
                              <p:par>
                                <p:cTn id="33" presetID="3" presetClass="entr" presetSubtype="10" fill="hold" grpId="0" nodeType="afterEffect">
                                  <p:stCondLst>
                                    <p:cond delay="0"/>
                                  </p:stCondLst>
                                  <p:childTnLst>
                                    <p:set>
                                      <p:cBhvr>
                                        <p:cTn id="34" dur="1" fill="hold">
                                          <p:stCondLst>
                                            <p:cond delay="0"/>
                                          </p:stCondLst>
                                        </p:cTn>
                                        <p:tgtEl>
                                          <p:spTgt spid="596994">
                                            <p:txEl>
                                              <p:pRg st="7" end="7"/>
                                            </p:txEl>
                                          </p:spTgt>
                                        </p:tgtEl>
                                        <p:attrNameLst>
                                          <p:attrName>style.visibility</p:attrName>
                                        </p:attrNameLst>
                                      </p:cBhvr>
                                      <p:to>
                                        <p:strVal val="visible"/>
                                      </p:to>
                                    </p:set>
                                    <p:animEffect transition="in" filter="blinds(horizontal)">
                                      <p:cBhvr>
                                        <p:cTn id="35" dur="500"/>
                                        <p:tgtEl>
                                          <p:spTgt spid="596994">
                                            <p:txEl>
                                              <p:pRg st="7" end="7"/>
                                            </p:txEl>
                                          </p:spTgt>
                                        </p:tgtEl>
                                      </p:cBhvr>
                                    </p:animEffect>
                                  </p:childTnLst>
                                </p:cTn>
                              </p:par>
                            </p:childTnLst>
                          </p:cTn>
                        </p:par>
                        <p:par>
                          <p:cTn id="36" fill="hold" nodeType="afterGroup">
                            <p:stCondLst>
                              <p:cond delay="4000"/>
                            </p:stCondLst>
                            <p:childTnLst>
                              <p:par>
                                <p:cTn id="37" presetID="3" presetClass="entr" presetSubtype="10" fill="hold" grpId="0" nodeType="afterEffect">
                                  <p:stCondLst>
                                    <p:cond delay="0"/>
                                  </p:stCondLst>
                                  <p:childTnLst>
                                    <p:set>
                                      <p:cBhvr>
                                        <p:cTn id="38" dur="1" fill="hold">
                                          <p:stCondLst>
                                            <p:cond delay="0"/>
                                          </p:stCondLst>
                                        </p:cTn>
                                        <p:tgtEl>
                                          <p:spTgt spid="596994">
                                            <p:txEl>
                                              <p:pRg st="8" end="8"/>
                                            </p:txEl>
                                          </p:spTgt>
                                        </p:tgtEl>
                                        <p:attrNameLst>
                                          <p:attrName>style.visibility</p:attrName>
                                        </p:attrNameLst>
                                      </p:cBhvr>
                                      <p:to>
                                        <p:strVal val="visible"/>
                                      </p:to>
                                    </p:set>
                                    <p:animEffect transition="in" filter="blinds(horizontal)">
                                      <p:cBhvr>
                                        <p:cTn id="39" dur="500"/>
                                        <p:tgtEl>
                                          <p:spTgt spid="596994">
                                            <p:txEl>
                                              <p:pRg st="8" end="8"/>
                                            </p:txEl>
                                          </p:spTgt>
                                        </p:tgtEl>
                                      </p:cBhvr>
                                    </p:animEffect>
                                  </p:childTnLst>
                                </p:cTn>
                              </p:par>
                            </p:childTnLst>
                          </p:cTn>
                        </p:par>
                        <p:par>
                          <p:cTn id="40" fill="hold" nodeType="afterGroup">
                            <p:stCondLst>
                              <p:cond delay="4500"/>
                            </p:stCondLst>
                            <p:childTnLst>
                              <p:par>
                                <p:cTn id="41" presetID="3" presetClass="entr" presetSubtype="10" fill="hold" grpId="0" nodeType="afterEffect">
                                  <p:stCondLst>
                                    <p:cond delay="0"/>
                                  </p:stCondLst>
                                  <p:childTnLst>
                                    <p:set>
                                      <p:cBhvr>
                                        <p:cTn id="42" dur="1" fill="hold">
                                          <p:stCondLst>
                                            <p:cond delay="0"/>
                                          </p:stCondLst>
                                        </p:cTn>
                                        <p:tgtEl>
                                          <p:spTgt spid="596994">
                                            <p:txEl>
                                              <p:pRg st="10" end="10"/>
                                            </p:txEl>
                                          </p:spTgt>
                                        </p:tgtEl>
                                        <p:attrNameLst>
                                          <p:attrName>style.visibility</p:attrName>
                                        </p:attrNameLst>
                                      </p:cBhvr>
                                      <p:to>
                                        <p:strVal val="visible"/>
                                      </p:to>
                                    </p:set>
                                    <p:animEffect transition="in" filter="blinds(horizontal)">
                                      <p:cBhvr>
                                        <p:cTn id="43" dur="500"/>
                                        <p:tgtEl>
                                          <p:spTgt spid="596994">
                                            <p:txEl>
                                              <p:pRg st="10" end="10"/>
                                            </p:txEl>
                                          </p:spTgt>
                                        </p:tgtEl>
                                      </p:cBhvr>
                                    </p:animEffect>
                                  </p:childTnLst>
                                </p:cTn>
                              </p:par>
                            </p:childTnLst>
                          </p:cTn>
                        </p:par>
                        <p:par>
                          <p:cTn id="44" fill="hold" nodeType="afterGroup">
                            <p:stCondLst>
                              <p:cond delay="5000"/>
                            </p:stCondLst>
                            <p:childTnLst>
                              <p:par>
                                <p:cTn id="45" presetID="3" presetClass="entr" presetSubtype="10" fill="hold" grpId="0" nodeType="afterEffect">
                                  <p:stCondLst>
                                    <p:cond delay="0"/>
                                  </p:stCondLst>
                                  <p:childTnLst>
                                    <p:set>
                                      <p:cBhvr>
                                        <p:cTn id="46" dur="1" fill="hold">
                                          <p:stCondLst>
                                            <p:cond delay="0"/>
                                          </p:stCondLst>
                                        </p:cTn>
                                        <p:tgtEl>
                                          <p:spTgt spid="596994">
                                            <p:txEl>
                                              <p:pRg st="11" end="11"/>
                                            </p:txEl>
                                          </p:spTgt>
                                        </p:tgtEl>
                                        <p:attrNameLst>
                                          <p:attrName>style.visibility</p:attrName>
                                        </p:attrNameLst>
                                      </p:cBhvr>
                                      <p:to>
                                        <p:strVal val="visible"/>
                                      </p:to>
                                    </p:set>
                                    <p:animEffect transition="in" filter="blinds(horizontal)">
                                      <p:cBhvr>
                                        <p:cTn id="47" dur="500"/>
                                        <p:tgtEl>
                                          <p:spTgt spid="596994">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6994"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6451" name="Rectangle 3"/>
          <p:cNvSpPr>
            <a:spLocks noGrp="1" noChangeArrowheads="1"/>
          </p:cNvSpPr>
          <p:nvPr>
            <p:ph type="body" idx="1"/>
          </p:nvPr>
        </p:nvSpPr>
        <p:spPr>
          <a:xfrm>
            <a:off x="468313" y="1341438"/>
            <a:ext cx="9144000" cy="4103687"/>
          </a:xfrm>
        </p:spPr>
        <p:txBody>
          <a:bodyPr/>
          <a:lstStyle/>
          <a:p>
            <a:pPr eaLnBrk="1" hangingPunct="1">
              <a:buFont typeface="Wingdings" pitchFamily="2" charset="2"/>
              <a:buNone/>
              <a:defRPr/>
            </a:pPr>
            <a:r>
              <a:rPr lang="ru-RU" sz="2700" dirty="0" smtClean="0">
                <a:latin typeface="Monotype Corsiva" pitchFamily="66" charset="0"/>
              </a:rPr>
              <a:t>       Тогда уравнение движения шарика будет иметь такой </a:t>
            </a:r>
          </a:p>
          <a:p>
            <a:pPr eaLnBrk="1" hangingPunct="1">
              <a:buFont typeface="Wingdings" pitchFamily="2" charset="2"/>
              <a:buNone/>
              <a:defRPr/>
            </a:pPr>
            <a:r>
              <a:rPr lang="ru-RU" sz="2700" dirty="0" smtClean="0">
                <a:latin typeface="Monotype Corsiva" pitchFamily="66" charset="0"/>
              </a:rPr>
              <a:t>вид: </a:t>
            </a:r>
            <a:r>
              <a:rPr lang="en-US" sz="2700" dirty="0" smtClean="0">
                <a:latin typeface="Monotype Corsiva" pitchFamily="66" charset="0"/>
              </a:rPr>
              <a:t>ma = </a:t>
            </a:r>
            <a:r>
              <a:rPr lang="en-US" sz="2700" b="1" dirty="0" smtClean="0">
                <a:latin typeface="Monotype Corsiva" pitchFamily="66" charset="0"/>
              </a:rPr>
              <a:t>F</a:t>
            </a:r>
            <a:r>
              <a:rPr lang="ru-RU" sz="2700" b="1" dirty="0" smtClean="0">
                <a:latin typeface="Monotype Corsiva" pitchFamily="66" charset="0"/>
              </a:rPr>
              <a:t> </a:t>
            </a:r>
            <a:r>
              <a:rPr lang="en-US" sz="2700" b="1" dirty="0" smtClean="0">
                <a:latin typeface="Monotype Corsiva" pitchFamily="66" charset="0"/>
              </a:rPr>
              <a:t>- k1 v</a:t>
            </a:r>
            <a:r>
              <a:rPr lang="ru-RU" sz="2700" b="1" dirty="0" smtClean="0">
                <a:latin typeface="Monotype Corsiva" pitchFamily="66" charset="0"/>
              </a:rPr>
              <a:t>, </a:t>
            </a:r>
            <a:r>
              <a:rPr lang="en-US" sz="2700" b="1" dirty="0" smtClean="0">
                <a:latin typeface="Monotype Corsiva" pitchFamily="66" charset="0"/>
              </a:rPr>
              <a:t>F-</a:t>
            </a:r>
            <a:r>
              <a:rPr lang="en-US" sz="2700" dirty="0" smtClean="0">
                <a:latin typeface="Monotype Corsiva" pitchFamily="66" charset="0"/>
              </a:rPr>
              <a:t> </a:t>
            </a:r>
            <a:r>
              <a:rPr lang="ru-RU" sz="2700" dirty="0" smtClean="0">
                <a:latin typeface="Monotype Corsiva" pitchFamily="66" charset="0"/>
              </a:rPr>
              <a:t>модуль постоянной силы, равной </a:t>
            </a:r>
          </a:p>
          <a:p>
            <a:pPr eaLnBrk="1" hangingPunct="1">
              <a:buFont typeface="Wingdings" pitchFamily="2" charset="2"/>
              <a:buNone/>
              <a:defRPr/>
            </a:pPr>
            <a:r>
              <a:rPr lang="ru-RU" sz="2700" dirty="0" smtClean="0">
                <a:latin typeface="Monotype Corsiva" pitchFamily="66" charset="0"/>
              </a:rPr>
              <a:t>векторной  сумме </a:t>
            </a:r>
            <a:r>
              <a:rPr lang="ru-RU" sz="2700" dirty="0" smtClean="0">
                <a:latin typeface="Monotype Corsiva" pitchFamily="66" charset="0"/>
              </a:rPr>
              <a:t>силы  </a:t>
            </a:r>
            <a:r>
              <a:rPr lang="en-US" sz="2700" dirty="0" smtClean="0">
                <a:latin typeface="Monotype Corsiva" pitchFamily="66" charset="0"/>
              </a:rPr>
              <a:t>mg</a:t>
            </a:r>
            <a:r>
              <a:rPr lang="ru-RU" sz="2700" dirty="0" smtClean="0">
                <a:latin typeface="Monotype Corsiva" pitchFamily="66" charset="0"/>
              </a:rPr>
              <a:t> </a:t>
            </a:r>
            <a:r>
              <a:rPr lang="ru-RU" sz="2700" dirty="0" smtClean="0">
                <a:latin typeface="Monotype Corsiva" pitchFamily="66" charset="0"/>
              </a:rPr>
              <a:t>и архимедовой силы. </a:t>
            </a:r>
            <a:endParaRPr lang="en-US" sz="2700" dirty="0" smtClean="0">
              <a:latin typeface="Monotype Corsiva" pitchFamily="66" charset="0"/>
            </a:endParaRPr>
          </a:p>
          <a:p>
            <a:pPr eaLnBrk="1" hangingPunct="1">
              <a:buFont typeface="Wingdings" pitchFamily="2" charset="2"/>
              <a:buNone/>
              <a:defRPr/>
            </a:pPr>
            <a:endParaRPr lang="ru-RU" sz="2700" dirty="0" smtClean="0">
              <a:latin typeface="Monotype Corsiva" pitchFamily="66" charset="0"/>
            </a:endParaRPr>
          </a:p>
          <a:p>
            <a:pPr eaLnBrk="1" hangingPunct="1">
              <a:buFont typeface="Wingdings" pitchFamily="2" charset="2"/>
              <a:buNone/>
              <a:defRPr/>
            </a:pPr>
            <a:r>
              <a:rPr lang="ru-RU" sz="2700" dirty="0" smtClean="0">
                <a:latin typeface="Monotype Corsiva" pitchFamily="66" charset="0"/>
              </a:rPr>
              <a:t>       В самом начале движения сила сопротивления очень </a:t>
            </a:r>
          </a:p>
          <a:p>
            <a:pPr eaLnBrk="1" hangingPunct="1">
              <a:buFont typeface="Wingdings" pitchFamily="2" charset="2"/>
              <a:buNone/>
              <a:defRPr/>
            </a:pPr>
            <a:r>
              <a:rPr lang="ru-RU" sz="2700" dirty="0" smtClean="0">
                <a:latin typeface="Monotype Corsiva" pitchFamily="66" charset="0"/>
              </a:rPr>
              <a:t>мала, в  дальнейшим  скорость движения </a:t>
            </a:r>
            <a:r>
              <a:rPr lang="ru-RU" sz="2700" dirty="0" smtClean="0">
                <a:latin typeface="Monotype Corsiva" pitchFamily="66" charset="0"/>
              </a:rPr>
              <a:t>увеличивается </a:t>
            </a:r>
            <a:r>
              <a:rPr lang="ru-RU" sz="2700" dirty="0" smtClean="0">
                <a:latin typeface="Monotype Corsiva" pitchFamily="66" charset="0"/>
              </a:rPr>
              <a:t>и </a:t>
            </a:r>
          </a:p>
          <a:p>
            <a:pPr eaLnBrk="1" hangingPunct="1">
              <a:buFont typeface="Wingdings" pitchFamily="2" charset="2"/>
              <a:buNone/>
              <a:defRPr/>
            </a:pPr>
            <a:r>
              <a:rPr lang="ru-RU" sz="2700" dirty="0" smtClean="0">
                <a:latin typeface="Monotype Corsiva" pitchFamily="66" charset="0"/>
              </a:rPr>
              <a:t>с ней вместе  растет сила сопротивления.</a:t>
            </a:r>
            <a:r>
              <a:rPr lang="ru-RU" sz="3600" dirty="0" smtClean="0">
                <a:latin typeface="Monotype Corsiva" pitchFamily="66" charset="0"/>
              </a:rPr>
              <a:t> </a:t>
            </a:r>
          </a:p>
          <a:p>
            <a:pPr eaLnBrk="1" hangingPunct="1">
              <a:buFont typeface="Wingdings" pitchFamily="2" charset="2"/>
              <a:buNone/>
              <a:defRPr/>
            </a:pPr>
            <a:endParaRPr lang="ru-RU" sz="3600" dirty="0" smtClean="0">
              <a:latin typeface="Monotype Corsiva"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entr" presetSubtype="0" fill="hold" nodeType="clickEffect">
                                  <p:stCondLst>
                                    <p:cond delay="0"/>
                                  </p:stCondLst>
                                  <p:childTnLst>
                                    <p:set>
                                      <p:cBhvr>
                                        <p:cTn id="6" dur="1" fill="hold">
                                          <p:stCondLst>
                                            <p:cond delay="0"/>
                                          </p:stCondLst>
                                        </p:cTn>
                                        <p:tgtEl>
                                          <p:spTgt spid="616451">
                                            <p:txEl>
                                              <p:pRg st="0" end="0"/>
                                            </p:txEl>
                                          </p:spTgt>
                                        </p:tgtEl>
                                        <p:attrNameLst>
                                          <p:attrName>style.visibility</p:attrName>
                                        </p:attrNameLst>
                                      </p:cBhvr>
                                      <p:to>
                                        <p:strVal val="visible"/>
                                      </p:to>
                                    </p:set>
                                    <p:animEffect transition="in" filter="fade">
                                      <p:cBhvr>
                                        <p:cTn id="7" dur="2000"/>
                                        <p:tgtEl>
                                          <p:spTgt spid="616451">
                                            <p:txEl>
                                              <p:pRg st="0" end="0"/>
                                            </p:txEl>
                                          </p:spTgt>
                                        </p:tgtEl>
                                      </p:cBhvr>
                                    </p:animEffect>
                                    <p:anim calcmode="lin" valueType="num">
                                      <p:cBhvr>
                                        <p:cTn id="8" dur="2000" fill="hold"/>
                                        <p:tgtEl>
                                          <p:spTgt spid="616451">
                                            <p:txEl>
                                              <p:pRg st="0" end="0"/>
                                            </p:txEl>
                                          </p:spTgt>
                                        </p:tgtEl>
                                        <p:attrNameLst>
                                          <p:attrName>style.rotation</p:attrName>
                                        </p:attrNameLst>
                                      </p:cBhvr>
                                      <p:tavLst>
                                        <p:tav tm="0">
                                          <p:val>
                                            <p:fltVal val="720"/>
                                          </p:val>
                                        </p:tav>
                                        <p:tav tm="100000">
                                          <p:val>
                                            <p:fltVal val="0"/>
                                          </p:val>
                                        </p:tav>
                                      </p:tavLst>
                                    </p:anim>
                                    <p:anim calcmode="lin" valueType="num">
                                      <p:cBhvr>
                                        <p:cTn id="9" dur="2000" fill="hold"/>
                                        <p:tgtEl>
                                          <p:spTgt spid="616451">
                                            <p:txEl>
                                              <p:pRg st="0" end="0"/>
                                            </p:txEl>
                                          </p:spTgt>
                                        </p:tgtEl>
                                        <p:attrNameLst>
                                          <p:attrName>ppt_h</p:attrName>
                                        </p:attrNameLst>
                                      </p:cBhvr>
                                      <p:tavLst>
                                        <p:tav tm="0">
                                          <p:val>
                                            <p:fltVal val="0"/>
                                          </p:val>
                                        </p:tav>
                                        <p:tav tm="100000">
                                          <p:val>
                                            <p:strVal val="#ppt_h"/>
                                          </p:val>
                                        </p:tav>
                                      </p:tavLst>
                                    </p:anim>
                                    <p:anim calcmode="lin" valueType="num">
                                      <p:cBhvr>
                                        <p:cTn id="10" dur="2000" fill="hold"/>
                                        <p:tgtEl>
                                          <p:spTgt spid="616451">
                                            <p:txEl>
                                              <p:pRg st="0" end="0"/>
                                            </p:txEl>
                                          </p:spTgt>
                                        </p:tgtEl>
                                        <p:attrNameLst>
                                          <p:attrName>ppt_w</p:attrName>
                                        </p:attrNameLst>
                                      </p:cBhvr>
                                      <p:tavLst>
                                        <p:tav tm="0">
                                          <p:val>
                                            <p:fltVal val="0"/>
                                          </p:val>
                                        </p:tav>
                                        <p:tav tm="100000">
                                          <p:val>
                                            <p:strVal val="#ppt_w"/>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5" presetClass="entr" presetSubtype="0" fill="hold" nodeType="clickEffect">
                                  <p:stCondLst>
                                    <p:cond delay="0"/>
                                  </p:stCondLst>
                                  <p:childTnLst>
                                    <p:set>
                                      <p:cBhvr>
                                        <p:cTn id="14" dur="1" fill="hold">
                                          <p:stCondLst>
                                            <p:cond delay="0"/>
                                          </p:stCondLst>
                                        </p:cTn>
                                        <p:tgtEl>
                                          <p:spTgt spid="616451">
                                            <p:txEl>
                                              <p:pRg st="1" end="1"/>
                                            </p:txEl>
                                          </p:spTgt>
                                        </p:tgtEl>
                                        <p:attrNameLst>
                                          <p:attrName>style.visibility</p:attrName>
                                        </p:attrNameLst>
                                      </p:cBhvr>
                                      <p:to>
                                        <p:strVal val="visible"/>
                                      </p:to>
                                    </p:set>
                                    <p:animEffect transition="in" filter="fade">
                                      <p:cBhvr>
                                        <p:cTn id="15" dur="2000"/>
                                        <p:tgtEl>
                                          <p:spTgt spid="616451">
                                            <p:txEl>
                                              <p:pRg st="1" end="1"/>
                                            </p:txEl>
                                          </p:spTgt>
                                        </p:tgtEl>
                                      </p:cBhvr>
                                    </p:animEffect>
                                    <p:anim calcmode="lin" valueType="num">
                                      <p:cBhvr>
                                        <p:cTn id="16" dur="2000" fill="hold"/>
                                        <p:tgtEl>
                                          <p:spTgt spid="616451">
                                            <p:txEl>
                                              <p:pRg st="1" end="1"/>
                                            </p:txEl>
                                          </p:spTgt>
                                        </p:tgtEl>
                                        <p:attrNameLst>
                                          <p:attrName>style.rotation</p:attrName>
                                        </p:attrNameLst>
                                      </p:cBhvr>
                                      <p:tavLst>
                                        <p:tav tm="0">
                                          <p:val>
                                            <p:fltVal val="720"/>
                                          </p:val>
                                        </p:tav>
                                        <p:tav tm="100000">
                                          <p:val>
                                            <p:fltVal val="0"/>
                                          </p:val>
                                        </p:tav>
                                      </p:tavLst>
                                    </p:anim>
                                    <p:anim calcmode="lin" valueType="num">
                                      <p:cBhvr>
                                        <p:cTn id="17" dur="2000" fill="hold"/>
                                        <p:tgtEl>
                                          <p:spTgt spid="616451">
                                            <p:txEl>
                                              <p:pRg st="1" end="1"/>
                                            </p:txEl>
                                          </p:spTgt>
                                        </p:tgtEl>
                                        <p:attrNameLst>
                                          <p:attrName>ppt_h</p:attrName>
                                        </p:attrNameLst>
                                      </p:cBhvr>
                                      <p:tavLst>
                                        <p:tav tm="0">
                                          <p:val>
                                            <p:fltVal val="0"/>
                                          </p:val>
                                        </p:tav>
                                        <p:tav tm="100000">
                                          <p:val>
                                            <p:strVal val="#ppt_h"/>
                                          </p:val>
                                        </p:tav>
                                      </p:tavLst>
                                    </p:anim>
                                    <p:anim calcmode="lin" valueType="num">
                                      <p:cBhvr>
                                        <p:cTn id="18" dur="2000" fill="hold"/>
                                        <p:tgtEl>
                                          <p:spTgt spid="616451">
                                            <p:txEl>
                                              <p:pRg st="1" end="1"/>
                                            </p:txEl>
                                          </p:spTgt>
                                        </p:tgtEl>
                                        <p:attrNameLst>
                                          <p:attrName>ppt_w</p:attrName>
                                        </p:attrNameLst>
                                      </p:cBhvr>
                                      <p:tavLst>
                                        <p:tav tm="0">
                                          <p:val>
                                            <p:fltVal val="0"/>
                                          </p:val>
                                        </p:tav>
                                        <p:tav tm="100000">
                                          <p:val>
                                            <p:strVal val="#ppt_w"/>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5" presetClass="entr" presetSubtype="0" fill="hold" nodeType="clickEffect">
                                  <p:stCondLst>
                                    <p:cond delay="0"/>
                                  </p:stCondLst>
                                  <p:childTnLst>
                                    <p:set>
                                      <p:cBhvr>
                                        <p:cTn id="22" dur="1" fill="hold">
                                          <p:stCondLst>
                                            <p:cond delay="0"/>
                                          </p:stCondLst>
                                        </p:cTn>
                                        <p:tgtEl>
                                          <p:spTgt spid="616451">
                                            <p:txEl>
                                              <p:pRg st="2" end="2"/>
                                            </p:txEl>
                                          </p:spTgt>
                                        </p:tgtEl>
                                        <p:attrNameLst>
                                          <p:attrName>style.visibility</p:attrName>
                                        </p:attrNameLst>
                                      </p:cBhvr>
                                      <p:to>
                                        <p:strVal val="visible"/>
                                      </p:to>
                                    </p:set>
                                    <p:animEffect transition="in" filter="fade">
                                      <p:cBhvr>
                                        <p:cTn id="23" dur="2000"/>
                                        <p:tgtEl>
                                          <p:spTgt spid="616451">
                                            <p:txEl>
                                              <p:pRg st="2" end="2"/>
                                            </p:txEl>
                                          </p:spTgt>
                                        </p:tgtEl>
                                      </p:cBhvr>
                                    </p:animEffect>
                                    <p:anim calcmode="lin" valueType="num">
                                      <p:cBhvr>
                                        <p:cTn id="24" dur="2000" fill="hold"/>
                                        <p:tgtEl>
                                          <p:spTgt spid="616451">
                                            <p:txEl>
                                              <p:pRg st="2" end="2"/>
                                            </p:txEl>
                                          </p:spTgt>
                                        </p:tgtEl>
                                        <p:attrNameLst>
                                          <p:attrName>style.rotation</p:attrName>
                                        </p:attrNameLst>
                                      </p:cBhvr>
                                      <p:tavLst>
                                        <p:tav tm="0">
                                          <p:val>
                                            <p:fltVal val="720"/>
                                          </p:val>
                                        </p:tav>
                                        <p:tav tm="100000">
                                          <p:val>
                                            <p:fltVal val="0"/>
                                          </p:val>
                                        </p:tav>
                                      </p:tavLst>
                                    </p:anim>
                                    <p:anim calcmode="lin" valueType="num">
                                      <p:cBhvr>
                                        <p:cTn id="25" dur="2000" fill="hold"/>
                                        <p:tgtEl>
                                          <p:spTgt spid="616451">
                                            <p:txEl>
                                              <p:pRg st="2" end="2"/>
                                            </p:txEl>
                                          </p:spTgt>
                                        </p:tgtEl>
                                        <p:attrNameLst>
                                          <p:attrName>ppt_h</p:attrName>
                                        </p:attrNameLst>
                                      </p:cBhvr>
                                      <p:tavLst>
                                        <p:tav tm="0">
                                          <p:val>
                                            <p:fltVal val="0"/>
                                          </p:val>
                                        </p:tav>
                                        <p:tav tm="100000">
                                          <p:val>
                                            <p:strVal val="#ppt_h"/>
                                          </p:val>
                                        </p:tav>
                                      </p:tavLst>
                                    </p:anim>
                                    <p:anim calcmode="lin" valueType="num">
                                      <p:cBhvr>
                                        <p:cTn id="26" dur="2000" fill="hold"/>
                                        <p:tgtEl>
                                          <p:spTgt spid="616451">
                                            <p:txEl>
                                              <p:pRg st="2" end="2"/>
                                            </p:txEl>
                                          </p:spTgt>
                                        </p:tgtEl>
                                        <p:attrNameLst>
                                          <p:attrName>ppt_w</p:attrName>
                                        </p:attrNameLst>
                                      </p:cBhvr>
                                      <p:tavLst>
                                        <p:tav tm="0">
                                          <p:val>
                                            <p:fltVal val="0"/>
                                          </p:val>
                                        </p:tav>
                                        <p:tav tm="100000">
                                          <p:val>
                                            <p:strVal val="#ppt_w"/>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35" presetClass="entr" presetSubtype="0" fill="hold" nodeType="clickEffect">
                                  <p:stCondLst>
                                    <p:cond delay="0"/>
                                  </p:stCondLst>
                                  <p:childTnLst>
                                    <p:set>
                                      <p:cBhvr>
                                        <p:cTn id="30" dur="1" fill="hold">
                                          <p:stCondLst>
                                            <p:cond delay="0"/>
                                          </p:stCondLst>
                                        </p:cTn>
                                        <p:tgtEl>
                                          <p:spTgt spid="616451">
                                            <p:txEl>
                                              <p:pRg st="4" end="4"/>
                                            </p:txEl>
                                          </p:spTgt>
                                        </p:tgtEl>
                                        <p:attrNameLst>
                                          <p:attrName>style.visibility</p:attrName>
                                        </p:attrNameLst>
                                      </p:cBhvr>
                                      <p:to>
                                        <p:strVal val="visible"/>
                                      </p:to>
                                    </p:set>
                                    <p:animEffect transition="in" filter="fade">
                                      <p:cBhvr>
                                        <p:cTn id="31" dur="2000"/>
                                        <p:tgtEl>
                                          <p:spTgt spid="616451">
                                            <p:txEl>
                                              <p:pRg st="4" end="4"/>
                                            </p:txEl>
                                          </p:spTgt>
                                        </p:tgtEl>
                                      </p:cBhvr>
                                    </p:animEffect>
                                    <p:anim calcmode="lin" valueType="num">
                                      <p:cBhvr>
                                        <p:cTn id="32" dur="2000" fill="hold"/>
                                        <p:tgtEl>
                                          <p:spTgt spid="616451">
                                            <p:txEl>
                                              <p:pRg st="4" end="4"/>
                                            </p:txEl>
                                          </p:spTgt>
                                        </p:tgtEl>
                                        <p:attrNameLst>
                                          <p:attrName>style.rotation</p:attrName>
                                        </p:attrNameLst>
                                      </p:cBhvr>
                                      <p:tavLst>
                                        <p:tav tm="0">
                                          <p:val>
                                            <p:fltVal val="720"/>
                                          </p:val>
                                        </p:tav>
                                        <p:tav tm="100000">
                                          <p:val>
                                            <p:fltVal val="0"/>
                                          </p:val>
                                        </p:tav>
                                      </p:tavLst>
                                    </p:anim>
                                    <p:anim calcmode="lin" valueType="num">
                                      <p:cBhvr>
                                        <p:cTn id="33" dur="2000" fill="hold"/>
                                        <p:tgtEl>
                                          <p:spTgt spid="616451">
                                            <p:txEl>
                                              <p:pRg st="4" end="4"/>
                                            </p:txEl>
                                          </p:spTgt>
                                        </p:tgtEl>
                                        <p:attrNameLst>
                                          <p:attrName>ppt_h</p:attrName>
                                        </p:attrNameLst>
                                      </p:cBhvr>
                                      <p:tavLst>
                                        <p:tav tm="0">
                                          <p:val>
                                            <p:fltVal val="0"/>
                                          </p:val>
                                        </p:tav>
                                        <p:tav tm="100000">
                                          <p:val>
                                            <p:strVal val="#ppt_h"/>
                                          </p:val>
                                        </p:tav>
                                      </p:tavLst>
                                    </p:anim>
                                    <p:anim calcmode="lin" valueType="num">
                                      <p:cBhvr>
                                        <p:cTn id="34" dur="2000" fill="hold"/>
                                        <p:tgtEl>
                                          <p:spTgt spid="616451">
                                            <p:txEl>
                                              <p:pRg st="4" end="4"/>
                                            </p:txEl>
                                          </p:spTgt>
                                        </p:tgtEl>
                                        <p:attrNameLst>
                                          <p:attrName>ppt_w</p:attrName>
                                        </p:attrNameLst>
                                      </p:cBhvr>
                                      <p:tavLst>
                                        <p:tav tm="0">
                                          <p:val>
                                            <p:fltVal val="0"/>
                                          </p:val>
                                        </p:tav>
                                        <p:tav tm="100000">
                                          <p:val>
                                            <p:strVal val="#ppt_w"/>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35" presetClass="entr" presetSubtype="0" fill="hold" nodeType="clickEffect">
                                  <p:stCondLst>
                                    <p:cond delay="0"/>
                                  </p:stCondLst>
                                  <p:childTnLst>
                                    <p:set>
                                      <p:cBhvr>
                                        <p:cTn id="38" dur="1" fill="hold">
                                          <p:stCondLst>
                                            <p:cond delay="0"/>
                                          </p:stCondLst>
                                        </p:cTn>
                                        <p:tgtEl>
                                          <p:spTgt spid="616451">
                                            <p:txEl>
                                              <p:pRg st="5" end="5"/>
                                            </p:txEl>
                                          </p:spTgt>
                                        </p:tgtEl>
                                        <p:attrNameLst>
                                          <p:attrName>style.visibility</p:attrName>
                                        </p:attrNameLst>
                                      </p:cBhvr>
                                      <p:to>
                                        <p:strVal val="visible"/>
                                      </p:to>
                                    </p:set>
                                    <p:animEffect transition="in" filter="fade">
                                      <p:cBhvr>
                                        <p:cTn id="39" dur="2000"/>
                                        <p:tgtEl>
                                          <p:spTgt spid="616451">
                                            <p:txEl>
                                              <p:pRg st="5" end="5"/>
                                            </p:txEl>
                                          </p:spTgt>
                                        </p:tgtEl>
                                      </p:cBhvr>
                                    </p:animEffect>
                                    <p:anim calcmode="lin" valueType="num">
                                      <p:cBhvr>
                                        <p:cTn id="40" dur="2000" fill="hold"/>
                                        <p:tgtEl>
                                          <p:spTgt spid="616451">
                                            <p:txEl>
                                              <p:pRg st="5" end="5"/>
                                            </p:txEl>
                                          </p:spTgt>
                                        </p:tgtEl>
                                        <p:attrNameLst>
                                          <p:attrName>style.rotation</p:attrName>
                                        </p:attrNameLst>
                                      </p:cBhvr>
                                      <p:tavLst>
                                        <p:tav tm="0">
                                          <p:val>
                                            <p:fltVal val="720"/>
                                          </p:val>
                                        </p:tav>
                                        <p:tav tm="100000">
                                          <p:val>
                                            <p:fltVal val="0"/>
                                          </p:val>
                                        </p:tav>
                                      </p:tavLst>
                                    </p:anim>
                                    <p:anim calcmode="lin" valueType="num">
                                      <p:cBhvr>
                                        <p:cTn id="41" dur="2000" fill="hold"/>
                                        <p:tgtEl>
                                          <p:spTgt spid="616451">
                                            <p:txEl>
                                              <p:pRg st="5" end="5"/>
                                            </p:txEl>
                                          </p:spTgt>
                                        </p:tgtEl>
                                        <p:attrNameLst>
                                          <p:attrName>ppt_h</p:attrName>
                                        </p:attrNameLst>
                                      </p:cBhvr>
                                      <p:tavLst>
                                        <p:tav tm="0">
                                          <p:val>
                                            <p:fltVal val="0"/>
                                          </p:val>
                                        </p:tav>
                                        <p:tav tm="100000">
                                          <p:val>
                                            <p:strVal val="#ppt_h"/>
                                          </p:val>
                                        </p:tav>
                                      </p:tavLst>
                                    </p:anim>
                                    <p:anim calcmode="lin" valueType="num">
                                      <p:cBhvr>
                                        <p:cTn id="42" dur="2000" fill="hold"/>
                                        <p:tgtEl>
                                          <p:spTgt spid="616451">
                                            <p:txEl>
                                              <p:pRg st="5" end="5"/>
                                            </p:txEl>
                                          </p:spTgt>
                                        </p:tgtEl>
                                        <p:attrNameLst>
                                          <p:attrName>ppt_w</p:attrName>
                                        </p:attrNameLst>
                                      </p:cBhvr>
                                      <p:tavLst>
                                        <p:tav tm="0">
                                          <p:val>
                                            <p:fltVal val="0"/>
                                          </p:val>
                                        </p:tav>
                                        <p:tav tm="100000">
                                          <p:val>
                                            <p:strVal val="#ppt_w"/>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35" presetClass="entr" presetSubtype="0" fill="hold" nodeType="clickEffect">
                                  <p:stCondLst>
                                    <p:cond delay="0"/>
                                  </p:stCondLst>
                                  <p:childTnLst>
                                    <p:set>
                                      <p:cBhvr>
                                        <p:cTn id="46" dur="1" fill="hold">
                                          <p:stCondLst>
                                            <p:cond delay="0"/>
                                          </p:stCondLst>
                                        </p:cTn>
                                        <p:tgtEl>
                                          <p:spTgt spid="616451">
                                            <p:txEl>
                                              <p:pRg st="6" end="6"/>
                                            </p:txEl>
                                          </p:spTgt>
                                        </p:tgtEl>
                                        <p:attrNameLst>
                                          <p:attrName>style.visibility</p:attrName>
                                        </p:attrNameLst>
                                      </p:cBhvr>
                                      <p:to>
                                        <p:strVal val="visible"/>
                                      </p:to>
                                    </p:set>
                                    <p:animEffect transition="in" filter="fade">
                                      <p:cBhvr>
                                        <p:cTn id="47" dur="2000"/>
                                        <p:tgtEl>
                                          <p:spTgt spid="616451">
                                            <p:txEl>
                                              <p:pRg st="6" end="6"/>
                                            </p:txEl>
                                          </p:spTgt>
                                        </p:tgtEl>
                                      </p:cBhvr>
                                    </p:animEffect>
                                    <p:anim calcmode="lin" valueType="num">
                                      <p:cBhvr>
                                        <p:cTn id="48" dur="2000" fill="hold"/>
                                        <p:tgtEl>
                                          <p:spTgt spid="616451">
                                            <p:txEl>
                                              <p:pRg st="6" end="6"/>
                                            </p:txEl>
                                          </p:spTgt>
                                        </p:tgtEl>
                                        <p:attrNameLst>
                                          <p:attrName>style.rotation</p:attrName>
                                        </p:attrNameLst>
                                      </p:cBhvr>
                                      <p:tavLst>
                                        <p:tav tm="0">
                                          <p:val>
                                            <p:fltVal val="720"/>
                                          </p:val>
                                        </p:tav>
                                        <p:tav tm="100000">
                                          <p:val>
                                            <p:fltVal val="0"/>
                                          </p:val>
                                        </p:tav>
                                      </p:tavLst>
                                    </p:anim>
                                    <p:anim calcmode="lin" valueType="num">
                                      <p:cBhvr>
                                        <p:cTn id="49" dur="2000" fill="hold"/>
                                        <p:tgtEl>
                                          <p:spTgt spid="616451">
                                            <p:txEl>
                                              <p:pRg st="6" end="6"/>
                                            </p:txEl>
                                          </p:spTgt>
                                        </p:tgtEl>
                                        <p:attrNameLst>
                                          <p:attrName>ppt_h</p:attrName>
                                        </p:attrNameLst>
                                      </p:cBhvr>
                                      <p:tavLst>
                                        <p:tav tm="0">
                                          <p:val>
                                            <p:fltVal val="0"/>
                                          </p:val>
                                        </p:tav>
                                        <p:tav tm="100000">
                                          <p:val>
                                            <p:strVal val="#ppt_h"/>
                                          </p:val>
                                        </p:tav>
                                      </p:tavLst>
                                    </p:anim>
                                    <p:anim calcmode="lin" valueType="num">
                                      <p:cBhvr>
                                        <p:cTn id="50" dur="2000" fill="hold"/>
                                        <p:tgtEl>
                                          <p:spTgt spid="616451">
                                            <p:txEl>
                                              <p:pRg st="6" end="6"/>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9042" name="Rectangle 2"/>
          <p:cNvSpPr>
            <a:spLocks noGrp="1" noChangeArrowheads="1"/>
          </p:cNvSpPr>
          <p:nvPr>
            <p:ph type="body" sz="half" idx="1"/>
          </p:nvPr>
        </p:nvSpPr>
        <p:spPr>
          <a:xfrm>
            <a:off x="0" y="404813"/>
            <a:ext cx="9144000" cy="6858000"/>
          </a:xfrm>
        </p:spPr>
        <p:txBody>
          <a:bodyPr/>
          <a:lstStyle/>
          <a:p>
            <a:pPr eaLnBrk="1" hangingPunct="1">
              <a:lnSpc>
                <a:spcPct val="80000"/>
              </a:lnSpc>
              <a:buFont typeface="Wingdings" pitchFamily="2" charset="2"/>
              <a:buNone/>
              <a:defRPr/>
            </a:pPr>
            <a:r>
              <a:rPr lang="en-US" sz="2700" dirty="0" smtClean="0">
                <a:latin typeface="Monotype Corsiva" pitchFamily="66" charset="0"/>
              </a:rPr>
              <a:t>             </a:t>
            </a:r>
          </a:p>
          <a:p>
            <a:pPr eaLnBrk="1" hangingPunct="1">
              <a:lnSpc>
                <a:spcPct val="80000"/>
              </a:lnSpc>
              <a:buFont typeface="Wingdings" pitchFamily="2" charset="2"/>
              <a:buNone/>
              <a:defRPr/>
            </a:pPr>
            <a:r>
              <a:rPr lang="en-US" sz="2700" dirty="0" smtClean="0">
                <a:latin typeface="Monotype Corsiva" pitchFamily="66" charset="0"/>
              </a:rPr>
              <a:t>             </a:t>
            </a:r>
            <a:r>
              <a:rPr lang="ru-RU" sz="2700" dirty="0" smtClean="0">
                <a:latin typeface="Monotype Corsiva" pitchFamily="66" charset="0"/>
              </a:rPr>
              <a:t>                                     Чем тяжелее тело при прочных</a:t>
            </a:r>
            <a:endParaRPr lang="en-US" sz="2700" dirty="0" smtClean="0">
              <a:latin typeface="Monotype Corsiva" pitchFamily="66" charset="0"/>
            </a:endParaRPr>
          </a:p>
          <a:p>
            <a:pPr eaLnBrk="1" hangingPunct="1">
              <a:lnSpc>
                <a:spcPct val="80000"/>
              </a:lnSpc>
              <a:buFont typeface="Wingdings" pitchFamily="2" charset="2"/>
              <a:buNone/>
              <a:defRPr/>
            </a:pPr>
            <a:r>
              <a:rPr lang="ru-RU" sz="2700" dirty="0" smtClean="0">
                <a:latin typeface="Monotype Corsiva" pitchFamily="66" charset="0"/>
              </a:rPr>
              <a:t> равных условиях, тем больше установившаяся скорость. При </a:t>
            </a:r>
          </a:p>
          <a:p>
            <a:pPr eaLnBrk="1" hangingPunct="1">
              <a:lnSpc>
                <a:spcPct val="80000"/>
              </a:lnSpc>
              <a:buFont typeface="Wingdings" pitchFamily="2" charset="2"/>
              <a:buNone/>
              <a:defRPr/>
            </a:pPr>
            <a:r>
              <a:rPr lang="ru-RU" sz="2700" dirty="0" smtClean="0">
                <a:latin typeface="Monotype Corsiva" pitchFamily="66" charset="0"/>
              </a:rPr>
              <a:t>падение тел в воздухе сила сопротивления становиться заметной </a:t>
            </a:r>
          </a:p>
          <a:p>
            <a:pPr eaLnBrk="1" hangingPunct="1">
              <a:lnSpc>
                <a:spcPct val="80000"/>
              </a:lnSpc>
              <a:buFont typeface="Wingdings" pitchFamily="2" charset="2"/>
              <a:buNone/>
              <a:defRPr/>
            </a:pPr>
            <a:r>
              <a:rPr lang="ru-RU" sz="2700" dirty="0" smtClean="0">
                <a:latin typeface="Monotype Corsiva" pitchFamily="66" charset="0"/>
              </a:rPr>
              <a:t>при достаточно больших скоростях.  Пренебрегая архимедовой силой, </a:t>
            </a:r>
          </a:p>
          <a:p>
            <a:pPr eaLnBrk="1" hangingPunct="1">
              <a:lnSpc>
                <a:spcPct val="80000"/>
              </a:lnSpc>
              <a:buFont typeface="Wingdings" pitchFamily="2" charset="2"/>
              <a:buNone/>
              <a:defRPr/>
            </a:pPr>
            <a:r>
              <a:rPr lang="ru-RU" sz="2700" dirty="0" smtClean="0">
                <a:latin typeface="Monotype Corsiva" pitchFamily="66" charset="0"/>
              </a:rPr>
              <a:t>запишем уравнение движения тела:</a:t>
            </a:r>
            <a:r>
              <a:rPr lang="en-US" sz="2700" dirty="0" smtClean="0">
                <a:latin typeface="Monotype Corsiva" pitchFamily="66" charset="0"/>
              </a:rPr>
              <a:t>                   </a:t>
            </a:r>
            <a:r>
              <a:rPr lang="ru-RU" sz="2700" dirty="0" smtClean="0">
                <a:latin typeface="Monotype Corsiva" pitchFamily="66" charset="0"/>
              </a:rPr>
              <a:t>            </a:t>
            </a:r>
            <a:r>
              <a:rPr lang="en-US" sz="2700" dirty="0" smtClean="0">
                <a:latin typeface="Monotype Corsiva" pitchFamily="66" charset="0"/>
              </a:rPr>
              <a:t> </a:t>
            </a:r>
            <a:r>
              <a:rPr lang="ru-RU" sz="2700" dirty="0" smtClean="0">
                <a:latin typeface="Monotype Corsiva" pitchFamily="66" charset="0"/>
              </a:rPr>
              <a:t>         , </a:t>
            </a:r>
            <a:r>
              <a:rPr lang="en-US" sz="2700" dirty="0" smtClean="0">
                <a:latin typeface="Monotype Corsiva" pitchFamily="66" charset="0"/>
              </a:rPr>
              <a:t>   </a:t>
            </a:r>
            <a:endParaRPr lang="ru-RU" sz="2700" dirty="0" smtClean="0">
              <a:latin typeface="Monotype Corsiva" pitchFamily="66" charset="0"/>
            </a:endParaRPr>
          </a:p>
          <a:p>
            <a:pPr eaLnBrk="1" hangingPunct="1">
              <a:lnSpc>
                <a:spcPct val="80000"/>
              </a:lnSpc>
              <a:buFont typeface="Wingdings" pitchFamily="2" charset="2"/>
              <a:buNone/>
              <a:defRPr/>
            </a:pPr>
            <a:r>
              <a:rPr lang="ru-RU" sz="2700" dirty="0" smtClean="0">
                <a:latin typeface="Monotype Corsiva" pitchFamily="66" charset="0"/>
              </a:rPr>
              <a:t>слагаемая –</a:t>
            </a:r>
            <a:r>
              <a:rPr lang="en-US" sz="2700" dirty="0" smtClean="0">
                <a:latin typeface="Monotype Corsiva" pitchFamily="66" charset="0"/>
              </a:rPr>
              <a:t>  </a:t>
            </a:r>
            <a:endParaRPr lang="ru-RU" sz="2700" dirty="0" smtClean="0">
              <a:latin typeface="Monotype Corsiva" pitchFamily="66" charset="0"/>
            </a:endParaRPr>
          </a:p>
          <a:p>
            <a:pPr eaLnBrk="1" hangingPunct="1">
              <a:lnSpc>
                <a:spcPct val="80000"/>
              </a:lnSpc>
              <a:buFont typeface="Wingdings" pitchFamily="2" charset="2"/>
              <a:buNone/>
              <a:defRPr/>
            </a:pPr>
            <a:r>
              <a:rPr lang="en-US" sz="2700" dirty="0" smtClean="0">
                <a:latin typeface="Monotype Corsiva" pitchFamily="66" charset="0"/>
              </a:rPr>
              <a:t>  </a:t>
            </a:r>
            <a:endParaRPr lang="ru-RU" sz="2700" dirty="0" smtClean="0">
              <a:latin typeface="Monotype Corsiva" pitchFamily="66" charset="0"/>
            </a:endParaRPr>
          </a:p>
          <a:p>
            <a:pPr eaLnBrk="1" hangingPunct="1">
              <a:lnSpc>
                <a:spcPct val="80000"/>
              </a:lnSpc>
              <a:buFont typeface="Wingdings" pitchFamily="2" charset="2"/>
              <a:buNone/>
              <a:defRPr/>
            </a:pPr>
            <a:r>
              <a:rPr lang="ru-RU" sz="2700" dirty="0" smtClean="0">
                <a:latin typeface="Monotype Corsiva" pitchFamily="66" charset="0"/>
              </a:rPr>
              <a:t>соответствующее силе сопротивление в воздухе. </a:t>
            </a:r>
            <a:endParaRPr lang="en-US" sz="2700" dirty="0" smtClean="0">
              <a:latin typeface="Monotype Corsiva" pitchFamily="66" charset="0"/>
            </a:endParaRPr>
          </a:p>
          <a:p>
            <a:pPr eaLnBrk="1" hangingPunct="1">
              <a:lnSpc>
                <a:spcPct val="80000"/>
              </a:lnSpc>
              <a:buFont typeface="Wingdings" pitchFamily="2" charset="2"/>
              <a:buNone/>
              <a:defRPr/>
            </a:pPr>
            <a:r>
              <a:rPr lang="ru-RU" sz="2700" dirty="0" smtClean="0">
                <a:latin typeface="Monotype Corsiva" pitchFamily="66" charset="0"/>
              </a:rPr>
              <a:t>Скорость становиться постоянной, когда она достигает значения</a:t>
            </a:r>
            <a:endParaRPr lang="en-US" sz="2700" dirty="0" smtClean="0">
              <a:latin typeface="Monotype Corsiva" pitchFamily="66" charset="0"/>
            </a:endParaRPr>
          </a:p>
          <a:p>
            <a:pPr eaLnBrk="1" hangingPunct="1">
              <a:lnSpc>
                <a:spcPct val="80000"/>
              </a:lnSpc>
              <a:buFont typeface="Wingdings" pitchFamily="2" charset="2"/>
              <a:buNone/>
              <a:defRPr/>
            </a:pPr>
            <a:endParaRPr lang="ru-RU" sz="2700" dirty="0" smtClean="0">
              <a:latin typeface="Monotype Corsiva" pitchFamily="66" charset="0"/>
            </a:endParaRPr>
          </a:p>
        </p:txBody>
      </p:sp>
      <p:graphicFrame>
        <p:nvGraphicFramePr>
          <p:cNvPr id="9218" name="Rectangle 18"/>
          <p:cNvGraphicFramePr>
            <a:graphicFrameLocks/>
          </p:cNvGraphicFramePr>
          <p:nvPr>
            <p:ph sz="quarter" idx="2"/>
          </p:nvPr>
        </p:nvGraphicFramePr>
        <p:xfrm>
          <a:off x="5181600" y="1981200"/>
          <a:ext cx="2971800" cy="1981200"/>
        </p:xfrm>
        <a:graphic>
          <a:graphicData uri="http://schemas.openxmlformats.org/presentationml/2006/ole">
            <p:oleObj spid="_x0000_s9225" name="Формула" r:id="rId3" imgW="0" imgH="0" progId="Equation.3">
              <p:embed/>
            </p:oleObj>
          </a:graphicData>
        </a:graphic>
      </p:graphicFrame>
      <p:graphicFrame>
        <p:nvGraphicFramePr>
          <p:cNvPr id="599062" name="Object 22"/>
          <p:cNvGraphicFramePr>
            <a:graphicFrameLocks noChangeAspect="1"/>
          </p:cNvGraphicFramePr>
          <p:nvPr/>
        </p:nvGraphicFramePr>
        <p:xfrm>
          <a:off x="468313" y="333375"/>
          <a:ext cx="1512887" cy="658813"/>
        </p:xfrm>
        <a:graphic>
          <a:graphicData uri="http://schemas.openxmlformats.org/presentationml/2006/ole">
            <p:oleObj spid="_x0000_s9226" name="Формула" r:id="rId4" imgW="494870" imgH="215713" progId="Equation.3">
              <p:embed/>
            </p:oleObj>
          </a:graphicData>
        </a:graphic>
      </p:graphicFrame>
      <p:graphicFrame>
        <p:nvGraphicFramePr>
          <p:cNvPr id="599064" name="Object 24"/>
          <p:cNvGraphicFramePr>
            <a:graphicFrameLocks noGrp="1" noChangeAspect="1"/>
          </p:cNvGraphicFramePr>
          <p:nvPr>
            <p:ph sz="quarter" idx="3"/>
          </p:nvPr>
        </p:nvGraphicFramePr>
        <p:xfrm>
          <a:off x="2268538" y="0"/>
          <a:ext cx="1079500" cy="1223963"/>
        </p:xfrm>
        <a:graphic>
          <a:graphicData uri="http://schemas.openxmlformats.org/presentationml/2006/ole">
            <p:oleObj spid="_x0000_s9227" name="Формула" r:id="rId5" imgW="380835" imgH="431613" progId="Equation.3">
              <p:embed/>
            </p:oleObj>
          </a:graphicData>
        </a:graphic>
      </p:graphicFrame>
      <p:graphicFrame>
        <p:nvGraphicFramePr>
          <p:cNvPr id="599065" name="Object 25"/>
          <p:cNvGraphicFramePr>
            <a:graphicFrameLocks noChangeAspect="1"/>
          </p:cNvGraphicFramePr>
          <p:nvPr/>
        </p:nvGraphicFramePr>
        <p:xfrm>
          <a:off x="4859338" y="2565400"/>
          <a:ext cx="2520950" cy="614363"/>
        </p:xfrm>
        <a:graphic>
          <a:graphicData uri="http://schemas.openxmlformats.org/presentationml/2006/ole">
            <p:oleObj spid="_x0000_s9228" name="Формула" r:id="rId6" imgW="1040948" imgH="253890" progId="Equation.3">
              <p:embed/>
            </p:oleObj>
          </a:graphicData>
        </a:graphic>
      </p:graphicFrame>
      <p:graphicFrame>
        <p:nvGraphicFramePr>
          <p:cNvPr id="599066" name="Object 26"/>
          <p:cNvGraphicFramePr>
            <a:graphicFrameLocks noChangeAspect="1"/>
          </p:cNvGraphicFramePr>
          <p:nvPr/>
        </p:nvGraphicFramePr>
        <p:xfrm>
          <a:off x="2268538" y="2852738"/>
          <a:ext cx="1008062" cy="720725"/>
        </p:xfrm>
        <a:graphic>
          <a:graphicData uri="http://schemas.openxmlformats.org/presentationml/2006/ole">
            <p:oleObj spid="_x0000_s9229" name="Формула" r:id="rId7" imgW="355292" imgH="253780" progId="Equation.3">
              <p:embed/>
            </p:oleObj>
          </a:graphicData>
        </a:graphic>
      </p:graphicFrame>
      <p:graphicFrame>
        <p:nvGraphicFramePr>
          <p:cNvPr id="599067" name="Object 27"/>
          <p:cNvGraphicFramePr>
            <a:graphicFrameLocks noChangeAspect="1"/>
          </p:cNvGraphicFramePr>
          <p:nvPr/>
        </p:nvGraphicFramePr>
        <p:xfrm>
          <a:off x="6156325" y="4868863"/>
          <a:ext cx="1728788" cy="1368425"/>
        </p:xfrm>
        <a:graphic>
          <a:graphicData uri="http://schemas.openxmlformats.org/presentationml/2006/ole">
            <p:oleObj spid="_x0000_s9230" name="Формула" r:id="rId8" imgW="609336" imgH="482391" progId="Equation.3">
              <p:embed/>
            </p:oleObj>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entr" presetSubtype="0" fill="hold" nodeType="clickEffect">
                                  <p:stCondLst>
                                    <p:cond delay="0"/>
                                  </p:stCondLst>
                                  <p:childTnLst>
                                    <p:set>
                                      <p:cBhvr>
                                        <p:cTn id="6" dur="1" fill="hold">
                                          <p:stCondLst>
                                            <p:cond delay="0"/>
                                          </p:stCondLst>
                                        </p:cTn>
                                        <p:tgtEl>
                                          <p:spTgt spid="599062"/>
                                        </p:tgtEl>
                                        <p:attrNameLst>
                                          <p:attrName>style.visibility</p:attrName>
                                        </p:attrNameLst>
                                      </p:cBhvr>
                                      <p:to>
                                        <p:strVal val="visible"/>
                                      </p:to>
                                    </p:set>
                                    <p:animEffect transition="in" filter="fade">
                                      <p:cBhvr>
                                        <p:cTn id="7" dur="2000"/>
                                        <p:tgtEl>
                                          <p:spTgt spid="599062"/>
                                        </p:tgtEl>
                                      </p:cBhvr>
                                    </p:animEffect>
                                    <p:anim calcmode="lin" valueType="num">
                                      <p:cBhvr>
                                        <p:cTn id="8" dur="2000" fill="hold"/>
                                        <p:tgtEl>
                                          <p:spTgt spid="599062"/>
                                        </p:tgtEl>
                                        <p:attrNameLst>
                                          <p:attrName>style.rotation</p:attrName>
                                        </p:attrNameLst>
                                      </p:cBhvr>
                                      <p:tavLst>
                                        <p:tav tm="0">
                                          <p:val>
                                            <p:fltVal val="720"/>
                                          </p:val>
                                        </p:tav>
                                        <p:tav tm="100000">
                                          <p:val>
                                            <p:fltVal val="0"/>
                                          </p:val>
                                        </p:tav>
                                      </p:tavLst>
                                    </p:anim>
                                    <p:anim calcmode="lin" valueType="num">
                                      <p:cBhvr>
                                        <p:cTn id="9" dur="2000" fill="hold"/>
                                        <p:tgtEl>
                                          <p:spTgt spid="599062"/>
                                        </p:tgtEl>
                                        <p:attrNameLst>
                                          <p:attrName>ppt_h</p:attrName>
                                        </p:attrNameLst>
                                      </p:cBhvr>
                                      <p:tavLst>
                                        <p:tav tm="0">
                                          <p:val>
                                            <p:fltVal val="0"/>
                                          </p:val>
                                        </p:tav>
                                        <p:tav tm="100000">
                                          <p:val>
                                            <p:strVal val="#ppt_h"/>
                                          </p:val>
                                        </p:tav>
                                      </p:tavLst>
                                    </p:anim>
                                    <p:anim calcmode="lin" valueType="num">
                                      <p:cBhvr>
                                        <p:cTn id="10" dur="2000" fill="hold"/>
                                        <p:tgtEl>
                                          <p:spTgt spid="599062"/>
                                        </p:tgtEl>
                                        <p:attrNameLst>
                                          <p:attrName>ppt_w</p:attrName>
                                        </p:attrNameLst>
                                      </p:cBhvr>
                                      <p:tavLst>
                                        <p:tav tm="0">
                                          <p:val>
                                            <p:fltVal val="0"/>
                                          </p:val>
                                        </p:tav>
                                        <p:tav tm="100000">
                                          <p:val>
                                            <p:strVal val="#ppt_w"/>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5" presetClass="entr" presetSubtype="0" fill="hold" nodeType="clickEffect">
                                  <p:stCondLst>
                                    <p:cond delay="0"/>
                                  </p:stCondLst>
                                  <p:childTnLst>
                                    <p:set>
                                      <p:cBhvr>
                                        <p:cTn id="14" dur="1" fill="hold">
                                          <p:stCondLst>
                                            <p:cond delay="0"/>
                                          </p:stCondLst>
                                        </p:cTn>
                                        <p:tgtEl>
                                          <p:spTgt spid="599064"/>
                                        </p:tgtEl>
                                        <p:attrNameLst>
                                          <p:attrName>style.visibility</p:attrName>
                                        </p:attrNameLst>
                                      </p:cBhvr>
                                      <p:to>
                                        <p:strVal val="visible"/>
                                      </p:to>
                                    </p:set>
                                    <p:animEffect transition="in" filter="fade">
                                      <p:cBhvr>
                                        <p:cTn id="15" dur="2000"/>
                                        <p:tgtEl>
                                          <p:spTgt spid="599064"/>
                                        </p:tgtEl>
                                      </p:cBhvr>
                                    </p:animEffect>
                                    <p:anim calcmode="lin" valueType="num">
                                      <p:cBhvr>
                                        <p:cTn id="16" dur="2000" fill="hold"/>
                                        <p:tgtEl>
                                          <p:spTgt spid="599064"/>
                                        </p:tgtEl>
                                        <p:attrNameLst>
                                          <p:attrName>style.rotation</p:attrName>
                                        </p:attrNameLst>
                                      </p:cBhvr>
                                      <p:tavLst>
                                        <p:tav tm="0">
                                          <p:val>
                                            <p:fltVal val="720"/>
                                          </p:val>
                                        </p:tav>
                                        <p:tav tm="100000">
                                          <p:val>
                                            <p:fltVal val="0"/>
                                          </p:val>
                                        </p:tav>
                                      </p:tavLst>
                                    </p:anim>
                                    <p:anim calcmode="lin" valueType="num">
                                      <p:cBhvr>
                                        <p:cTn id="17" dur="2000" fill="hold"/>
                                        <p:tgtEl>
                                          <p:spTgt spid="599064"/>
                                        </p:tgtEl>
                                        <p:attrNameLst>
                                          <p:attrName>ppt_h</p:attrName>
                                        </p:attrNameLst>
                                      </p:cBhvr>
                                      <p:tavLst>
                                        <p:tav tm="0">
                                          <p:val>
                                            <p:fltVal val="0"/>
                                          </p:val>
                                        </p:tav>
                                        <p:tav tm="100000">
                                          <p:val>
                                            <p:strVal val="#ppt_h"/>
                                          </p:val>
                                        </p:tav>
                                      </p:tavLst>
                                    </p:anim>
                                    <p:anim calcmode="lin" valueType="num">
                                      <p:cBhvr>
                                        <p:cTn id="18" dur="2000" fill="hold"/>
                                        <p:tgtEl>
                                          <p:spTgt spid="599064"/>
                                        </p:tgtEl>
                                        <p:attrNameLst>
                                          <p:attrName>ppt_w</p:attrName>
                                        </p:attrNameLst>
                                      </p:cBhvr>
                                      <p:tavLst>
                                        <p:tav tm="0">
                                          <p:val>
                                            <p:fltVal val="0"/>
                                          </p:val>
                                        </p:tav>
                                        <p:tav tm="100000">
                                          <p:val>
                                            <p:strVal val="#ppt_w"/>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1" presetClass="entr" presetSubtype="4" fill="hold" nodeType="clickEffect">
                                  <p:stCondLst>
                                    <p:cond delay="0"/>
                                  </p:stCondLst>
                                  <p:childTnLst>
                                    <p:set>
                                      <p:cBhvr>
                                        <p:cTn id="22" dur="1" fill="hold">
                                          <p:stCondLst>
                                            <p:cond delay="0"/>
                                          </p:stCondLst>
                                        </p:cTn>
                                        <p:tgtEl>
                                          <p:spTgt spid="599042">
                                            <p:txEl>
                                              <p:pRg st="1" end="1"/>
                                            </p:txEl>
                                          </p:spTgt>
                                        </p:tgtEl>
                                        <p:attrNameLst>
                                          <p:attrName>style.visibility</p:attrName>
                                        </p:attrNameLst>
                                      </p:cBhvr>
                                      <p:to>
                                        <p:strVal val="visible"/>
                                      </p:to>
                                    </p:set>
                                    <p:animEffect transition="in" filter="wheel(4)">
                                      <p:cBhvr>
                                        <p:cTn id="23" dur="2000"/>
                                        <p:tgtEl>
                                          <p:spTgt spid="599042">
                                            <p:txEl>
                                              <p:pRg st="1" end="1"/>
                                            </p:txEl>
                                          </p:spTgt>
                                        </p:tgtEl>
                                      </p:cBhvr>
                                    </p:animEffect>
                                  </p:childTnLst>
                                </p:cTn>
                              </p:par>
                              <p:par>
                                <p:cTn id="24" presetID="21" presetClass="entr" presetSubtype="4" fill="hold" nodeType="withEffect">
                                  <p:stCondLst>
                                    <p:cond delay="0"/>
                                  </p:stCondLst>
                                  <p:childTnLst>
                                    <p:set>
                                      <p:cBhvr>
                                        <p:cTn id="25" dur="1" fill="hold">
                                          <p:stCondLst>
                                            <p:cond delay="0"/>
                                          </p:stCondLst>
                                        </p:cTn>
                                        <p:tgtEl>
                                          <p:spTgt spid="599042">
                                            <p:txEl>
                                              <p:pRg st="2" end="2"/>
                                            </p:txEl>
                                          </p:spTgt>
                                        </p:tgtEl>
                                        <p:attrNameLst>
                                          <p:attrName>style.visibility</p:attrName>
                                        </p:attrNameLst>
                                      </p:cBhvr>
                                      <p:to>
                                        <p:strVal val="visible"/>
                                      </p:to>
                                    </p:set>
                                    <p:animEffect transition="in" filter="wheel(4)">
                                      <p:cBhvr>
                                        <p:cTn id="26" dur="2000"/>
                                        <p:tgtEl>
                                          <p:spTgt spid="599042">
                                            <p:txEl>
                                              <p:pRg st="2" end="2"/>
                                            </p:txEl>
                                          </p:spTgt>
                                        </p:tgtEl>
                                      </p:cBhvr>
                                    </p:animEffect>
                                  </p:childTnLst>
                                </p:cTn>
                              </p:par>
                              <p:par>
                                <p:cTn id="27" presetID="21" presetClass="entr" presetSubtype="4" fill="hold" nodeType="withEffect">
                                  <p:stCondLst>
                                    <p:cond delay="0"/>
                                  </p:stCondLst>
                                  <p:childTnLst>
                                    <p:set>
                                      <p:cBhvr>
                                        <p:cTn id="28" dur="1" fill="hold">
                                          <p:stCondLst>
                                            <p:cond delay="0"/>
                                          </p:stCondLst>
                                        </p:cTn>
                                        <p:tgtEl>
                                          <p:spTgt spid="599042">
                                            <p:txEl>
                                              <p:pRg st="3" end="3"/>
                                            </p:txEl>
                                          </p:spTgt>
                                        </p:tgtEl>
                                        <p:attrNameLst>
                                          <p:attrName>style.visibility</p:attrName>
                                        </p:attrNameLst>
                                      </p:cBhvr>
                                      <p:to>
                                        <p:strVal val="visible"/>
                                      </p:to>
                                    </p:set>
                                    <p:animEffect transition="in" filter="wheel(4)">
                                      <p:cBhvr>
                                        <p:cTn id="29" dur="2000"/>
                                        <p:tgtEl>
                                          <p:spTgt spid="599042">
                                            <p:txEl>
                                              <p:pRg st="3" end="3"/>
                                            </p:txEl>
                                          </p:spTgt>
                                        </p:tgtEl>
                                      </p:cBhvr>
                                    </p:animEffect>
                                  </p:childTnLst>
                                </p:cTn>
                              </p:par>
                              <p:par>
                                <p:cTn id="30" presetID="21" presetClass="entr" presetSubtype="4" fill="hold" nodeType="withEffect">
                                  <p:stCondLst>
                                    <p:cond delay="0"/>
                                  </p:stCondLst>
                                  <p:childTnLst>
                                    <p:set>
                                      <p:cBhvr>
                                        <p:cTn id="31" dur="1" fill="hold">
                                          <p:stCondLst>
                                            <p:cond delay="0"/>
                                          </p:stCondLst>
                                        </p:cTn>
                                        <p:tgtEl>
                                          <p:spTgt spid="599042">
                                            <p:txEl>
                                              <p:pRg st="4" end="4"/>
                                            </p:txEl>
                                          </p:spTgt>
                                        </p:tgtEl>
                                        <p:attrNameLst>
                                          <p:attrName>style.visibility</p:attrName>
                                        </p:attrNameLst>
                                      </p:cBhvr>
                                      <p:to>
                                        <p:strVal val="visible"/>
                                      </p:to>
                                    </p:set>
                                    <p:animEffect transition="in" filter="wheel(4)">
                                      <p:cBhvr>
                                        <p:cTn id="32" dur="2000"/>
                                        <p:tgtEl>
                                          <p:spTgt spid="599042">
                                            <p:txEl>
                                              <p:pRg st="4" end="4"/>
                                            </p:txEl>
                                          </p:spTgt>
                                        </p:tgtEl>
                                      </p:cBhvr>
                                    </p:animEffect>
                                  </p:childTnLst>
                                </p:cTn>
                              </p:par>
                              <p:par>
                                <p:cTn id="33" presetID="21" presetClass="entr" presetSubtype="4" fill="hold" nodeType="withEffect">
                                  <p:stCondLst>
                                    <p:cond delay="0"/>
                                  </p:stCondLst>
                                  <p:childTnLst>
                                    <p:set>
                                      <p:cBhvr>
                                        <p:cTn id="34" dur="1" fill="hold">
                                          <p:stCondLst>
                                            <p:cond delay="0"/>
                                          </p:stCondLst>
                                        </p:cTn>
                                        <p:tgtEl>
                                          <p:spTgt spid="599042">
                                            <p:txEl>
                                              <p:pRg st="5" end="5"/>
                                            </p:txEl>
                                          </p:spTgt>
                                        </p:tgtEl>
                                        <p:attrNameLst>
                                          <p:attrName>style.visibility</p:attrName>
                                        </p:attrNameLst>
                                      </p:cBhvr>
                                      <p:to>
                                        <p:strVal val="visible"/>
                                      </p:to>
                                    </p:set>
                                    <p:animEffect transition="in" filter="wheel(4)">
                                      <p:cBhvr>
                                        <p:cTn id="35" dur="2000"/>
                                        <p:tgtEl>
                                          <p:spTgt spid="599042">
                                            <p:txEl>
                                              <p:pRg st="5" end="5"/>
                                            </p:txEl>
                                          </p:spTgt>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35" presetClass="entr" presetSubtype="0" fill="hold" nodeType="clickEffect">
                                  <p:stCondLst>
                                    <p:cond delay="0"/>
                                  </p:stCondLst>
                                  <p:childTnLst>
                                    <p:set>
                                      <p:cBhvr>
                                        <p:cTn id="39" dur="1" fill="hold">
                                          <p:stCondLst>
                                            <p:cond delay="0"/>
                                          </p:stCondLst>
                                        </p:cTn>
                                        <p:tgtEl>
                                          <p:spTgt spid="599065"/>
                                        </p:tgtEl>
                                        <p:attrNameLst>
                                          <p:attrName>style.visibility</p:attrName>
                                        </p:attrNameLst>
                                      </p:cBhvr>
                                      <p:to>
                                        <p:strVal val="visible"/>
                                      </p:to>
                                    </p:set>
                                    <p:animEffect transition="in" filter="fade">
                                      <p:cBhvr>
                                        <p:cTn id="40" dur="2000"/>
                                        <p:tgtEl>
                                          <p:spTgt spid="599065"/>
                                        </p:tgtEl>
                                      </p:cBhvr>
                                    </p:animEffect>
                                    <p:anim calcmode="lin" valueType="num">
                                      <p:cBhvr>
                                        <p:cTn id="41" dur="2000" fill="hold"/>
                                        <p:tgtEl>
                                          <p:spTgt spid="599065"/>
                                        </p:tgtEl>
                                        <p:attrNameLst>
                                          <p:attrName>style.rotation</p:attrName>
                                        </p:attrNameLst>
                                      </p:cBhvr>
                                      <p:tavLst>
                                        <p:tav tm="0">
                                          <p:val>
                                            <p:fltVal val="720"/>
                                          </p:val>
                                        </p:tav>
                                        <p:tav tm="100000">
                                          <p:val>
                                            <p:fltVal val="0"/>
                                          </p:val>
                                        </p:tav>
                                      </p:tavLst>
                                    </p:anim>
                                    <p:anim calcmode="lin" valueType="num">
                                      <p:cBhvr>
                                        <p:cTn id="42" dur="2000" fill="hold"/>
                                        <p:tgtEl>
                                          <p:spTgt spid="599065"/>
                                        </p:tgtEl>
                                        <p:attrNameLst>
                                          <p:attrName>ppt_h</p:attrName>
                                        </p:attrNameLst>
                                      </p:cBhvr>
                                      <p:tavLst>
                                        <p:tav tm="0">
                                          <p:val>
                                            <p:fltVal val="0"/>
                                          </p:val>
                                        </p:tav>
                                        <p:tav tm="100000">
                                          <p:val>
                                            <p:strVal val="#ppt_h"/>
                                          </p:val>
                                        </p:tav>
                                      </p:tavLst>
                                    </p:anim>
                                    <p:anim calcmode="lin" valueType="num">
                                      <p:cBhvr>
                                        <p:cTn id="43" dur="2000" fill="hold"/>
                                        <p:tgtEl>
                                          <p:spTgt spid="599065"/>
                                        </p:tgtEl>
                                        <p:attrNameLst>
                                          <p:attrName>ppt_w</p:attrName>
                                        </p:attrNameLst>
                                      </p:cBhvr>
                                      <p:tavLst>
                                        <p:tav tm="0">
                                          <p:val>
                                            <p:fltVal val="0"/>
                                          </p:val>
                                        </p:tav>
                                        <p:tav tm="100000">
                                          <p:val>
                                            <p:strVal val="#ppt_w"/>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21" presetClass="entr" presetSubtype="4" fill="hold" nodeType="clickEffect">
                                  <p:stCondLst>
                                    <p:cond delay="0"/>
                                  </p:stCondLst>
                                  <p:childTnLst>
                                    <p:set>
                                      <p:cBhvr>
                                        <p:cTn id="47" dur="1" fill="hold">
                                          <p:stCondLst>
                                            <p:cond delay="0"/>
                                          </p:stCondLst>
                                        </p:cTn>
                                        <p:tgtEl>
                                          <p:spTgt spid="599042">
                                            <p:txEl>
                                              <p:pRg st="6" end="6"/>
                                            </p:txEl>
                                          </p:spTgt>
                                        </p:tgtEl>
                                        <p:attrNameLst>
                                          <p:attrName>style.visibility</p:attrName>
                                        </p:attrNameLst>
                                      </p:cBhvr>
                                      <p:to>
                                        <p:strVal val="visible"/>
                                      </p:to>
                                    </p:set>
                                    <p:animEffect transition="in" filter="wheel(4)">
                                      <p:cBhvr>
                                        <p:cTn id="48" dur="2000"/>
                                        <p:tgtEl>
                                          <p:spTgt spid="599042">
                                            <p:txEl>
                                              <p:pRg st="6" end="6"/>
                                            </p:txEl>
                                          </p:spTgt>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35" presetClass="entr" presetSubtype="0" fill="hold" nodeType="clickEffect">
                                  <p:stCondLst>
                                    <p:cond delay="0"/>
                                  </p:stCondLst>
                                  <p:childTnLst>
                                    <p:set>
                                      <p:cBhvr>
                                        <p:cTn id="52" dur="1" fill="hold">
                                          <p:stCondLst>
                                            <p:cond delay="0"/>
                                          </p:stCondLst>
                                        </p:cTn>
                                        <p:tgtEl>
                                          <p:spTgt spid="599066"/>
                                        </p:tgtEl>
                                        <p:attrNameLst>
                                          <p:attrName>style.visibility</p:attrName>
                                        </p:attrNameLst>
                                      </p:cBhvr>
                                      <p:to>
                                        <p:strVal val="visible"/>
                                      </p:to>
                                    </p:set>
                                    <p:animEffect transition="in" filter="fade">
                                      <p:cBhvr>
                                        <p:cTn id="53" dur="2000"/>
                                        <p:tgtEl>
                                          <p:spTgt spid="599066"/>
                                        </p:tgtEl>
                                      </p:cBhvr>
                                    </p:animEffect>
                                    <p:anim calcmode="lin" valueType="num">
                                      <p:cBhvr>
                                        <p:cTn id="54" dur="2000" fill="hold"/>
                                        <p:tgtEl>
                                          <p:spTgt spid="599066"/>
                                        </p:tgtEl>
                                        <p:attrNameLst>
                                          <p:attrName>style.rotation</p:attrName>
                                        </p:attrNameLst>
                                      </p:cBhvr>
                                      <p:tavLst>
                                        <p:tav tm="0">
                                          <p:val>
                                            <p:fltVal val="720"/>
                                          </p:val>
                                        </p:tav>
                                        <p:tav tm="100000">
                                          <p:val>
                                            <p:fltVal val="0"/>
                                          </p:val>
                                        </p:tav>
                                      </p:tavLst>
                                    </p:anim>
                                    <p:anim calcmode="lin" valueType="num">
                                      <p:cBhvr>
                                        <p:cTn id="55" dur="2000" fill="hold"/>
                                        <p:tgtEl>
                                          <p:spTgt spid="599066"/>
                                        </p:tgtEl>
                                        <p:attrNameLst>
                                          <p:attrName>ppt_h</p:attrName>
                                        </p:attrNameLst>
                                      </p:cBhvr>
                                      <p:tavLst>
                                        <p:tav tm="0">
                                          <p:val>
                                            <p:fltVal val="0"/>
                                          </p:val>
                                        </p:tav>
                                        <p:tav tm="100000">
                                          <p:val>
                                            <p:strVal val="#ppt_h"/>
                                          </p:val>
                                        </p:tav>
                                      </p:tavLst>
                                    </p:anim>
                                    <p:anim calcmode="lin" valueType="num">
                                      <p:cBhvr>
                                        <p:cTn id="56" dur="2000" fill="hold"/>
                                        <p:tgtEl>
                                          <p:spTgt spid="599066"/>
                                        </p:tgtEl>
                                        <p:attrNameLst>
                                          <p:attrName>ppt_w</p:attrName>
                                        </p:attrNameLst>
                                      </p:cBhvr>
                                      <p:tavLst>
                                        <p:tav tm="0">
                                          <p:val>
                                            <p:fltVal val="0"/>
                                          </p:val>
                                        </p:tav>
                                        <p:tav tm="100000">
                                          <p:val>
                                            <p:strVal val="#ppt_w"/>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1" presetClass="entr" presetSubtype="4" fill="hold" nodeType="clickEffect">
                                  <p:stCondLst>
                                    <p:cond delay="0"/>
                                  </p:stCondLst>
                                  <p:childTnLst>
                                    <p:set>
                                      <p:cBhvr>
                                        <p:cTn id="60" dur="1" fill="hold">
                                          <p:stCondLst>
                                            <p:cond delay="0"/>
                                          </p:stCondLst>
                                        </p:cTn>
                                        <p:tgtEl>
                                          <p:spTgt spid="599042">
                                            <p:txEl>
                                              <p:pRg st="8" end="8"/>
                                            </p:txEl>
                                          </p:spTgt>
                                        </p:tgtEl>
                                        <p:attrNameLst>
                                          <p:attrName>style.visibility</p:attrName>
                                        </p:attrNameLst>
                                      </p:cBhvr>
                                      <p:to>
                                        <p:strVal val="visible"/>
                                      </p:to>
                                    </p:set>
                                    <p:animEffect transition="in" filter="wheel(4)">
                                      <p:cBhvr>
                                        <p:cTn id="61" dur="2000"/>
                                        <p:tgtEl>
                                          <p:spTgt spid="599042">
                                            <p:txEl>
                                              <p:pRg st="8" end="8"/>
                                            </p:txEl>
                                          </p:spTgt>
                                        </p:tgtEl>
                                      </p:cBhvr>
                                    </p:animEffect>
                                  </p:childTnLst>
                                </p:cTn>
                              </p:par>
                              <p:par>
                                <p:cTn id="62" presetID="21" presetClass="entr" presetSubtype="4" fill="hold" nodeType="withEffect">
                                  <p:stCondLst>
                                    <p:cond delay="0"/>
                                  </p:stCondLst>
                                  <p:childTnLst>
                                    <p:set>
                                      <p:cBhvr>
                                        <p:cTn id="63" dur="1" fill="hold">
                                          <p:stCondLst>
                                            <p:cond delay="0"/>
                                          </p:stCondLst>
                                        </p:cTn>
                                        <p:tgtEl>
                                          <p:spTgt spid="599042">
                                            <p:txEl>
                                              <p:pRg st="9" end="9"/>
                                            </p:txEl>
                                          </p:spTgt>
                                        </p:tgtEl>
                                        <p:attrNameLst>
                                          <p:attrName>style.visibility</p:attrName>
                                        </p:attrNameLst>
                                      </p:cBhvr>
                                      <p:to>
                                        <p:strVal val="visible"/>
                                      </p:to>
                                    </p:set>
                                    <p:animEffect transition="in" filter="wheel(4)">
                                      <p:cBhvr>
                                        <p:cTn id="64" dur="2000"/>
                                        <p:tgtEl>
                                          <p:spTgt spid="599042">
                                            <p:txEl>
                                              <p:pRg st="9" end="9"/>
                                            </p:txEl>
                                          </p:spTgt>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35" presetClass="entr" presetSubtype="0" fill="hold" nodeType="clickEffect">
                                  <p:stCondLst>
                                    <p:cond delay="0"/>
                                  </p:stCondLst>
                                  <p:childTnLst>
                                    <p:set>
                                      <p:cBhvr>
                                        <p:cTn id="68" dur="1" fill="hold">
                                          <p:stCondLst>
                                            <p:cond delay="0"/>
                                          </p:stCondLst>
                                        </p:cTn>
                                        <p:tgtEl>
                                          <p:spTgt spid="599067"/>
                                        </p:tgtEl>
                                        <p:attrNameLst>
                                          <p:attrName>style.visibility</p:attrName>
                                        </p:attrNameLst>
                                      </p:cBhvr>
                                      <p:to>
                                        <p:strVal val="visible"/>
                                      </p:to>
                                    </p:set>
                                    <p:animEffect transition="in" filter="fade">
                                      <p:cBhvr>
                                        <p:cTn id="69" dur="2000"/>
                                        <p:tgtEl>
                                          <p:spTgt spid="599067"/>
                                        </p:tgtEl>
                                      </p:cBhvr>
                                    </p:animEffect>
                                    <p:anim calcmode="lin" valueType="num">
                                      <p:cBhvr>
                                        <p:cTn id="70" dur="2000" fill="hold"/>
                                        <p:tgtEl>
                                          <p:spTgt spid="599067"/>
                                        </p:tgtEl>
                                        <p:attrNameLst>
                                          <p:attrName>style.rotation</p:attrName>
                                        </p:attrNameLst>
                                      </p:cBhvr>
                                      <p:tavLst>
                                        <p:tav tm="0">
                                          <p:val>
                                            <p:fltVal val="720"/>
                                          </p:val>
                                        </p:tav>
                                        <p:tav tm="100000">
                                          <p:val>
                                            <p:fltVal val="0"/>
                                          </p:val>
                                        </p:tav>
                                      </p:tavLst>
                                    </p:anim>
                                    <p:anim calcmode="lin" valueType="num">
                                      <p:cBhvr>
                                        <p:cTn id="71" dur="2000" fill="hold"/>
                                        <p:tgtEl>
                                          <p:spTgt spid="599067"/>
                                        </p:tgtEl>
                                        <p:attrNameLst>
                                          <p:attrName>ppt_h</p:attrName>
                                        </p:attrNameLst>
                                      </p:cBhvr>
                                      <p:tavLst>
                                        <p:tav tm="0">
                                          <p:val>
                                            <p:fltVal val="0"/>
                                          </p:val>
                                        </p:tav>
                                        <p:tav tm="100000">
                                          <p:val>
                                            <p:strVal val="#ppt_h"/>
                                          </p:val>
                                        </p:tav>
                                      </p:tavLst>
                                    </p:anim>
                                    <p:anim calcmode="lin" valueType="num">
                                      <p:cBhvr>
                                        <p:cTn id="72" dur="2000" fill="hold"/>
                                        <p:tgtEl>
                                          <p:spTgt spid="599067"/>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0066" name="Rectangle 2"/>
          <p:cNvSpPr>
            <a:spLocks noGrp="1" noChangeArrowheads="1"/>
          </p:cNvSpPr>
          <p:nvPr>
            <p:ph type="body" idx="1"/>
          </p:nvPr>
        </p:nvSpPr>
        <p:spPr>
          <a:xfrm>
            <a:off x="250825" y="1412776"/>
            <a:ext cx="8893175" cy="3600450"/>
          </a:xfrm>
        </p:spPr>
        <p:txBody>
          <a:bodyPr/>
          <a:lstStyle/>
          <a:p>
            <a:pPr eaLnBrk="1" hangingPunct="1">
              <a:buFont typeface="Wingdings" pitchFamily="2" charset="2"/>
              <a:buNone/>
              <a:defRPr/>
            </a:pPr>
            <a:r>
              <a:rPr lang="ru-RU" sz="2700" dirty="0" smtClean="0">
                <a:latin typeface="Monotype Corsiva" pitchFamily="66" charset="0"/>
              </a:rPr>
              <a:t>       В воздухе тяжелые тела падают с большей установившейся </a:t>
            </a:r>
          </a:p>
          <a:p>
            <a:pPr eaLnBrk="1" hangingPunct="1">
              <a:buFont typeface="Wingdings" pitchFamily="2" charset="2"/>
              <a:buNone/>
              <a:defRPr/>
            </a:pPr>
            <a:r>
              <a:rPr lang="ru-RU" sz="2700" dirty="0" smtClean="0">
                <a:latin typeface="Monotype Corsiva" pitchFamily="66" charset="0"/>
              </a:rPr>
              <a:t>скоростью, чем легкие. Соответственно они должны пролетать </a:t>
            </a:r>
          </a:p>
          <a:p>
            <a:pPr eaLnBrk="1" hangingPunct="1">
              <a:buFont typeface="Wingdings" pitchFamily="2" charset="2"/>
              <a:buNone/>
              <a:defRPr/>
            </a:pPr>
            <a:r>
              <a:rPr lang="ru-RU" sz="2700" dirty="0" smtClean="0">
                <a:latin typeface="Monotype Corsiva" pitchFamily="66" charset="0"/>
              </a:rPr>
              <a:t>большие расстояния, прежде чем их скорость станет постоянной. </a:t>
            </a:r>
          </a:p>
          <a:p>
            <a:pPr eaLnBrk="1" hangingPunct="1">
              <a:buFont typeface="Wingdings" pitchFamily="2" charset="2"/>
              <a:buNone/>
              <a:defRPr/>
            </a:pPr>
            <a:r>
              <a:rPr lang="ru-RU" sz="2700" dirty="0" smtClean="0">
                <a:latin typeface="Monotype Corsiva" pitchFamily="66" charset="0"/>
              </a:rPr>
              <a:t>Так , капли дождя имеют установившуюся скорость порядка </a:t>
            </a:r>
          </a:p>
          <a:p>
            <a:pPr eaLnBrk="1" hangingPunct="1">
              <a:buFont typeface="Wingdings" pitchFamily="2" charset="2"/>
              <a:buNone/>
              <a:defRPr/>
            </a:pPr>
            <a:r>
              <a:rPr lang="ru-RU" sz="2700" dirty="0" smtClean="0">
                <a:latin typeface="Monotype Corsiva" pitchFamily="66" charset="0"/>
              </a:rPr>
              <a:t>нескольких метров в секунду ,а авиационная бомба – несколько </a:t>
            </a:r>
          </a:p>
          <a:p>
            <a:pPr eaLnBrk="1" hangingPunct="1">
              <a:buFont typeface="Wingdings" pitchFamily="2" charset="2"/>
              <a:buNone/>
              <a:defRPr/>
            </a:pPr>
            <a:r>
              <a:rPr lang="ru-RU" sz="2700" dirty="0" smtClean="0">
                <a:latin typeface="Monotype Corsiva" pitchFamily="66" charset="0"/>
              </a:rPr>
              <a:t>сотен метров в секунду. Такая большая скорость </a:t>
            </a:r>
            <a:r>
              <a:rPr lang="ru-RU" sz="2700" dirty="0" smtClean="0">
                <a:latin typeface="Monotype Corsiva" pitchFamily="66" charset="0"/>
              </a:rPr>
              <a:t>достигается </a:t>
            </a:r>
            <a:r>
              <a:rPr lang="ru-RU" sz="2700" dirty="0" smtClean="0">
                <a:latin typeface="Monotype Corsiva" pitchFamily="66" charset="0"/>
              </a:rPr>
              <a:t>лишь </a:t>
            </a:r>
          </a:p>
          <a:p>
            <a:pPr eaLnBrk="1" hangingPunct="1">
              <a:buFont typeface="Wingdings" pitchFamily="2" charset="2"/>
              <a:buNone/>
              <a:defRPr/>
            </a:pPr>
            <a:r>
              <a:rPr lang="ru-RU" sz="2700" dirty="0" smtClean="0">
                <a:latin typeface="Monotype Corsiva" pitchFamily="66" charset="0"/>
              </a:rPr>
              <a:t>при </a:t>
            </a:r>
            <a:r>
              <a:rPr lang="ru-RU" sz="2700" dirty="0" smtClean="0">
                <a:latin typeface="Monotype Corsiva" pitchFamily="66" charset="0"/>
              </a:rPr>
              <a:t>падении </a:t>
            </a:r>
            <a:r>
              <a:rPr lang="ru-RU" sz="2700" dirty="0" smtClean="0">
                <a:latin typeface="Monotype Corsiva" pitchFamily="66" charset="0"/>
              </a:rPr>
              <a:t>с высоты 5км.</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600066">
                                            <p:txEl>
                                              <p:pRg st="0" end="0"/>
                                            </p:txEl>
                                          </p:spTgt>
                                        </p:tgtEl>
                                        <p:attrNameLst>
                                          <p:attrName>style.visibility</p:attrName>
                                        </p:attrNameLst>
                                      </p:cBhvr>
                                      <p:to>
                                        <p:strVal val="visible"/>
                                      </p:to>
                                    </p:set>
                                    <p:animEffect transition="in" filter="fade">
                                      <p:cBhvr>
                                        <p:cTn id="7" dur="1000"/>
                                        <p:tgtEl>
                                          <p:spTgt spid="600066">
                                            <p:txEl>
                                              <p:pRg st="0" end="0"/>
                                            </p:txEl>
                                          </p:spTgt>
                                        </p:tgtEl>
                                      </p:cBhvr>
                                    </p:animEffect>
                                    <p:anim calcmode="lin" valueType="num">
                                      <p:cBhvr>
                                        <p:cTn id="8" dur="1000" fill="hold"/>
                                        <p:tgtEl>
                                          <p:spTgt spid="60006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0006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600066">
                                            <p:txEl>
                                              <p:pRg st="1" end="1"/>
                                            </p:txEl>
                                          </p:spTgt>
                                        </p:tgtEl>
                                        <p:attrNameLst>
                                          <p:attrName>style.visibility</p:attrName>
                                        </p:attrNameLst>
                                      </p:cBhvr>
                                      <p:to>
                                        <p:strVal val="visible"/>
                                      </p:to>
                                    </p:set>
                                    <p:animEffect transition="in" filter="fade">
                                      <p:cBhvr>
                                        <p:cTn id="14" dur="1000"/>
                                        <p:tgtEl>
                                          <p:spTgt spid="600066">
                                            <p:txEl>
                                              <p:pRg st="1" end="1"/>
                                            </p:txEl>
                                          </p:spTgt>
                                        </p:tgtEl>
                                      </p:cBhvr>
                                    </p:animEffect>
                                    <p:anim calcmode="lin" valueType="num">
                                      <p:cBhvr>
                                        <p:cTn id="15" dur="1000" fill="hold"/>
                                        <p:tgtEl>
                                          <p:spTgt spid="60006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0006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600066">
                                            <p:txEl>
                                              <p:pRg st="2" end="2"/>
                                            </p:txEl>
                                          </p:spTgt>
                                        </p:tgtEl>
                                        <p:attrNameLst>
                                          <p:attrName>style.visibility</p:attrName>
                                        </p:attrNameLst>
                                      </p:cBhvr>
                                      <p:to>
                                        <p:strVal val="visible"/>
                                      </p:to>
                                    </p:set>
                                    <p:animEffect transition="in" filter="fade">
                                      <p:cBhvr>
                                        <p:cTn id="21" dur="1000"/>
                                        <p:tgtEl>
                                          <p:spTgt spid="600066">
                                            <p:txEl>
                                              <p:pRg st="2" end="2"/>
                                            </p:txEl>
                                          </p:spTgt>
                                        </p:tgtEl>
                                      </p:cBhvr>
                                    </p:animEffect>
                                    <p:anim calcmode="lin" valueType="num">
                                      <p:cBhvr>
                                        <p:cTn id="22" dur="1000" fill="hold"/>
                                        <p:tgtEl>
                                          <p:spTgt spid="60006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60006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600066">
                                            <p:txEl>
                                              <p:pRg st="3" end="3"/>
                                            </p:txEl>
                                          </p:spTgt>
                                        </p:tgtEl>
                                        <p:attrNameLst>
                                          <p:attrName>style.visibility</p:attrName>
                                        </p:attrNameLst>
                                      </p:cBhvr>
                                      <p:to>
                                        <p:strVal val="visible"/>
                                      </p:to>
                                    </p:set>
                                    <p:animEffect transition="in" filter="fade">
                                      <p:cBhvr>
                                        <p:cTn id="28" dur="1000"/>
                                        <p:tgtEl>
                                          <p:spTgt spid="600066">
                                            <p:txEl>
                                              <p:pRg st="3" end="3"/>
                                            </p:txEl>
                                          </p:spTgt>
                                        </p:tgtEl>
                                      </p:cBhvr>
                                    </p:animEffect>
                                    <p:anim calcmode="lin" valueType="num">
                                      <p:cBhvr>
                                        <p:cTn id="29" dur="1000" fill="hold"/>
                                        <p:tgtEl>
                                          <p:spTgt spid="600066">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60006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600066">
                                            <p:txEl>
                                              <p:pRg st="4" end="4"/>
                                            </p:txEl>
                                          </p:spTgt>
                                        </p:tgtEl>
                                        <p:attrNameLst>
                                          <p:attrName>style.visibility</p:attrName>
                                        </p:attrNameLst>
                                      </p:cBhvr>
                                      <p:to>
                                        <p:strVal val="visible"/>
                                      </p:to>
                                    </p:set>
                                    <p:animEffect transition="in" filter="fade">
                                      <p:cBhvr>
                                        <p:cTn id="35" dur="1000"/>
                                        <p:tgtEl>
                                          <p:spTgt spid="600066">
                                            <p:txEl>
                                              <p:pRg st="4" end="4"/>
                                            </p:txEl>
                                          </p:spTgt>
                                        </p:tgtEl>
                                      </p:cBhvr>
                                    </p:animEffect>
                                    <p:anim calcmode="lin" valueType="num">
                                      <p:cBhvr>
                                        <p:cTn id="36" dur="1000" fill="hold"/>
                                        <p:tgtEl>
                                          <p:spTgt spid="600066">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60006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600066">
                                            <p:txEl>
                                              <p:pRg st="5" end="5"/>
                                            </p:txEl>
                                          </p:spTgt>
                                        </p:tgtEl>
                                        <p:attrNameLst>
                                          <p:attrName>style.visibility</p:attrName>
                                        </p:attrNameLst>
                                      </p:cBhvr>
                                      <p:to>
                                        <p:strVal val="visible"/>
                                      </p:to>
                                    </p:set>
                                    <p:animEffect transition="in" filter="fade">
                                      <p:cBhvr>
                                        <p:cTn id="42" dur="1000"/>
                                        <p:tgtEl>
                                          <p:spTgt spid="600066">
                                            <p:txEl>
                                              <p:pRg st="5" end="5"/>
                                            </p:txEl>
                                          </p:spTgt>
                                        </p:tgtEl>
                                      </p:cBhvr>
                                    </p:animEffect>
                                    <p:anim calcmode="lin" valueType="num">
                                      <p:cBhvr>
                                        <p:cTn id="43" dur="1000" fill="hold"/>
                                        <p:tgtEl>
                                          <p:spTgt spid="600066">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600066">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42" presetClass="entr" presetSubtype="0" fill="hold" nodeType="clickEffect">
                                  <p:stCondLst>
                                    <p:cond delay="0"/>
                                  </p:stCondLst>
                                  <p:childTnLst>
                                    <p:set>
                                      <p:cBhvr>
                                        <p:cTn id="48" dur="1" fill="hold">
                                          <p:stCondLst>
                                            <p:cond delay="0"/>
                                          </p:stCondLst>
                                        </p:cTn>
                                        <p:tgtEl>
                                          <p:spTgt spid="600066">
                                            <p:txEl>
                                              <p:pRg st="6" end="6"/>
                                            </p:txEl>
                                          </p:spTgt>
                                        </p:tgtEl>
                                        <p:attrNameLst>
                                          <p:attrName>style.visibility</p:attrName>
                                        </p:attrNameLst>
                                      </p:cBhvr>
                                      <p:to>
                                        <p:strVal val="visible"/>
                                      </p:to>
                                    </p:set>
                                    <p:animEffect transition="in" filter="fade">
                                      <p:cBhvr>
                                        <p:cTn id="49" dur="1000"/>
                                        <p:tgtEl>
                                          <p:spTgt spid="600066">
                                            <p:txEl>
                                              <p:pRg st="6" end="6"/>
                                            </p:txEl>
                                          </p:spTgt>
                                        </p:tgtEl>
                                      </p:cBhvr>
                                    </p:animEffect>
                                    <p:anim calcmode="lin" valueType="num">
                                      <p:cBhvr>
                                        <p:cTn id="50" dur="1000" fill="hold"/>
                                        <p:tgtEl>
                                          <p:spTgt spid="600066">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600066">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162" name="Rectangle 2"/>
          <p:cNvSpPr>
            <a:spLocks noGrp="1" noChangeArrowheads="1"/>
          </p:cNvSpPr>
          <p:nvPr>
            <p:ph type="title"/>
          </p:nvPr>
        </p:nvSpPr>
        <p:spPr>
          <a:xfrm>
            <a:off x="323850" y="0"/>
            <a:ext cx="8385175" cy="1055688"/>
          </a:xfrm>
        </p:spPr>
        <p:txBody>
          <a:bodyPr/>
          <a:lstStyle/>
          <a:p>
            <a:pPr eaLnBrk="1" hangingPunct="1">
              <a:defRPr/>
            </a:pPr>
            <a:r>
              <a:rPr lang="ru-RU" sz="3000" i="1" smtClean="0">
                <a:latin typeface="Arial" charset="0"/>
              </a:rPr>
              <a:t>Экспериментальное задание. Изучение силы трения покоя.</a:t>
            </a:r>
          </a:p>
        </p:txBody>
      </p:sp>
      <p:sp>
        <p:nvSpPr>
          <p:cNvPr id="604163" name="Rectangle 3"/>
          <p:cNvSpPr>
            <a:spLocks noGrp="1" noChangeArrowheads="1"/>
          </p:cNvSpPr>
          <p:nvPr>
            <p:ph type="body" sz="half" idx="1"/>
          </p:nvPr>
        </p:nvSpPr>
        <p:spPr>
          <a:xfrm>
            <a:off x="0" y="1052513"/>
            <a:ext cx="4572000" cy="2232025"/>
          </a:xfrm>
        </p:spPr>
        <p:txBody>
          <a:bodyPr/>
          <a:lstStyle/>
          <a:p>
            <a:pPr eaLnBrk="1" hangingPunct="1">
              <a:buFont typeface="Wingdings" pitchFamily="2" charset="2"/>
              <a:buNone/>
              <a:defRPr/>
            </a:pPr>
            <a:r>
              <a:rPr lang="en-US" sz="2700" dirty="0" smtClean="0">
                <a:latin typeface="Monotype Corsiva" pitchFamily="66" charset="0"/>
              </a:rPr>
              <a:t>   </a:t>
            </a:r>
            <a:r>
              <a:rPr lang="ru-RU" sz="2700" dirty="0" smtClean="0">
                <a:latin typeface="Monotype Corsiva" pitchFamily="66" charset="0"/>
              </a:rPr>
              <a:t>Оборудование : брусок, линейка, </a:t>
            </a:r>
            <a:endParaRPr lang="en-US" sz="2700" dirty="0" smtClean="0">
              <a:latin typeface="Monotype Corsiva" pitchFamily="66" charset="0"/>
            </a:endParaRPr>
          </a:p>
          <a:p>
            <a:pPr eaLnBrk="1" hangingPunct="1">
              <a:buFont typeface="Wingdings" pitchFamily="2" charset="2"/>
              <a:buNone/>
              <a:defRPr/>
            </a:pPr>
            <a:r>
              <a:rPr lang="ru-RU" sz="2700" dirty="0" smtClean="0">
                <a:latin typeface="Monotype Corsiva" pitchFamily="66" charset="0"/>
              </a:rPr>
              <a:t>динамометр, набор грузов.</a:t>
            </a:r>
          </a:p>
          <a:p>
            <a:pPr eaLnBrk="1" hangingPunct="1">
              <a:buFont typeface="Wingdings" pitchFamily="2" charset="2"/>
              <a:buNone/>
              <a:defRPr/>
            </a:pPr>
            <a:r>
              <a:rPr lang="en-US" sz="2700" dirty="0" smtClean="0">
                <a:latin typeface="Monotype Corsiva" pitchFamily="66" charset="0"/>
              </a:rPr>
              <a:t>   </a:t>
            </a:r>
            <a:r>
              <a:rPr lang="ru-RU" sz="2700" dirty="0" smtClean="0">
                <a:latin typeface="Monotype Corsiva" pitchFamily="66" charset="0"/>
              </a:rPr>
              <a:t>Цель: Исследовать </a:t>
            </a:r>
            <a:r>
              <a:rPr lang="ru-RU" sz="2700" dirty="0" smtClean="0">
                <a:latin typeface="Monotype Corsiva" pitchFamily="66" charset="0"/>
              </a:rPr>
              <a:t>зависимости </a:t>
            </a:r>
            <a:endParaRPr lang="en-US" sz="2700" dirty="0" smtClean="0">
              <a:latin typeface="Monotype Corsiva" pitchFamily="66" charset="0"/>
            </a:endParaRPr>
          </a:p>
          <a:p>
            <a:pPr eaLnBrk="1" hangingPunct="1">
              <a:buFont typeface="Wingdings" pitchFamily="2" charset="2"/>
              <a:buNone/>
              <a:defRPr/>
            </a:pPr>
            <a:r>
              <a:rPr lang="ru-RU" sz="2700" dirty="0" smtClean="0">
                <a:latin typeface="Monotype Corsiva" pitchFamily="66" charset="0"/>
              </a:rPr>
              <a:t>силы трения </a:t>
            </a:r>
            <a:r>
              <a:rPr lang="ru-RU" sz="2700" dirty="0" smtClean="0">
                <a:latin typeface="Monotype Corsiva" pitchFamily="66" charset="0"/>
              </a:rPr>
              <a:t>покоя  </a:t>
            </a:r>
            <a:r>
              <a:rPr lang="ru-RU" sz="2700" dirty="0" smtClean="0">
                <a:latin typeface="Monotype Corsiva" pitchFamily="66" charset="0"/>
              </a:rPr>
              <a:t>от</a:t>
            </a:r>
            <a:endParaRPr lang="en-US" sz="2700" dirty="0" smtClean="0">
              <a:latin typeface="Monotype Corsiva" pitchFamily="66" charset="0"/>
            </a:endParaRPr>
          </a:p>
          <a:p>
            <a:pPr eaLnBrk="1" hangingPunct="1">
              <a:buFont typeface="Wingdings" pitchFamily="2" charset="2"/>
              <a:buNone/>
              <a:defRPr/>
            </a:pPr>
            <a:r>
              <a:rPr lang="ru-RU" sz="2700" dirty="0" smtClean="0">
                <a:latin typeface="Monotype Corsiva" pitchFamily="66" charset="0"/>
              </a:rPr>
              <a:t>прижимающей силы. Определить </a:t>
            </a:r>
            <a:endParaRPr lang="en-US" sz="2700" dirty="0" smtClean="0">
              <a:latin typeface="Monotype Corsiva" pitchFamily="66" charset="0"/>
            </a:endParaRPr>
          </a:p>
          <a:p>
            <a:pPr eaLnBrk="1" hangingPunct="1">
              <a:buFont typeface="Wingdings" pitchFamily="2" charset="2"/>
              <a:buNone/>
              <a:defRPr/>
            </a:pPr>
            <a:r>
              <a:rPr lang="ru-RU" sz="2700" dirty="0" smtClean="0">
                <a:latin typeface="Monotype Corsiva" pitchFamily="66" charset="0"/>
              </a:rPr>
              <a:t>предельную силу трения покоя.</a:t>
            </a:r>
          </a:p>
        </p:txBody>
      </p:sp>
      <p:graphicFrame>
        <p:nvGraphicFramePr>
          <p:cNvPr id="604328" name="Group 168"/>
          <p:cNvGraphicFramePr>
            <a:graphicFrameLocks noGrp="1"/>
          </p:cNvGraphicFramePr>
          <p:nvPr/>
        </p:nvGraphicFramePr>
        <p:xfrm>
          <a:off x="4524375" y="1268413"/>
          <a:ext cx="4619625" cy="2194508"/>
        </p:xfrm>
        <a:graphic>
          <a:graphicData uri="http://schemas.openxmlformats.org/drawingml/2006/table">
            <a:tbl>
              <a:tblPr/>
              <a:tblGrid>
                <a:gridCol w="1533525"/>
                <a:gridCol w="350838"/>
                <a:gridCol w="574675"/>
                <a:gridCol w="504825"/>
                <a:gridCol w="576262"/>
                <a:gridCol w="576263"/>
                <a:gridCol w="503237"/>
              </a:tblGrid>
              <a:tr h="1096963">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ru-RU" sz="2200" b="0" i="0" u="none" strike="noStrike" cap="none" normalizeH="0" baseline="0" dirty="0" smtClean="0">
                          <a:ln>
                            <a:noFill/>
                          </a:ln>
                          <a:solidFill>
                            <a:schemeClr val="tx1"/>
                          </a:solidFill>
                          <a:effectLst>
                            <a:outerShdw blurRad="38100" dist="38100" dir="2700000" algn="tl">
                              <a:srgbClr val="000000"/>
                            </a:outerShdw>
                          </a:effectLst>
                          <a:latin typeface="Monotype Corsiva" pitchFamily="66" charset="0"/>
                        </a:rPr>
                        <a:t>Показания динамометра </a:t>
                      </a:r>
                      <a:r>
                        <a:rPr kumimoji="0" lang="en-US" sz="2200" b="0" i="0" u="none" strike="noStrike" cap="none" normalizeH="0" baseline="0" dirty="0" smtClean="0">
                          <a:ln>
                            <a:noFill/>
                          </a:ln>
                          <a:solidFill>
                            <a:schemeClr val="tx1"/>
                          </a:solidFill>
                          <a:effectLst>
                            <a:outerShdw blurRad="38100" dist="38100" dir="2700000" algn="tl">
                              <a:srgbClr val="000000"/>
                            </a:outerShdw>
                          </a:effectLst>
                          <a:latin typeface="Monotype Corsiva" pitchFamily="66" charset="0"/>
                        </a:rPr>
                        <a:t>F, H</a:t>
                      </a:r>
                      <a:endParaRPr kumimoji="0" lang="ru-RU" sz="2200" b="0" i="0" u="none" strike="noStrike" cap="none" normalizeH="0" baseline="0" dirty="0" smtClean="0">
                        <a:ln>
                          <a:noFill/>
                        </a:ln>
                        <a:solidFill>
                          <a:schemeClr val="tx1"/>
                        </a:solidFill>
                        <a:effectLst>
                          <a:outerShdw blurRad="38100" dist="38100" dir="2700000" algn="tl">
                            <a:srgbClr val="000000"/>
                          </a:outerShdw>
                        </a:effectLst>
                        <a:latin typeface="Monotype Corsiva" pitchFamily="66" charset="0"/>
                      </a:endParaRP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200" b="0" i="0" u="none" strike="noStrike" cap="none" normalizeH="0" baseline="0" smtClean="0">
                          <a:ln>
                            <a:noFill/>
                          </a:ln>
                          <a:solidFill>
                            <a:schemeClr val="tx1"/>
                          </a:solidFill>
                          <a:effectLst>
                            <a:outerShdw blurRad="38100" dist="38100" dir="2700000" algn="tl">
                              <a:srgbClr val="000000"/>
                            </a:outerShdw>
                          </a:effectLst>
                          <a:latin typeface="Monotype Corsiva" pitchFamily="66" charset="0"/>
                        </a:rPr>
                        <a:t>0</a:t>
                      </a:r>
                      <a:endParaRPr kumimoji="0" lang="ru-RU" sz="2200" b="0" i="0" u="none" strike="noStrike" cap="none" normalizeH="0" baseline="0" smtClean="0">
                        <a:ln>
                          <a:noFill/>
                        </a:ln>
                        <a:solidFill>
                          <a:schemeClr val="tx1"/>
                        </a:solidFill>
                        <a:effectLst>
                          <a:outerShdw blurRad="38100" dist="38100" dir="2700000" algn="tl">
                            <a:srgbClr val="000000"/>
                          </a:outerShdw>
                        </a:effectLst>
                        <a:latin typeface="Monotype Corsiva" pitchFamily="66" charset="0"/>
                      </a:endParaRP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200" b="0" i="0" u="none" strike="noStrike" cap="none" normalizeH="0" baseline="0" smtClean="0">
                          <a:ln>
                            <a:noFill/>
                          </a:ln>
                          <a:solidFill>
                            <a:schemeClr val="tx1"/>
                          </a:solidFill>
                          <a:effectLst>
                            <a:outerShdw blurRad="38100" dist="38100" dir="2700000" algn="tl">
                              <a:srgbClr val="000000"/>
                            </a:outerShdw>
                          </a:effectLst>
                          <a:latin typeface="Monotype Corsiva" pitchFamily="66" charset="0"/>
                        </a:rPr>
                        <a:t>0,2</a:t>
                      </a:r>
                      <a:endParaRPr kumimoji="0" lang="ru-RU" sz="2200" b="0" i="0" u="none" strike="noStrike" cap="none" normalizeH="0" baseline="0" smtClean="0">
                        <a:ln>
                          <a:noFill/>
                        </a:ln>
                        <a:solidFill>
                          <a:schemeClr val="tx1"/>
                        </a:solidFill>
                        <a:effectLst>
                          <a:outerShdw blurRad="38100" dist="38100" dir="2700000" algn="tl">
                            <a:srgbClr val="000000"/>
                          </a:outerShdw>
                        </a:effectLst>
                        <a:latin typeface="Monotype Corsiva" pitchFamily="66" charset="0"/>
                      </a:endParaRP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200" b="0" i="0" u="none" strike="noStrike" cap="none" normalizeH="0" baseline="0" smtClean="0">
                          <a:ln>
                            <a:noFill/>
                          </a:ln>
                          <a:solidFill>
                            <a:schemeClr val="tx1"/>
                          </a:solidFill>
                          <a:effectLst>
                            <a:outerShdw blurRad="38100" dist="38100" dir="2700000" algn="tl">
                              <a:srgbClr val="000000"/>
                            </a:outerShdw>
                          </a:effectLst>
                          <a:latin typeface="Monotype Corsiva" pitchFamily="66" charset="0"/>
                        </a:rPr>
                        <a:t>0,4</a:t>
                      </a:r>
                      <a:endParaRPr kumimoji="0" lang="ru-RU" sz="2200" b="0" i="0" u="none" strike="noStrike" cap="none" normalizeH="0" baseline="0" smtClean="0">
                        <a:ln>
                          <a:noFill/>
                        </a:ln>
                        <a:solidFill>
                          <a:schemeClr val="tx1"/>
                        </a:solidFill>
                        <a:effectLst>
                          <a:outerShdw blurRad="38100" dist="38100" dir="2700000" algn="tl">
                            <a:srgbClr val="000000"/>
                          </a:outerShdw>
                        </a:effectLst>
                        <a:latin typeface="Monotype Corsiva" pitchFamily="66" charset="0"/>
                      </a:endParaRP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200" b="0" i="0" u="none" strike="noStrike" cap="none" normalizeH="0" baseline="0" smtClean="0">
                          <a:ln>
                            <a:noFill/>
                          </a:ln>
                          <a:solidFill>
                            <a:schemeClr val="tx1"/>
                          </a:solidFill>
                          <a:effectLst>
                            <a:outerShdw blurRad="38100" dist="38100" dir="2700000" algn="tl">
                              <a:srgbClr val="000000"/>
                            </a:outerShdw>
                          </a:effectLst>
                          <a:latin typeface="Monotype Corsiva" pitchFamily="66" charset="0"/>
                        </a:rPr>
                        <a:t>0,6</a:t>
                      </a:r>
                      <a:endParaRPr kumimoji="0" lang="ru-RU" sz="2200" b="0" i="0" u="none" strike="noStrike" cap="none" normalizeH="0" baseline="0" smtClean="0">
                        <a:ln>
                          <a:noFill/>
                        </a:ln>
                        <a:solidFill>
                          <a:schemeClr val="tx1"/>
                        </a:solidFill>
                        <a:effectLst>
                          <a:outerShdw blurRad="38100" dist="38100" dir="2700000" algn="tl">
                            <a:srgbClr val="000000"/>
                          </a:outerShdw>
                        </a:effectLst>
                        <a:latin typeface="Monotype Corsiva" pitchFamily="66" charset="0"/>
                      </a:endParaRP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200" b="0" i="0" u="none" strike="noStrike" cap="none" normalizeH="0" baseline="0" smtClean="0">
                          <a:ln>
                            <a:noFill/>
                          </a:ln>
                          <a:solidFill>
                            <a:schemeClr val="tx1"/>
                          </a:solidFill>
                          <a:effectLst>
                            <a:outerShdw blurRad="38100" dist="38100" dir="2700000" algn="tl">
                              <a:srgbClr val="000000"/>
                            </a:outerShdw>
                          </a:effectLst>
                          <a:latin typeface="Monotype Corsiva" pitchFamily="66" charset="0"/>
                        </a:rPr>
                        <a:t>0,8</a:t>
                      </a:r>
                      <a:endParaRPr kumimoji="0" lang="ru-RU" sz="2200" b="0" i="0" u="none" strike="noStrike" cap="none" normalizeH="0" baseline="0" smtClean="0">
                        <a:ln>
                          <a:noFill/>
                        </a:ln>
                        <a:solidFill>
                          <a:schemeClr val="tx1"/>
                        </a:solidFill>
                        <a:effectLst>
                          <a:outerShdw blurRad="38100" dist="38100" dir="2700000" algn="tl">
                            <a:srgbClr val="000000"/>
                          </a:outerShdw>
                        </a:effectLst>
                        <a:latin typeface="Monotype Corsiva" pitchFamily="66" charset="0"/>
                      </a:endParaRP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200" b="0" i="0" u="none" strike="noStrike" cap="none" normalizeH="0" baseline="0" dirty="0" smtClean="0">
                          <a:ln>
                            <a:noFill/>
                          </a:ln>
                          <a:solidFill>
                            <a:schemeClr val="tx1"/>
                          </a:solidFill>
                          <a:effectLst>
                            <a:outerShdw blurRad="38100" dist="38100" dir="2700000" algn="tl">
                              <a:srgbClr val="000000"/>
                            </a:outerShdw>
                          </a:effectLst>
                          <a:latin typeface="Monotype Corsiva" pitchFamily="66" charset="0"/>
                        </a:rPr>
                        <a:t>1</a:t>
                      </a:r>
                      <a:endParaRPr kumimoji="0" lang="ru-RU" sz="2200" b="0" i="0" u="none" strike="noStrike" cap="none" normalizeH="0" baseline="0" dirty="0" smtClean="0">
                        <a:ln>
                          <a:noFill/>
                        </a:ln>
                        <a:solidFill>
                          <a:schemeClr val="tx1"/>
                        </a:solidFill>
                        <a:effectLst>
                          <a:outerShdw blurRad="38100" dist="38100" dir="2700000" algn="tl">
                            <a:srgbClr val="000000"/>
                          </a:outerShdw>
                        </a:effectLst>
                        <a:latin typeface="Monotype Corsiva" pitchFamily="66" charset="0"/>
                      </a:endParaRPr>
                    </a:p>
                  </a:txBody>
                  <a:tcPr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96963">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ru-RU" sz="2200" b="0" i="0" u="none" strike="noStrike" cap="none" normalizeH="0" baseline="0" smtClean="0">
                          <a:ln>
                            <a:noFill/>
                          </a:ln>
                          <a:solidFill>
                            <a:schemeClr val="tx1"/>
                          </a:solidFill>
                          <a:effectLst>
                            <a:outerShdw blurRad="38100" dist="38100" dir="2700000" algn="tl">
                              <a:srgbClr val="000000"/>
                            </a:outerShdw>
                          </a:effectLst>
                          <a:latin typeface="Monotype Corsiva" pitchFamily="66" charset="0"/>
                        </a:rPr>
                        <a:t>Сила трения покоя </a:t>
                      </a:r>
                      <a:r>
                        <a:rPr kumimoji="0" lang="en-US" sz="2200" b="0" i="0" u="none" strike="noStrike" cap="none" normalizeH="0" baseline="0" smtClean="0">
                          <a:ln>
                            <a:noFill/>
                          </a:ln>
                          <a:solidFill>
                            <a:schemeClr val="tx1"/>
                          </a:solidFill>
                          <a:effectLst>
                            <a:outerShdw blurRad="38100" dist="38100" dir="2700000" algn="tl">
                              <a:srgbClr val="000000"/>
                            </a:outerShdw>
                          </a:effectLst>
                          <a:latin typeface="Monotype Corsiva" pitchFamily="66" charset="0"/>
                        </a:rPr>
                        <a:t>F, H</a:t>
                      </a:r>
                      <a:endParaRPr kumimoji="0" lang="ru-RU" sz="2200" b="0" i="0" u="none" strike="noStrike" cap="none" normalizeH="0" baseline="0" smtClean="0">
                        <a:ln>
                          <a:noFill/>
                        </a:ln>
                        <a:solidFill>
                          <a:schemeClr val="tx1"/>
                        </a:solidFill>
                        <a:effectLst>
                          <a:outerShdw blurRad="38100" dist="38100" dir="2700000" algn="tl">
                            <a:srgbClr val="000000"/>
                          </a:outerShdw>
                        </a:effectLst>
                        <a:latin typeface="Monotype Corsiva" pitchFamily="66" charset="0"/>
                      </a:endParaRP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200" b="0" i="0" u="none" strike="noStrike" cap="none" normalizeH="0" baseline="0" smtClean="0">
                          <a:ln>
                            <a:noFill/>
                          </a:ln>
                          <a:solidFill>
                            <a:schemeClr val="tx1"/>
                          </a:solidFill>
                          <a:effectLst>
                            <a:outerShdw blurRad="38100" dist="38100" dir="2700000" algn="tl">
                              <a:srgbClr val="000000"/>
                            </a:outerShdw>
                          </a:effectLst>
                          <a:latin typeface="Monotype Corsiva" pitchFamily="66" charset="0"/>
                        </a:rPr>
                        <a:t>0</a:t>
                      </a:r>
                      <a:endParaRPr kumimoji="0" lang="ru-RU" sz="2200" b="0" i="0" u="none" strike="noStrike" cap="none" normalizeH="0" baseline="0" smtClean="0">
                        <a:ln>
                          <a:noFill/>
                        </a:ln>
                        <a:solidFill>
                          <a:schemeClr val="tx1"/>
                        </a:solidFill>
                        <a:effectLst>
                          <a:outerShdw blurRad="38100" dist="38100" dir="2700000" algn="tl">
                            <a:srgbClr val="000000"/>
                          </a:outerShdw>
                        </a:effectLst>
                        <a:latin typeface="Monotype Corsiva" pitchFamily="66" charset="0"/>
                      </a:endParaRP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200" b="0" i="0" u="none" strike="noStrike" cap="none" normalizeH="0" baseline="0" smtClean="0">
                          <a:ln>
                            <a:noFill/>
                          </a:ln>
                          <a:solidFill>
                            <a:schemeClr val="tx1"/>
                          </a:solidFill>
                          <a:effectLst>
                            <a:outerShdw blurRad="38100" dist="38100" dir="2700000" algn="tl">
                              <a:srgbClr val="000000"/>
                            </a:outerShdw>
                          </a:effectLst>
                          <a:latin typeface="Monotype Corsiva" pitchFamily="66" charset="0"/>
                        </a:rPr>
                        <a:t>0,2</a:t>
                      </a:r>
                      <a:endParaRPr kumimoji="0" lang="ru-RU" sz="2200" b="0" i="0" u="none" strike="noStrike" cap="none" normalizeH="0" baseline="0" smtClean="0">
                        <a:ln>
                          <a:noFill/>
                        </a:ln>
                        <a:solidFill>
                          <a:schemeClr val="tx1"/>
                        </a:solidFill>
                        <a:effectLst>
                          <a:outerShdw blurRad="38100" dist="38100" dir="2700000" algn="tl">
                            <a:srgbClr val="000000"/>
                          </a:outerShdw>
                        </a:effectLst>
                        <a:latin typeface="Monotype Corsiva" pitchFamily="66" charset="0"/>
                      </a:endParaRP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200" b="0" i="0" u="none" strike="noStrike" cap="none" normalizeH="0" baseline="0" smtClean="0">
                          <a:ln>
                            <a:noFill/>
                          </a:ln>
                          <a:solidFill>
                            <a:schemeClr val="tx1"/>
                          </a:solidFill>
                          <a:effectLst>
                            <a:outerShdw blurRad="38100" dist="38100" dir="2700000" algn="tl">
                              <a:srgbClr val="000000"/>
                            </a:outerShdw>
                          </a:effectLst>
                          <a:latin typeface="Monotype Corsiva" pitchFamily="66" charset="0"/>
                        </a:rPr>
                        <a:t>0,4</a:t>
                      </a:r>
                      <a:endParaRPr kumimoji="0" lang="ru-RU" sz="2200" b="0" i="0" u="none" strike="noStrike" cap="none" normalizeH="0" baseline="0" smtClean="0">
                        <a:ln>
                          <a:noFill/>
                        </a:ln>
                        <a:solidFill>
                          <a:schemeClr val="tx1"/>
                        </a:solidFill>
                        <a:effectLst>
                          <a:outerShdw blurRad="38100" dist="38100" dir="2700000" algn="tl">
                            <a:srgbClr val="000000"/>
                          </a:outerShdw>
                        </a:effectLst>
                        <a:latin typeface="Monotype Corsiva" pitchFamily="66" charset="0"/>
                      </a:endParaRP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200" b="0" i="0" u="none" strike="noStrike" cap="none" normalizeH="0" baseline="0" smtClean="0">
                          <a:ln>
                            <a:noFill/>
                          </a:ln>
                          <a:solidFill>
                            <a:schemeClr val="tx1"/>
                          </a:solidFill>
                          <a:effectLst>
                            <a:outerShdw blurRad="38100" dist="38100" dir="2700000" algn="tl">
                              <a:srgbClr val="000000"/>
                            </a:outerShdw>
                          </a:effectLst>
                          <a:latin typeface="Monotype Corsiva" pitchFamily="66" charset="0"/>
                        </a:rPr>
                        <a:t>0,6</a:t>
                      </a:r>
                      <a:endParaRPr kumimoji="0" lang="ru-RU" sz="2200" b="0" i="0" u="none" strike="noStrike" cap="none" normalizeH="0" baseline="0" smtClean="0">
                        <a:ln>
                          <a:noFill/>
                        </a:ln>
                        <a:solidFill>
                          <a:schemeClr val="tx1"/>
                        </a:solidFill>
                        <a:effectLst>
                          <a:outerShdw blurRad="38100" dist="38100" dir="2700000" algn="tl">
                            <a:srgbClr val="000000"/>
                          </a:outerShdw>
                        </a:effectLst>
                        <a:latin typeface="Monotype Corsiva" pitchFamily="66" charset="0"/>
                      </a:endParaRP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200" b="0" i="0" u="none" strike="noStrike" cap="none" normalizeH="0" baseline="0" smtClean="0">
                          <a:ln>
                            <a:noFill/>
                          </a:ln>
                          <a:solidFill>
                            <a:schemeClr val="tx1"/>
                          </a:solidFill>
                          <a:effectLst>
                            <a:outerShdw blurRad="38100" dist="38100" dir="2700000" algn="tl">
                              <a:srgbClr val="000000"/>
                            </a:outerShdw>
                          </a:effectLst>
                          <a:latin typeface="Monotype Corsiva" pitchFamily="66" charset="0"/>
                        </a:rPr>
                        <a:t>0,8</a:t>
                      </a:r>
                      <a:endParaRPr kumimoji="0" lang="ru-RU" sz="2200" b="0" i="0" u="none" strike="noStrike" cap="none" normalizeH="0" baseline="0" smtClean="0">
                        <a:ln>
                          <a:noFill/>
                        </a:ln>
                        <a:solidFill>
                          <a:schemeClr val="tx1"/>
                        </a:solidFill>
                        <a:effectLst>
                          <a:outerShdw blurRad="38100" dist="38100" dir="2700000" algn="tl">
                            <a:srgbClr val="000000"/>
                          </a:outerShdw>
                        </a:effectLst>
                        <a:latin typeface="Monotype Corsiva" pitchFamily="66" charset="0"/>
                      </a:endParaRP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200" b="0" i="0" u="none" strike="noStrike" cap="none" normalizeH="0" baseline="0" dirty="0" smtClean="0">
                          <a:ln>
                            <a:noFill/>
                          </a:ln>
                          <a:solidFill>
                            <a:schemeClr val="tx1"/>
                          </a:solidFill>
                          <a:effectLst>
                            <a:outerShdw blurRad="38100" dist="38100" dir="2700000" algn="tl">
                              <a:srgbClr val="000000"/>
                            </a:outerShdw>
                          </a:effectLst>
                          <a:latin typeface="Monotype Corsiva" pitchFamily="66" charset="0"/>
                        </a:rPr>
                        <a:t>1</a:t>
                      </a:r>
                      <a:endParaRPr kumimoji="0" lang="ru-RU" sz="2200" b="0" i="0" u="none" strike="noStrike" cap="none" normalizeH="0" baseline="0" dirty="0" smtClean="0">
                        <a:ln>
                          <a:noFill/>
                        </a:ln>
                        <a:solidFill>
                          <a:schemeClr val="tx1"/>
                        </a:solidFill>
                        <a:effectLst>
                          <a:outerShdw blurRad="38100" dist="38100" dir="2700000" algn="tl">
                            <a:srgbClr val="000000"/>
                          </a:outerShdw>
                        </a:effectLst>
                        <a:latin typeface="Monotype Corsiva" pitchFamily="66" charset="0"/>
                      </a:endParaRPr>
                    </a:p>
                  </a:txBody>
                  <a:tcPr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604438" name="Group 278"/>
          <p:cNvGraphicFramePr>
            <a:graphicFrameLocks noGrp="1"/>
          </p:cNvGraphicFramePr>
          <p:nvPr>
            <p:ph sz="quarter" idx="2"/>
          </p:nvPr>
        </p:nvGraphicFramePr>
        <p:xfrm>
          <a:off x="179388" y="4149725"/>
          <a:ext cx="5256212" cy="2468820"/>
        </p:xfrm>
        <a:graphic>
          <a:graphicData uri="http://schemas.openxmlformats.org/drawingml/2006/table">
            <a:tbl>
              <a:tblPr/>
              <a:tblGrid>
                <a:gridCol w="1670050"/>
                <a:gridCol w="625475"/>
                <a:gridCol w="696912"/>
                <a:gridCol w="625475"/>
                <a:gridCol w="1638300"/>
              </a:tblGrid>
              <a:tr h="426665">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200" b="0" i="0" u="none" strike="noStrike" cap="none" normalizeH="0" baseline="0" smtClean="0">
                          <a:ln>
                            <a:noFill/>
                          </a:ln>
                          <a:solidFill>
                            <a:schemeClr val="tx1"/>
                          </a:solidFill>
                          <a:effectLst>
                            <a:outerShdw blurRad="38100" dist="38100" dir="2700000" algn="tl">
                              <a:srgbClr val="000000"/>
                            </a:outerShdw>
                          </a:effectLst>
                          <a:latin typeface="Monotype Corsiva" pitchFamily="66" charset="0"/>
                        </a:rPr>
                        <a:t>N </a:t>
                      </a:r>
                      <a:r>
                        <a:rPr kumimoji="0" lang="ru-RU" sz="2200" b="0" i="0" u="none" strike="noStrike" cap="none" normalizeH="0" baseline="0" smtClean="0">
                          <a:ln>
                            <a:noFill/>
                          </a:ln>
                          <a:solidFill>
                            <a:schemeClr val="tx1"/>
                          </a:solidFill>
                          <a:effectLst>
                            <a:outerShdw blurRad="38100" dist="38100" dir="2700000" algn="tl">
                              <a:srgbClr val="000000"/>
                            </a:outerShdw>
                          </a:effectLst>
                          <a:latin typeface="Monotype Corsiva" pitchFamily="66" charset="0"/>
                        </a:rPr>
                        <a:t>груза</a:t>
                      </a: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ru-RU" sz="2200" b="0" i="0" u="none" strike="noStrike" cap="none" normalizeH="0" baseline="0" smtClean="0">
                          <a:ln>
                            <a:noFill/>
                          </a:ln>
                          <a:solidFill>
                            <a:schemeClr val="tx1"/>
                          </a:solidFill>
                          <a:effectLst>
                            <a:outerShdw blurRad="38100" dist="38100" dir="2700000" algn="tl">
                              <a:srgbClr val="000000"/>
                            </a:outerShdw>
                          </a:effectLst>
                          <a:latin typeface="Monotype Corsiva" pitchFamily="66" charset="0"/>
                        </a:rPr>
                        <a:t>1</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200" b="0" i="0" u="none" strike="noStrike" cap="none" normalizeH="0" baseline="0" smtClean="0">
                          <a:ln>
                            <a:noFill/>
                          </a:ln>
                          <a:solidFill>
                            <a:schemeClr val="tx1"/>
                          </a:solidFill>
                          <a:effectLst>
                            <a:outerShdw blurRad="38100" dist="38100" dir="2700000" algn="tl">
                              <a:srgbClr val="000000"/>
                            </a:outerShdw>
                          </a:effectLst>
                          <a:latin typeface="Monotype Corsiva" pitchFamily="66" charset="0"/>
                        </a:rPr>
                        <a:t>2</a:t>
                      </a:r>
                      <a:endParaRPr kumimoji="0" lang="ru-RU" sz="2200" b="0" i="0" u="none" strike="noStrike" cap="none" normalizeH="0" baseline="0" smtClean="0">
                        <a:ln>
                          <a:noFill/>
                        </a:ln>
                        <a:solidFill>
                          <a:schemeClr val="tx1"/>
                        </a:solidFill>
                        <a:effectLst>
                          <a:outerShdw blurRad="38100" dist="38100" dir="2700000" algn="tl">
                            <a:srgbClr val="000000"/>
                          </a:outerShdw>
                        </a:effectLst>
                        <a:latin typeface="Monotype Corsiva" pitchFamily="66" charset="0"/>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200" b="0" i="0" u="none" strike="noStrike" cap="none" normalizeH="0" baseline="0" smtClean="0">
                          <a:ln>
                            <a:noFill/>
                          </a:ln>
                          <a:solidFill>
                            <a:schemeClr val="tx1"/>
                          </a:solidFill>
                          <a:effectLst>
                            <a:outerShdw blurRad="38100" dist="38100" dir="2700000" algn="tl">
                              <a:srgbClr val="000000"/>
                            </a:outerShdw>
                          </a:effectLst>
                          <a:latin typeface="Monotype Corsiva" pitchFamily="66" charset="0"/>
                        </a:rPr>
                        <a:t>3</a:t>
                      </a:r>
                      <a:endParaRPr kumimoji="0" lang="ru-RU" sz="2200" b="0" i="0" u="none" strike="noStrike" cap="none" normalizeH="0" baseline="0" smtClean="0">
                        <a:ln>
                          <a:noFill/>
                        </a:ln>
                        <a:solidFill>
                          <a:schemeClr val="tx1"/>
                        </a:solidFill>
                        <a:effectLst>
                          <a:outerShdw blurRad="38100" dist="38100" dir="2700000" algn="tl">
                            <a:srgbClr val="000000"/>
                          </a:outerShdw>
                        </a:effectLst>
                        <a:latin typeface="Monotype Corsiva" pitchFamily="66" charset="0"/>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ru-RU" sz="2200" b="0" i="0" u="none" strike="noStrike" cap="none" normalizeH="0" baseline="0" smtClean="0">
                          <a:ln>
                            <a:noFill/>
                          </a:ln>
                          <a:solidFill>
                            <a:schemeClr val="tx1"/>
                          </a:solidFill>
                          <a:effectLst>
                            <a:outerShdw blurRad="38100" dist="38100" dir="2700000" algn="tl">
                              <a:srgbClr val="000000"/>
                            </a:outerShdw>
                          </a:effectLst>
                          <a:latin typeface="Monotype Corsiva" pitchFamily="66" charset="0"/>
                        </a:rPr>
                        <a:t>Поверхность</a:t>
                      </a: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6665">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ru-RU" sz="2200" b="0" i="0" u="none" strike="noStrike" cap="none" normalizeH="0" baseline="0" smtClean="0">
                          <a:ln>
                            <a:noFill/>
                          </a:ln>
                          <a:solidFill>
                            <a:schemeClr val="tx1"/>
                          </a:solidFill>
                          <a:effectLst>
                            <a:outerShdw blurRad="38100" dist="38100" dir="2700000" algn="tl">
                              <a:srgbClr val="000000"/>
                            </a:outerShdw>
                          </a:effectLst>
                          <a:latin typeface="Monotype Corsiva" pitchFamily="66" charset="0"/>
                        </a:rPr>
                        <a:t>Вес тела Р, Н</a:t>
                      </a: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ru-RU" sz="2200" b="0" i="0" u="none" strike="noStrike" cap="none" normalizeH="0" baseline="0" smtClean="0">
                          <a:ln>
                            <a:noFill/>
                          </a:ln>
                          <a:solidFill>
                            <a:schemeClr val="tx1"/>
                          </a:solidFill>
                          <a:effectLst>
                            <a:outerShdw blurRad="38100" dist="38100" dir="2700000" algn="tl">
                              <a:srgbClr val="000000"/>
                            </a:outerShdw>
                          </a:effectLst>
                          <a:latin typeface="Monotype Corsiva" pitchFamily="66" charset="0"/>
                        </a:rPr>
                        <a:t>1</a:t>
                      </a:r>
                      <a:r>
                        <a:rPr kumimoji="0" lang="en-US" sz="2200" b="0" i="0" u="none" strike="noStrike" cap="none" normalizeH="0" baseline="0" smtClean="0">
                          <a:ln>
                            <a:noFill/>
                          </a:ln>
                          <a:solidFill>
                            <a:schemeClr val="tx1"/>
                          </a:solidFill>
                          <a:effectLst>
                            <a:outerShdw blurRad="38100" dist="38100" dir="2700000" algn="tl">
                              <a:srgbClr val="000000"/>
                            </a:outerShdw>
                          </a:effectLst>
                          <a:latin typeface="Monotype Corsiva" pitchFamily="66" charset="0"/>
                        </a:rPr>
                        <a:t>,6</a:t>
                      </a:r>
                      <a:endParaRPr kumimoji="0" lang="ru-RU" sz="2200" b="0" i="0" u="none" strike="noStrike" cap="none" normalizeH="0" baseline="0" smtClean="0">
                        <a:ln>
                          <a:noFill/>
                        </a:ln>
                        <a:solidFill>
                          <a:schemeClr val="tx1"/>
                        </a:solidFill>
                        <a:effectLst>
                          <a:outerShdw blurRad="38100" dist="38100" dir="2700000" algn="tl">
                            <a:srgbClr val="000000"/>
                          </a:outerShdw>
                        </a:effectLst>
                        <a:latin typeface="Monotype Corsiva" pitchFamily="66" charset="0"/>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200" b="0" i="0" u="none" strike="noStrike" cap="none" normalizeH="0" baseline="0" smtClean="0">
                          <a:ln>
                            <a:noFill/>
                          </a:ln>
                          <a:solidFill>
                            <a:schemeClr val="tx1"/>
                          </a:solidFill>
                          <a:effectLst>
                            <a:outerShdw blurRad="38100" dist="38100" dir="2700000" algn="tl">
                              <a:srgbClr val="000000"/>
                            </a:outerShdw>
                          </a:effectLst>
                          <a:latin typeface="Monotype Corsiva" pitchFamily="66" charset="0"/>
                        </a:rPr>
                        <a:t>2,6</a:t>
                      </a:r>
                      <a:endParaRPr kumimoji="0" lang="ru-RU" sz="2200" b="0" i="0" u="none" strike="noStrike" cap="none" normalizeH="0" baseline="0" smtClean="0">
                        <a:ln>
                          <a:noFill/>
                        </a:ln>
                        <a:solidFill>
                          <a:schemeClr val="tx1"/>
                        </a:solidFill>
                        <a:effectLst>
                          <a:outerShdw blurRad="38100" dist="38100" dir="2700000" algn="tl">
                            <a:srgbClr val="000000"/>
                          </a:outerShdw>
                        </a:effectLst>
                        <a:latin typeface="Monotype Corsiva" pitchFamily="66" charset="0"/>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200" b="0" i="0" u="none" strike="noStrike" cap="none" normalizeH="0" baseline="0" smtClean="0">
                          <a:ln>
                            <a:noFill/>
                          </a:ln>
                          <a:solidFill>
                            <a:schemeClr val="tx1"/>
                          </a:solidFill>
                          <a:effectLst>
                            <a:outerShdw blurRad="38100" dist="38100" dir="2700000" algn="tl">
                              <a:srgbClr val="000000"/>
                            </a:outerShdw>
                          </a:effectLst>
                          <a:latin typeface="Monotype Corsiva" pitchFamily="66" charset="0"/>
                        </a:rPr>
                        <a:t>3,6</a:t>
                      </a:r>
                      <a:endParaRPr kumimoji="0" lang="ru-RU" sz="2200" b="0" i="0" u="none" strike="noStrike" cap="none" normalizeH="0" baseline="0" smtClean="0">
                        <a:ln>
                          <a:noFill/>
                        </a:ln>
                        <a:solidFill>
                          <a:schemeClr val="tx1"/>
                        </a:solidFill>
                        <a:effectLst>
                          <a:outerShdw blurRad="38100" dist="38100" dir="2700000" algn="tl">
                            <a:srgbClr val="000000"/>
                          </a:outerShdw>
                        </a:effectLst>
                        <a:latin typeface="Monotype Corsiva" pitchFamily="66" charset="0"/>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ru-RU" sz="2200" b="0" i="0" u="none" strike="noStrike" cap="none" normalizeH="0" baseline="0" smtClean="0">
                        <a:ln>
                          <a:noFill/>
                        </a:ln>
                        <a:solidFill>
                          <a:schemeClr val="tx1"/>
                        </a:solidFill>
                        <a:effectLst>
                          <a:outerShdw blurRad="38100" dist="38100" dir="2700000" algn="tl">
                            <a:srgbClr val="000000"/>
                          </a:outerShdw>
                        </a:effectLst>
                        <a:latin typeface="Monotype Corsiva" pitchFamily="66" charset="0"/>
                      </a:endParaRP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61902">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ru-RU" sz="2200" b="0" i="0" u="none" strike="noStrike" cap="none" normalizeH="0" baseline="0" smtClean="0">
                          <a:ln>
                            <a:noFill/>
                          </a:ln>
                          <a:solidFill>
                            <a:schemeClr val="tx1"/>
                          </a:solidFill>
                          <a:effectLst>
                            <a:outerShdw blurRad="38100" dist="38100" dir="2700000" algn="tl">
                              <a:srgbClr val="000000"/>
                            </a:outerShdw>
                          </a:effectLst>
                          <a:latin typeface="Monotype Corsiva" pitchFamily="66" charset="0"/>
                        </a:rPr>
                        <a:t>Сила трения скольжения</a:t>
                      </a: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200" b="0" i="0" u="none" strike="noStrike" cap="none" normalizeH="0" baseline="0" smtClean="0">
                          <a:ln>
                            <a:noFill/>
                          </a:ln>
                          <a:solidFill>
                            <a:schemeClr val="tx1"/>
                          </a:solidFill>
                          <a:effectLst>
                            <a:outerShdw blurRad="38100" dist="38100" dir="2700000" algn="tl">
                              <a:srgbClr val="000000"/>
                            </a:outerShdw>
                          </a:effectLst>
                          <a:latin typeface="Monotype Corsiva" pitchFamily="66" charset="0"/>
                        </a:rPr>
                        <a:t>0,5</a:t>
                      </a:r>
                      <a:endParaRPr kumimoji="0" lang="ru-RU" sz="2200" b="0" i="0" u="none" strike="noStrike" cap="none" normalizeH="0" baseline="0" smtClean="0">
                        <a:ln>
                          <a:noFill/>
                        </a:ln>
                        <a:solidFill>
                          <a:schemeClr val="tx1"/>
                        </a:solidFill>
                        <a:effectLst>
                          <a:outerShdw blurRad="38100" dist="38100" dir="2700000" algn="tl">
                            <a:srgbClr val="000000"/>
                          </a:outerShdw>
                        </a:effectLst>
                        <a:latin typeface="Monotype Corsiva" pitchFamily="66" charset="0"/>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200" b="0" i="0" u="none" strike="noStrike" cap="none" normalizeH="0" baseline="0" smtClean="0">
                          <a:ln>
                            <a:noFill/>
                          </a:ln>
                          <a:solidFill>
                            <a:schemeClr val="tx1"/>
                          </a:solidFill>
                          <a:effectLst>
                            <a:outerShdw blurRad="38100" dist="38100" dir="2700000" algn="tl">
                              <a:srgbClr val="000000"/>
                            </a:outerShdw>
                          </a:effectLst>
                          <a:latin typeface="Monotype Corsiva" pitchFamily="66" charset="0"/>
                        </a:rPr>
                        <a:t>0,9</a:t>
                      </a:r>
                      <a:endParaRPr kumimoji="0" lang="ru-RU" sz="2200" b="0" i="0" u="none" strike="noStrike" cap="none" normalizeH="0" baseline="0" smtClean="0">
                        <a:ln>
                          <a:noFill/>
                        </a:ln>
                        <a:solidFill>
                          <a:schemeClr val="tx1"/>
                        </a:solidFill>
                        <a:effectLst>
                          <a:outerShdw blurRad="38100" dist="38100" dir="2700000" algn="tl">
                            <a:srgbClr val="000000"/>
                          </a:outerShdw>
                        </a:effectLst>
                        <a:latin typeface="Monotype Corsiva" pitchFamily="66" charset="0"/>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200" b="0" i="0" u="none" strike="noStrike" cap="none" normalizeH="0" baseline="0" smtClean="0">
                          <a:ln>
                            <a:noFill/>
                          </a:ln>
                          <a:solidFill>
                            <a:schemeClr val="tx1"/>
                          </a:solidFill>
                          <a:effectLst>
                            <a:outerShdw blurRad="38100" dist="38100" dir="2700000" algn="tl">
                              <a:srgbClr val="000000"/>
                            </a:outerShdw>
                          </a:effectLst>
                          <a:latin typeface="Monotype Corsiva" pitchFamily="66" charset="0"/>
                        </a:rPr>
                        <a:t>1,4</a:t>
                      </a:r>
                      <a:endParaRPr kumimoji="0" lang="ru-RU" sz="2200" b="0" i="0" u="none" strike="noStrike" cap="none" normalizeH="0" baseline="0" smtClean="0">
                        <a:ln>
                          <a:noFill/>
                        </a:ln>
                        <a:solidFill>
                          <a:schemeClr val="tx1"/>
                        </a:solidFill>
                        <a:effectLst>
                          <a:outerShdw blurRad="38100" dist="38100" dir="2700000" algn="tl">
                            <a:srgbClr val="000000"/>
                          </a:outerShdw>
                        </a:effectLst>
                        <a:latin typeface="Monotype Corsiva" pitchFamily="66" charset="0"/>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ru-RU" sz="2200" b="0" i="0" u="none" strike="noStrike" cap="none" normalizeH="0" baseline="0" smtClean="0">
                          <a:ln>
                            <a:noFill/>
                          </a:ln>
                          <a:solidFill>
                            <a:schemeClr val="tx1"/>
                          </a:solidFill>
                          <a:effectLst>
                            <a:outerShdw blurRad="38100" dist="38100" dir="2700000" algn="tl">
                              <a:srgbClr val="000000"/>
                            </a:outerShdw>
                          </a:effectLst>
                          <a:latin typeface="Monotype Corsiva" pitchFamily="66" charset="0"/>
                        </a:rPr>
                        <a:t>По линейке</a:t>
                      </a: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6665">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ru-RU" sz="2200" b="0" i="0" u="none" strike="noStrike" cap="none" normalizeH="0" baseline="0" smtClean="0">
                        <a:ln>
                          <a:noFill/>
                        </a:ln>
                        <a:solidFill>
                          <a:schemeClr val="tx1"/>
                        </a:solidFill>
                        <a:effectLst>
                          <a:outerShdw blurRad="38100" dist="38100" dir="2700000" algn="tl">
                            <a:srgbClr val="000000"/>
                          </a:outerShdw>
                        </a:effectLst>
                        <a:latin typeface="Monotype Corsiva" pitchFamily="66" charset="0"/>
                      </a:endParaRP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200" b="0" i="0" u="none" strike="noStrike" cap="none" normalizeH="0" baseline="0" smtClean="0">
                          <a:ln>
                            <a:noFill/>
                          </a:ln>
                          <a:solidFill>
                            <a:schemeClr val="tx1"/>
                          </a:solidFill>
                          <a:effectLst>
                            <a:outerShdw blurRad="38100" dist="38100" dir="2700000" algn="tl">
                              <a:srgbClr val="000000"/>
                            </a:outerShdw>
                          </a:effectLst>
                          <a:latin typeface="Monotype Corsiva" pitchFamily="66" charset="0"/>
                        </a:rPr>
                        <a:t>0,3</a:t>
                      </a:r>
                      <a:endParaRPr kumimoji="0" lang="ru-RU" sz="2200" b="0" i="0" u="none" strike="noStrike" cap="none" normalizeH="0" baseline="0" smtClean="0">
                        <a:ln>
                          <a:noFill/>
                        </a:ln>
                        <a:solidFill>
                          <a:schemeClr val="tx1"/>
                        </a:solidFill>
                        <a:effectLst>
                          <a:outerShdw blurRad="38100" dist="38100" dir="2700000" algn="tl">
                            <a:srgbClr val="000000"/>
                          </a:outerShdw>
                        </a:effectLst>
                        <a:latin typeface="Monotype Corsiva" pitchFamily="66" charset="0"/>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200" b="0" i="0" u="none" strike="noStrike" cap="none" normalizeH="0" baseline="0" smtClean="0">
                          <a:ln>
                            <a:noFill/>
                          </a:ln>
                          <a:solidFill>
                            <a:schemeClr val="tx1"/>
                          </a:solidFill>
                          <a:effectLst>
                            <a:outerShdw blurRad="38100" dist="38100" dir="2700000" algn="tl">
                              <a:srgbClr val="000000"/>
                            </a:outerShdw>
                          </a:effectLst>
                          <a:latin typeface="Monotype Corsiva" pitchFamily="66" charset="0"/>
                        </a:rPr>
                        <a:t>0,7</a:t>
                      </a:r>
                      <a:endParaRPr kumimoji="0" lang="ru-RU" sz="2200" b="0" i="0" u="none" strike="noStrike" cap="none" normalizeH="0" baseline="0" smtClean="0">
                        <a:ln>
                          <a:noFill/>
                        </a:ln>
                        <a:solidFill>
                          <a:schemeClr val="tx1"/>
                        </a:solidFill>
                        <a:effectLst>
                          <a:outerShdw blurRad="38100" dist="38100" dir="2700000" algn="tl">
                            <a:srgbClr val="000000"/>
                          </a:outerShdw>
                        </a:effectLst>
                        <a:latin typeface="Monotype Corsiva" pitchFamily="66" charset="0"/>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200" b="0" i="0" u="none" strike="noStrike" cap="none" normalizeH="0" baseline="0" smtClean="0">
                          <a:ln>
                            <a:noFill/>
                          </a:ln>
                          <a:solidFill>
                            <a:schemeClr val="tx1"/>
                          </a:solidFill>
                          <a:effectLst>
                            <a:outerShdw blurRad="38100" dist="38100" dir="2700000" algn="tl">
                              <a:srgbClr val="000000"/>
                            </a:outerShdw>
                          </a:effectLst>
                          <a:latin typeface="Monotype Corsiva" pitchFamily="66" charset="0"/>
                        </a:rPr>
                        <a:t>1,1</a:t>
                      </a:r>
                      <a:endParaRPr kumimoji="0" lang="ru-RU" sz="2200" b="0" i="0" u="none" strike="noStrike" cap="none" normalizeH="0" baseline="0" smtClean="0">
                        <a:ln>
                          <a:noFill/>
                        </a:ln>
                        <a:solidFill>
                          <a:schemeClr val="tx1"/>
                        </a:solidFill>
                        <a:effectLst>
                          <a:outerShdw blurRad="38100" dist="38100" dir="2700000" algn="tl">
                            <a:srgbClr val="000000"/>
                          </a:outerShdw>
                        </a:effectLst>
                        <a:latin typeface="Monotype Corsiva" pitchFamily="66" charset="0"/>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ru-RU" sz="2200" b="0" i="0" u="none" strike="noStrike" cap="none" normalizeH="0" baseline="0" smtClean="0">
                          <a:ln>
                            <a:noFill/>
                          </a:ln>
                          <a:solidFill>
                            <a:schemeClr val="tx1"/>
                          </a:solidFill>
                          <a:effectLst>
                            <a:outerShdw blurRad="38100" dist="38100" dir="2700000" algn="tl">
                              <a:srgbClr val="000000"/>
                            </a:outerShdw>
                          </a:effectLst>
                          <a:latin typeface="Monotype Corsiva" pitchFamily="66" charset="0"/>
                        </a:rPr>
                        <a:t>По столу</a:t>
                      </a: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6665">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ru-RU" sz="2200" b="0" i="0" u="none" strike="noStrike" cap="none" normalizeH="0" baseline="0" smtClean="0">
                        <a:ln>
                          <a:noFill/>
                        </a:ln>
                        <a:solidFill>
                          <a:schemeClr val="tx1"/>
                        </a:solidFill>
                        <a:effectLst>
                          <a:outerShdw blurRad="38100" dist="38100" dir="2700000" algn="tl">
                            <a:srgbClr val="000000"/>
                          </a:outerShdw>
                        </a:effectLst>
                        <a:latin typeface="Monotype Corsiva" pitchFamily="66" charset="0"/>
                      </a:endParaRP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200" b="0" i="0" u="none" strike="noStrike" cap="none" normalizeH="0" baseline="0" smtClean="0">
                          <a:ln>
                            <a:noFill/>
                          </a:ln>
                          <a:solidFill>
                            <a:schemeClr val="tx1"/>
                          </a:solidFill>
                          <a:effectLst>
                            <a:outerShdw blurRad="38100" dist="38100" dir="2700000" algn="tl">
                              <a:srgbClr val="000000"/>
                            </a:outerShdw>
                          </a:effectLst>
                          <a:latin typeface="Monotype Corsiva" pitchFamily="66" charset="0"/>
                        </a:rPr>
                        <a:t>0,9</a:t>
                      </a:r>
                      <a:endParaRPr kumimoji="0" lang="ru-RU" sz="2200" b="0" i="0" u="none" strike="noStrike" cap="none" normalizeH="0" baseline="0" smtClean="0">
                        <a:ln>
                          <a:noFill/>
                        </a:ln>
                        <a:solidFill>
                          <a:schemeClr val="tx1"/>
                        </a:solidFill>
                        <a:effectLst>
                          <a:outerShdw blurRad="38100" dist="38100" dir="2700000" algn="tl">
                            <a:srgbClr val="000000"/>
                          </a:outerShdw>
                        </a:effectLst>
                        <a:latin typeface="Monotype Corsiva" pitchFamily="66" charset="0"/>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200" b="0" i="0" u="none" strike="noStrike" cap="none" normalizeH="0" baseline="0" smtClean="0">
                          <a:ln>
                            <a:noFill/>
                          </a:ln>
                          <a:solidFill>
                            <a:schemeClr val="tx1"/>
                          </a:solidFill>
                          <a:effectLst>
                            <a:outerShdw blurRad="38100" dist="38100" dir="2700000" algn="tl">
                              <a:srgbClr val="000000"/>
                            </a:outerShdw>
                          </a:effectLst>
                          <a:latin typeface="Monotype Corsiva" pitchFamily="66" charset="0"/>
                        </a:rPr>
                        <a:t>1,3</a:t>
                      </a:r>
                      <a:endParaRPr kumimoji="0" lang="ru-RU" sz="2200" b="0" i="0" u="none" strike="noStrike" cap="none" normalizeH="0" baseline="0" smtClean="0">
                        <a:ln>
                          <a:noFill/>
                        </a:ln>
                        <a:solidFill>
                          <a:schemeClr val="tx1"/>
                        </a:solidFill>
                        <a:effectLst>
                          <a:outerShdw blurRad="38100" dist="38100" dir="2700000" algn="tl">
                            <a:srgbClr val="000000"/>
                          </a:outerShdw>
                        </a:effectLst>
                        <a:latin typeface="Monotype Corsiva" pitchFamily="66" charset="0"/>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200" b="0" i="0" u="none" strike="noStrike" cap="none" normalizeH="0" baseline="0" smtClean="0">
                          <a:ln>
                            <a:noFill/>
                          </a:ln>
                          <a:solidFill>
                            <a:schemeClr val="tx1"/>
                          </a:solidFill>
                          <a:effectLst>
                            <a:outerShdw blurRad="38100" dist="38100" dir="2700000" algn="tl">
                              <a:srgbClr val="000000"/>
                            </a:outerShdw>
                          </a:effectLst>
                          <a:latin typeface="Monotype Corsiva" pitchFamily="66" charset="0"/>
                        </a:rPr>
                        <a:t>1,7</a:t>
                      </a:r>
                      <a:endParaRPr kumimoji="0" lang="ru-RU" sz="2200" b="0" i="0" u="none" strike="noStrike" cap="none" normalizeH="0" baseline="0" smtClean="0">
                        <a:ln>
                          <a:noFill/>
                        </a:ln>
                        <a:solidFill>
                          <a:schemeClr val="tx1"/>
                        </a:solidFill>
                        <a:effectLst>
                          <a:outerShdw blurRad="38100" dist="38100" dir="2700000" algn="tl">
                            <a:srgbClr val="000000"/>
                          </a:outerShdw>
                        </a:effectLst>
                        <a:latin typeface="Monotype Corsiva" pitchFamily="66" charset="0"/>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ru-RU" sz="2200" b="0" i="0" u="none" strike="noStrike" cap="none" normalizeH="0" baseline="0" smtClean="0">
                          <a:ln>
                            <a:noFill/>
                          </a:ln>
                          <a:solidFill>
                            <a:schemeClr val="tx1"/>
                          </a:solidFill>
                          <a:effectLst>
                            <a:outerShdw blurRad="38100" dist="38100" dir="2700000" algn="tl">
                              <a:srgbClr val="000000"/>
                            </a:outerShdw>
                          </a:effectLst>
                          <a:latin typeface="Monotype Corsiva" pitchFamily="66" charset="0"/>
                        </a:rPr>
                        <a:t>По бумаге</a:t>
                      </a: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04439" name="Text Box 279"/>
          <p:cNvSpPr txBox="1">
            <a:spLocks noChangeArrowheads="1"/>
          </p:cNvSpPr>
          <p:nvPr/>
        </p:nvSpPr>
        <p:spPr bwMode="auto">
          <a:xfrm>
            <a:off x="6299200" y="4581525"/>
            <a:ext cx="2844800" cy="1325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Lucida Console" pitchFamily="49" charset="0"/>
              </a:defRPr>
            </a:lvl1pPr>
            <a:lvl2pPr marL="742950" indent="-285750" eaLnBrk="0" hangingPunct="0">
              <a:defRPr>
                <a:solidFill>
                  <a:schemeClr val="tx1"/>
                </a:solidFill>
                <a:latin typeface="Lucida Console" pitchFamily="49" charset="0"/>
              </a:defRPr>
            </a:lvl2pPr>
            <a:lvl3pPr marL="1143000" indent="-228600" eaLnBrk="0" hangingPunct="0">
              <a:defRPr>
                <a:solidFill>
                  <a:schemeClr val="tx1"/>
                </a:solidFill>
                <a:latin typeface="Lucida Console" pitchFamily="49" charset="0"/>
              </a:defRPr>
            </a:lvl3pPr>
            <a:lvl4pPr marL="1600200" indent="-228600" eaLnBrk="0" hangingPunct="0">
              <a:defRPr>
                <a:solidFill>
                  <a:schemeClr val="tx1"/>
                </a:solidFill>
                <a:latin typeface="Lucida Console" pitchFamily="49" charset="0"/>
              </a:defRPr>
            </a:lvl4pPr>
            <a:lvl5pPr marL="2057400" indent="-228600" eaLnBrk="0" hangingPunct="0">
              <a:defRPr>
                <a:solidFill>
                  <a:schemeClr val="tx1"/>
                </a:solidFill>
                <a:latin typeface="Lucida Console" pitchFamily="49" charset="0"/>
              </a:defRPr>
            </a:lvl5pPr>
            <a:lvl6pPr marL="2514600" indent="-228600" eaLnBrk="0" fontAlgn="base" hangingPunct="0">
              <a:spcBef>
                <a:spcPct val="0"/>
              </a:spcBef>
              <a:spcAft>
                <a:spcPct val="0"/>
              </a:spcAft>
              <a:defRPr>
                <a:solidFill>
                  <a:schemeClr val="tx1"/>
                </a:solidFill>
                <a:latin typeface="Lucida Console" pitchFamily="49" charset="0"/>
              </a:defRPr>
            </a:lvl6pPr>
            <a:lvl7pPr marL="2971800" indent="-228600" eaLnBrk="0" fontAlgn="base" hangingPunct="0">
              <a:spcBef>
                <a:spcPct val="0"/>
              </a:spcBef>
              <a:spcAft>
                <a:spcPct val="0"/>
              </a:spcAft>
              <a:defRPr>
                <a:solidFill>
                  <a:schemeClr val="tx1"/>
                </a:solidFill>
                <a:latin typeface="Lucida Console" pitchFamily="49" charset="0"/>
              </a:defRPr>
            </a:lvl7pPr>
            <a:lvl8pPr marL="3429000" indent="-228600" eaLnBrk="0" fontAlgn="base" hangingPunct="0">
              <a:spcBef>
                <a:spcPct val="0"/>
              </a:spcBef>
              <a:spcAft>
                <a:spcPct val="0"/>
              </a:spcAft>
              <a:defRPr>
                <a:solidFill>
                  <a:schemeClr val="tx1"/>
                </a:solidFill>
                <a:latin typeface="Lucida Console" pitchFamily="49" charset="0"/>
              </a:defRPr>
            </a:lvl8pPr>
            <a:lvl9pPr marL="3886200" indent="-228600" eaLnBrk="0" fontAlgn="base" hangingPunct="0">
              <a:spcBef>
                <a:spcPct val="0"/>
              </a:spcBef>
              <a:spcAft>
                <a:spcPct val="0"/>
              </a:spcAft>
              <a:defRPr>
                <a:solidFill>
                  <a:schemeClr val="tx1"/>
                </a:solidFill>
                <a:latin typeface="Lucida Console" pitchFamily="49" charset="0"/>
              </a:defRPr>
            </a:lvl9pPr>
          </a:lstStyle>
          <a:p>
            <a:pPr eaLnBrk="1" hangingPunct="1">
              <a:spcBef>
                <a:spcPct val="50000"/>
              </a:spcBef>
            </a:pPr>
            <a:r>
              <a:rPr lang="ru-RU" altLang="ru-RU" sz="2700" i="1">
                <a:latin typeface="Arial" charset="0"/>
              </a:rPr>
              <a:t>Максимальная сила трения покоя 1 Н.</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416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0416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0416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0416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0416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04163">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24" presetClass="entr" presetSubtype="0" fill="hold" nodeType="clickEffect">
                                  <p:stCondLst>
                                    <p:cond delay="0"/>
                                  </p:stCondLst>
                                  <p:childTnLst>
                                    <p:set>
                                      <p:cBhvr>
                                        <p:cTn id="30" dur="1" fill="hold">
                                          <p:stCondLst>
                                            <p:cond delay="0"/>
                                          </p:stCondLst>
                                        </p:cTn>
                                        <p:tgtEl>
                                          <p:spTgt spid="604439">
                                            <p:txEl>
                                              <p:pRg st="0" end="0"/>
                                            </p:txEl>
                                          </p:spTgt>
                                        </p:tgtEl>
                                        <p:attrNameLst>
                                          <p:attrName>style.visibility</p:attrName>
                                        </p:attrNameLst>
                                      </p:cBhvr>
                                      <p:to>
                                        <p:strVal val="visible"/>
                                      </p:to>
                                    </p:set>
                                    <p:anim to="" calcmode="lin" valueType="num">
                                      <p:cBhvr>
                                        <p:cTn id="31" dur="1" fill="hold"/>
                                        <p:tgtEl>
                                          <p:spTgt spid="604439">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6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1027" name="Rectangle 3"/>
          <p:cNvSpPr>
            <a:spLocks noGrp="1" noChangeArrowheads="1"/>
          </p:cNvSpPr>
          <p:nvPr>
            <p:ph type="body" idx="1"/>
          </p:nvPr>
        </p:nvSpPr>
        <p:spPr>
          <a:xfrm>
            <a:off x="0" y="1989138"/>
            <a:ext cx="9144000" cy="2519362"/>
          </a:xfrm>
        </p:spPr>
        <p:txBody>
          <a:bodyPr/>
          <a:lstStyle/>
          <a:p>
            <a:pPr eaLnBrk="1" hangingPunct="1">
              <a:buFont typeface="Wingdings" pitchFamily="2" charset="2"/>
              <a:buNone/>
              <a:defRPr/>
            </a:pPr>
            <a:r>
              <a:rPr lang="ru-RU" sz="3000" i="1" dirty="0" smtClean="0">
                <a:latin typeface="Arial" charset="0"/>
              </a:rPr>
              <a:t>       Мы рассмотрели виды сил в механике и в </a:t>
            </a:r>
          </a:p>
          <a:p>
            <a:pPr eaLnBrk="1" hangingPunct="1">
              <a:buFont typeface="Wingdings" pitchFamily="2" charset="2"/>
              <a:buNone/>
              <a:defRPr/>
            </a:pPr>
            <a:r>
              <a:rPr lang="ru-RU" sz="3000" i="1" dirty="0" smtClean="0">
                <a:latin typeface="Arial" charset="0"/>
              </a:rPr>
              <a:t>заключении </a:t>
            </a:r>
            <a:r>
              <a:rPr lang="ru-RU" sz="3000" i="1" dirty="0" smtClean="0">
                <a:latin typeface="Arial" charset="0"/>
              </a:rPr>
              <a:t>можно составить обобщающую </a:t>
            </a:r>
          </a:p>
          <a:p>
            <a:pPr eaLnBrk="1" hangingPunct="1">
              <a:buFont typeface="Wingdings" pitchFamily="2" charset="2"/>
              <a:buNone/>
              <a:defRPr/>
            </a:pPr>
            <a:r>
              <a:rPr lang="ru-RU" sz="3000" i="1" dirty="0" smtClean="0">
                <a:latin typeface="Arial" charset="0"/>
              </a:rPr>
              <a:t>таблицу. В этой таблице систематизированы </a:t>
            </a:r>
          </a:p>
          <a:p>
            <a:pPr eaLnBrk="1" hangingPunct="1">
              <a:buFont typeface="Wingdings" pitchFamily="2" charset="2"/>
              <a:buNone/>
              <a:defRPr/>
            </a:pPr>
            <a:r>
              <a:rPr lang="ru-RU" sz="3000" i="1" dirty="0" smtClean="0">
                <a:latin typeface="Arial" charset="0"/>
              </a:rPr>
              <a:t>сведения о силах в механике.</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1571" name="Rectangle 3"/>
          <p:cNvSpPr>
            <a:spLocks noGrp="1" noChangeArrowheads="1"/>
          </p:cNvSpPr>
          <p:nvPr>
            <p:ph type="body" idx="1"/>
          </p:nvPr>
        </p:nvSpPr>
        <p:spPr>
          <a:xfrm>
            <a:off x="0" y="0"/>
            <a:ext cx="9324975" cy="6858000"/>
          </a:xfrm>
        </p:spPr>
        <p:txBody>
          <a:bodyPr/>
          <a:lstStyle/>
          <a:p>
            <a:pPr eaLnBrk="1" hangingPunct="1">
              <a:lnSpc>
                <a:spcPct val="80000"/>
              </a:lnSpc>
              <a:spcBef>
                <a:spcPct val="50000"/>
              </a:spcBef>
              <a:buClrTx/>
              <a:buSzTx/>
              <a:buFontTx/>
              <a:buNone/>
              <a:defRPr/>
            </a:pPr>
            <a:r>
              <a:rPr lang="ru-RU" sz="2700" dirty="0" smtClean="0">
                <a:effectLst/>
                <a:latin typeface="Monotype Corsiva" pitchFamily="66" charset="0"/>
              </a:rPr>
              <a:t>Притяжение существенно лишь тогда, когда хотя бы одно из</a:t>
            </a:r>
            <a:endParaRPr lang="en-US" sz="2700" dirty="0" smtClean="0">
              <a:effectLst/>
              <a:latin typeface="Monotype Corsiva" pitchFamily="66" charset="0"/>
              <a:cs typeface="Arial" charset="0"/>
            </a:endParaRPr>
          </a:p>
          <a:p>
            <a:pPr eaLnBrk="1" hangingPunct="1">
              <a:lnSpc>
                <a:spcPct val="80000"/>
              </a:lnSpc>
              <a:buFont typeface="Wingdings" pitchFamily="2" charset="2"/>
              <a:buNone/>
              <a:defRPr/>
            </a:pPr>
            <a:r>
              <a:rPr lang="ru-RU" sz="2700" dirty="0" smtClean="0">
                <a:effectLst/>
                <a:latin typeface="Monotype Corsiva" pitchFamily="66" charset="0"/>
              </a:rPr>
              <a:t>взаимодействующих  тел так же велико, как Земля или Луна. Иначе </a:t>
            </a:r>
          </a:p>
          <a:p>
            <a:pPr eaLnBrk="1" hangingPunct="1">
              <a:lnSpc>
                <a:spcPct val="80000"/>
              </a:lnSpc>
              <a:buFont typeface="Wingdings" pitchFamily="2" charset="2"/>
              <a:buNone/>
              <a:defRPr/>
            </a:pPr>
            <a:r>
              <a:rPr lang="ru-RU" sz="2700" dirty="0" smtClean="0">
                <a:effectLst/>
                <a:latin typeface="Monotype Corsiva" pitchFamily="66" charset="0"/>
              </a:rPr>
              <a:t>эти силы столь малы, что ими можно пренебречь.</a:t>
            </a:r>
          </a:p>
          <a:p>
            <a:pPr eaLnBrk="1" hangingPunct="1">
              <a:lnSpc>
                <a:spcPct val="80000"/>
              </a:lnSpc>
              <a:buFont typeface="Wingdings" pitchFamily="2" charset="2"/>
              <a:buNone/>
              <a:defRPr/>
            </a:pPr>
            <a:r>
              <a:rPr lang="ru-RU" sz="2700" dirty="0" smtClean="0">
                <a:effectLst/>
                <a:latin typeface="Monotype Corsiva" pitchFamily="66" charset="0"/>
              </a:rPr>
              <a:t>        </a:t>
            </a:r>
            <a:r>
              <a:rPr lang="ru-RU" sz="2700" i="1" dirty="0" smtClean="0">
                <a:effectLst/>
                <a:latin typeface="Monotype Corsiva" pitchFamily="66" charset="0"/>
              </a:rPr>
              <a:t>Электромагнитные силы</a:t>
            </a:r>
            <a:r>
              <a:rPr lang="ru-RU" sz="2700" dirty="0" smtClean="0">
                <a:effectLst/>
                <a:latin typeface="Monotype Corsiva" pitchFamily="66" charset="0"/>
              </a:rPr>
              <a:t> действуют между частицами, </a:t>
            </a:r>
          </a:p>
          <a:p>
            <a:pPr eaLnBrk="1" hangingPunct="1">
              <a:lnSpc>
                <a:spcPct val="80000"/>
              </a:lnSpc>
              <a:buFont typeface="Wingdings" pitchFamily="2" charset="2"/>
              <a:buNone/>
              <a:defRPr/>
            </a:pPr>
            <a:r>
              <a:rPr lang="ru-RU" sz="2700" dirty="0" smtClean="0">
                <a:effectLst/>
                <a:latin typeface="Monotype Corsiva" pitchFamily="66" charset="0"/>
              </a:rPr>
              <a:t>имеющими электрические заряды. Сфера их действия особенно </a:t>
            </a:r>
          </a:p>
          <a:p>
            <a:pPr eaLnBrk="1" hangingPunct="1">
              <a:lnSpc>
                <a:spcPct val="80000"/>
              </a:lnSpc>
              <a:buFont typeface="Wingdings" pitchFamily="2" charset="2"/>
              <a:buNone/>
              <a:defRPr/>
            </a:pPr>
            <a:r>
              <a:rPr lang="ru-RU" sz="2700" dirty="0" smtClean="0">
                <a:effectLst/>
                <a:latin typeface="Monotype Corsiva" pitchFamily="66" charset="0"/>
              </a:rPr>
              <a:t>обширна и  разнообразна. В атомах, молекулах, твердых, жидких  и </a:t>
            </a:r>
          </a:p>
          <a:p>
            <a:pPr eaLnBrk="1" hangingPunct="1">
              <a:lnSpc>
                <a:spcPct val="80000"/>
              </a:lnSpc>
              <a:buFont typeface="Wingdings" pitchFamily="2" charset="2"/>
              <a:buNone/>
              <a:defRPr/>
            </a:pPr>
            <a:r>
              <a:rPr lang="ru-RU" sz="2700" dirty="0" smtClean="0">
                <a:effectLst/>
                <a:latin typeface="Monotype Corsiva" pitchFamily="66" charset="0"/>
              </a:rPr>
              <a:t>газообразных  телах, живых организмах  именно электромагнитные </a:t>
            </a:r>
          </a:p>
          <a:p>
            <a:pPr eaLnBrk="1" hangingPunct="1">
              <a:lnSpc>
                <a:spcPct val="80000"/>
              </a:lnSpc>
              <a:buFont typeface="Wingdings" pitchFamily="2" charset="2"/>
              <a:buNone/>
              <a:defRPr/>
            </a:pPr>
            <a:r>
              <a:rPr lang="ru-RU" sz="2700" dirty="0" smtClean="0">
                <a:effectLst/>
                <a:latin typeface="Monotype Corsiva" pitchFamily="66" charset="0"/>
              </a:rPr>
              <a:t>силы являются  главными. Велика их роль в атомных ядрах.</a:t>
            </a:r>
          </a:p>
          <a:p>
            <a:pPr eaLnBrk="1" hangingPunct="1">
              <a:lnSpc>
                <a:spcPct val="80000"/>
              </a:lnSpc>
              <a:buFont typeface="Wingdings" pitchFamily="2" charset="2"/>
              <a:buNone/>
              <a:defRPr/>
            </a:pPr>
            <a:r>
              <a:rPr lang="ru-RU" sz="2700" dirty="0" smtClean="0">
                <a:effectLst/>
                <a:latin typeface="Monotype Corsiva" pitchFamily="66" charset="0"/>
              </a:rPr>
              <a:t>       Область действия </a:t>
            </a:r>
            <a:r>
              <a:rPr lang="ru-RU" sz="2700" i="1" dirty="0" smtClean="0">
                <a:effectLst/>
                <a:latin typeface="Monotype Corsiva" pitchFamily="66" charset="0"/>
              </a:rPr>
              <a:t>ядерных сил</a:t>
            </a:r>
            <a:r>
              <a:rPr lang="ru-RU" sz="2700" dirty="0" smtClean="0">
                <a:effectLst/>
                <a:latin typeface="Monotype Corsiva" pitchFamily="66" charset="0"/>
              </a:rPr>
              <a:t> очень ограничена. Они </a:t>
            </a:r>
          </a:p>
          <a:p>
            <a:pPr eaLnBrk="1" hangingPunct="1">
              <a:lnSpc>
                <a:spcPct val="80000"/>
              </a:lnSpc>
              <a:buFont typeface="Wingdings" pitchFamily="2" charset="2"/>
              <a:buNone/>
              <a:defRPr/>
            </a:pPr>
            <a:r>
              <a:rPr lang="ru-RU" sz="2700" dirty="0" smtClean="0">
                <a:effectLst/>
                <a:latin typeface="Monotype Corsiva" pitchFamily="66" charset="0"/>
              </a:rPr>
              <a:t>сказываются  заметным образом только внутри атомных ядер. Уже </a:t>
            </a:r>
          </a:p>
          <a:p>
            <a:pPr eaLnBrk="1" hangingPunct="1">
              <a:lnSpc>
                <a:spcPct val="80000"/>
              </a:lnSpc>
              <a:buFont typeface="Wingdings" pitchFamily="2" charset="2"/>
              <a:buNone/>
              <a:defRPr/>
            </a:pPr>
            <a:r>
              <a:rPr lang="ru-RU" sz="2700" dirty="0" smtClean="0">
                <a:effectLst/>
                <a:latin typeface="Monotype Corsiva" pitchFamily="66" charset="0"/>
              </a:rPr>
              <a:t>на расстояниях  между частицами порядка 10 </a:t>
            </a:r>
            <a:r>
              <a:rPr lang="en-US" sz="2700" dirty="0" smtClean="0">
                <a:effectLst/>
                <a:latin typeface="Monotype Corsiva" pitchFamily="66" charset="0"/>
              </a:rPr>
              <a:t>¯¹¹</a:t>
            </a:r>
            <a:r>
              <a:rPr lang="ru-RU" sz="2700" dirty="0" smtClean="0">
                <a:effectLst/>
                <a:latin typeface="Monotype Corsiva" pitchFamily="66" charset="0"/>
              </a:rPr>
              <a:t> см они не </a:t>
            </a:r>
          </a:p>
          <a:p>
            <a:pPr eaLnBrk="1" hangingPunct="1">
              <a:lnSpc>
                <a:spcPct val="80000"/>
              </a:lnSpc>
              <a:buFont typeface="Wingdings" pitchFamily="2" charset="2"/>
              <a:buNone/>
              <a:defRPr/>
            </a:pPr>
            <a:r>
              <a:rPr lang="ru-RU" sz="2700" dirty="0" smtClean="0">
                <a:effectLst/>
                <a:latin typeface="Monotype Corsiva" pitchFamily="66" charset="0"/>
              </a:rPr>
              <a:t>проявляются совсем. </a:t>
            </a:r>
          </a:p>
          <a:p>
            <a:pPr eaLnBrk="1" hangingPunct="1">
              <a:lnSpc>
                <a:spcPct val="80000"/>
              </a:lnSpc>
              <a:buFont typeface="Wingdings" pitchFamily="2" charset="2"/>
              <a:buNone/>
              <a:defRPr/>
            </a:pPr>
            <a:r>
              <a:rPr lang="ru-RU" sz="2700" dirty="0" smtClean="0">
                <a:effectLst/>
                <a:latin typeface="Monotype Corsiva" pitchFamily="66" charset="0"/>
              </a:rPr>
              <a:t>       </a:t>
            </a:r>
            <a:r>
              <a:rPr lang="ru-RU" sz="2700" i="1" dirty="0" smtClean="0">
                <a:effectLst/>
                <a:latin typeface="Monotype Corsiva" pitchFamily="66" charset="0"/>
              </a:rPr>
              <a:t>Слабые взаимодействия</a:t>
            </a:r>
            <a:r>
              <a:rPr lang="ru-RU" sz="2700" dirty="0" smtClean="0">
                <a:effectLst/>
                <a:latin typeface="Monotype Corsiva" pitchFamily="66" charset="0"/>
              </a:rPr>
              <a:t> проявляются на еще меньших </a:t>
            </a:r>
          </a:p>
          <a:p>
            <a:pPr eaLnBrk="1" hangingPunct="1">
              <a:lnSpc>
                <a:spcPct val="80000"/>
              </a:lnSpc>
              <a:buFont typeface="Wingdings" pitchFamily="2" charset="2"/>
              <a:buNone/>
              <a:defRPr/>
            </a:pPr>
            <a:r>
              <a:rPr lang="ru-RU" sz="2700" dirty="0" smtClean="0">
                <a:effectLst/>
                <a:latin typeface="Monotype Corsiva" pitchFamily="66" charset="0"/>
              </a:rPr>
              <a:t>расстояниях.  Они вызывают превращения элементарных частиц </a:t>
            </a:r>
          </a:p>
          <a:p>
            <a:pPr eaLnBrk="1" hangingPunct="1">
              <a:lnSpc>
                <a:spcPct val="80000"/>
              </a:lnSpc>
              <a:buFont typeface="Wingdings" pitchFamily="2" charset="2"/>
              <a:buNone/>
              <a:defRPr/>
            </a:pPr>
            <a:r>
              <a:rPr lang="ru-RU" sz="2700" dirty="0" smtClean="0">
                <a:effectLst/>
                <a:latin typeface="Monotype Corsiva" pitchFamily="66" charset="0"/>
              </a:rPr>
              <a:t>друг в друга.  В механике обычно имеют дело с силами тяготения, упругости и трения.</a:t>
            </a:r>
            <a:endParaRPr lang="en-US" sz="2700" dirty="0" smtClean="0">
              <a:effectLst/>
              <a:latin typeface="Monotype Corsiva" pitchFamily="66" charset="0"/>
            </a:endParaRPr>
          </a:p>
          <a:p>
            <a:pPr eaLnBrk="1" hangingPunct="1">
              <a:lnSpc>
                <a:spcPct val="80000"/>
              </a:lnSpc>
              <a:buFont typeface="Wingdings" pitchFamily="2" charset="2"/>
              <a:buNone/>
              <a:defRPr/>
            </a:pPr>
            <a:endParaRPr lang="ru-RU" sz="2700" dirty="0" smtClean="0">
              <a:latin typeface="Monotype Corsiva" pitchFamily="66"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21571">
                                            <p:txEl>
                                              <p:pRg st="0" end="0"/>
                                            </p:txEl>
                                          </p:spTgt>
                                        </p:tgtEl>
                                        <p:attrNameLst>
                                          <p:attrName>style.visibility</p:attrName>
                                        </p:attrNameLst>
                                      </p:cBhvr>
                                      <p:to>
                                        <p:strVal val="visible"/>
                                      </p:to>
                                    </p:set>
                                    <p:animEffect transition="in" filter="randombar(horizontal)">
                                      <p:cBhvr>
                                        <p:cTn id="7" dur="500"/>
                                        <p:tgtEl>
                                          <p:spTgt spid="62157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21571">
                                            <p:txEl>
                                              <p:pRg st="1" end="1"/>
                                            </p:txEl>
                                          </p:spTgt>
                                        </p:tgtEl>
                                        <p:attrNameLst>
                                          <p:attrName>style.visibility</p:attrName>
                                        </p:attrNameLst>
                                      </p:cBhvr>
                                      <p:to>
                                        <p:strVal val="visible"/>
                                      </p:to>
                                    </p:set>
                                    <p:animEffect transition="in" filter="randombar(horizontal)">
                                      <p:cBhvr>
                                        <p:cTn id="12" dur="500"/>
                                        <p:tgtEl>
                                          <p:spTgt spid="62157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621571">
                                            <p:txEl>
                                              <p:pRg st="2" end="2"/>
                                            </p:txEl>
                                          </p:spTgt>
                                        </p:tgtEl>
                                        <p:attrNameLst>
                                          <p:attrName>style.visibility</p:attrName>
                                        </p:attrNameLst>
                                      </p:cBhvr>
                                      <p:to>
                                        <p:strVal val="visible"/>
                                      </p:to>
                                    </p:set>
                                    <p:animEffect transition="in" filter="randombar(horizontal)">
                                      <p:cBhvr>
                                        <p:cTn id="17" dur="500"/>
                                        <p:tgtEl>
                                          <p:spTgt spid="62157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621571">
                                            <p:txEl>
                                              <p:pRg st="3" end="3"/>
                                            </p:txEl>
                                          </p:spTgt>
                                        </p:tgtEl>
                                        <p:attrNameLst>
                                          <p:attrName>style.visibility</p:attrName>
                                        </p:attrNameLst>
                                      </p:cBhvr>
                                      <p:to>
                                        <p:strVal val="visible"/>
                                      </p:to>
                                    </p:set>
                                    <p:animEffect transition="in" filter="randombar(horizontal)">
                                      <p:cBhvr>
                                        <p:cTn id="22" dur="500"/>
                                        <p:tgtEl>
                                          <p:spTgt spid="621571">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621571">
                                            <p:txEl>
                                              <p:pRg st="4" end="4"/>
                                            </p:txEl>
                                          </p:spTgt>
                                        </p:tgtEl>
                                        <p:attrNameLst>
                                          <p:attrName>style.visibility</p:attrName>
                                        </p:attrNameLst>
                                      </p:cBhvr>
                                      <p:to>
                                        <p:strVal val="visible"/>
                                      </p:to>
                                    </p:set>
                                    <p:animEffect transition="in" filter="randombar(horizontal)">
                                      <p:cBhvr>
                                        <p:cTn id="27" dur="500"/>
                                        <p:tgtEl>
                                          <p:spTgt spid="621571">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621571">
                                            <p:txEl>
                                              <p:pRg st="5" end="5"/>
                                            </p:txEl>
                                          </p:spTgt>
                                        </p:tgtEl>
                                        <p:attrNameLst>
                                          <p:attrName>style.visibility</p:attrName>
                                        </p:attrNameLst>
                                      </p:cBhvr>
                                      <p:to>
                                        <p:strVal val="visible"/>
                                      </p:to>
                                    </p:set>
                                    <p:animEffect transition="in" filter="randombar(horizontal)">
                                      <p:cBhvr>
                                        <p:cTn id="32" dur="500"/>
                                        <p:tgtEl>
                                          <p:spTgt spid="621571">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621571">
                                            <p:txEl>
                                              <p:pRg st="6" end="6"/>
                                            </p:txEl>
                                          </p:spTgt>
                                        </p:tgtEl>
                                        <p:attrNameLst>
                                          <p:attrName>style.visibility</p:attrName>
                                        </p:attrNameLst>
                                      </p:cBhvr>
                                      <p:to>
                                        <p:strVal val="visible"/>
                                      </p:to>
                                    </p:set>
                                    <p:animEffect transition="in" filter="randombar(horizontal)">
                                      <p:cBhvr>
                                        <p:cTn id="37" dur="500"/>
                                        <p:tgtEl>
                                          <p:spTgt spid="621571">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621571">
                                            <p:txEl>
                                              <p:pRg st="7" end="7"/>
                                            </p:txEl>
                                          </p:spTgt>
                                        </p:tgtEl>
                                        <p:attrNameLst>
                                          <p:attrName>style.visibility</p:attrName>
                                        </p:attrNameLst>
                                      </p:cBhvr>
                                      <p:to>
                                        <p:strVal val="visible"/>
                                      </p:to>
                                    </p:set>
                                    <p:animEffect transition="in" filter="randombar(horizontal)">
                                      <p:cBhvr>
                                        <p:cTn id="42" dur="500"/>
                                        <p:tgtEl>
                                          <p:spTgt spid="621571">
                                            <p:txEl>
                                              <p:pRg st="7" end="7"/>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4" presetClass="entr" presetSubtype="10" fill="hold" grpId="0" nodeType="clickEffect">
                                  <p:stCondLst>
                                    <p:cond delay="0"/>
                                  </p:stCondLst>
                                  <p:childTnLst>
                                    <p:set>
                                      <p:cBhvr>
                                        <p:cTn id="46" dur="1" fill="hold">
                                          <p:stCondLst>
                                            <p:cond delay="0"/>
                                          </p:stCondLst>
                                        </p:cTn>
                                        <p:tgtEl>
                                          <p:spTgt spid="621571">
                                            <p:txEl>
                                              <p:pRg st="8" end="8"/>
                                            </p:txEl>
                                          </p:spTgt>
                                        </p:tgtEl>
                                        <p:attrNameLst>
                                          <p:attrName>style.visibility</p:attrName>
                                        </p:attrNameLst>
                                      </p:cBhvr>
                                      <p:to>
                                        <p:strVal val="visible"/>
                                      </p:to>
                                    </p:set>
                                    <p:animEffect transition="in" filter="randombar(horizontal)">
                                      <p:cBhvr>
                                        <p:cTn id="47" dur="500"/>
                                        <p:tgtEl>
                                          <p:spTgt spid="621571">
                                            <p:txEl>
                                              <p:pRg st="8" end="8"/>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4" presetClass="entr" presetSubtype="10" fill="hold" grpId="0" nodeType="clickEffect">
                                  <p:stCondLst>
                                    <p:cond delay="0"/>
                                  </p:stCondLst>
                                  <p:childTnLst>
                                    <p:set>
                                      <p:cBhvr>
                                        <p:cTn id="51" dur="1" fill="hold">
                                          <p:stCondLst>
                                            <p:cond delay="0"/>
                                          </p:stCondLst>
                                        </p:cTn>
                                        <p:tgtEl>
                                          <p:spTgt spid="621571">
                                            <p:txEl>
                                              <p:pRg st="9" end="9"/>
                                            </p:txEl>
                                          </p:spTgt>
                                        </p:tgtEl>
                                        <p:attrNameLst>
                                          <p:attrName>style.visibility</p:attrName>
                                        </p:attrNameLst>
                                      </p:cBhvr>
                                      <p:to>
                                        <p:strVal val="visible"/>
                                      </p:to>
                                    </p:set>
                                    <p:animEffect transition="in" filter="randombar(horizontal)">
                                      <p:cBhvr>
                                        <p:cTn id="52" dur="500"/>
                                        <p:tgtEl>
                                          <p:spTgt spid="621571">
                                            <p:txEl>
                                              <p:pRg st="9" end="9"/>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4" presetClass="entr" presetSubtype="10" fill="hold" grpId="0" nodeType="clickEffect">
                                  <p:stCondLst>
                                    <p:cond delay="0"/>
                                  </p:stCondLst>
                                  <p:childTnLst>
                                    <p:set>
                                      <p:cBhvr>
                                        <p:cTn id="56" dur="1" fill="hold">
                                          <p:stCondLst>
                                            <p:cond delay="0"/>
                                          </p:stCondLst>
                                        </p:cTn>
                                        <p:tgtEl>
                                          <p:spTgt spid="621571">
                                            <p:txEl>
                                              <p:pRg st="10" end="10"/>
                                            </p:txEl>
                                          </p:spTgt>
                                        </p:tgtEl>
                                        <p:attrNameLst>
                                          <p:attrName>style.visibility</p:attrName>
                                        </p:attrNameLst>
                                      </p:cBhvr>
                                      <p:to>
                                        <p:strVal val="visible"/>
                                      </p:to>
                                    </p:set>
                                    <p:animEffect transition="in" filter="randombar(horizontal)">
                                      <p:cBhvr>
                                        <p:cTn id="57" dur="500"/>
                                        <p:tgtEl>
                                          <p:spTgt spid="621571">
                                            <p:txEl>
                                              <p:pRg st="10" end="10"/>
                                            </p:txEl>
                                          </p:spTgt>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14" presetClass="entr" presetSubtype="10" fill="hold" grpId="0" nodeType="clickEffect">
                                  <p:stCondLst>
                                    <p:cond delay="0"/>
                                  </p:stCondLst>
                                  <p:childTnLst>
                                    <p:set>
                                      <p:cBhvr>
                                        <p:cTn id="61" dur="1" fill="hold">
                                          <p:stCondLst>
                                            <p:cond delay="0"/>
                                          </p:stCondLst>
                                        </p:cTn>
                                        <p:tgtEl>
                                          <p:spTgt spid="621571">
                                            <p:txEl>
                                              <p:pRg st="11" end="11"/>
                                            </p:txEl>
                                          </p:spTgt>
                                        </p:tgtEl>
                                        <p:attrNameLst>
                                          <p:attrName>style.visibility</p:attrName>
                                        </p:attrNameLst>
                                      </p:cBhvr>
                                      <p:to>
                                        <p:strVal val="visible"/>
                                      </p:to>
                                    </p:set>
                                    <p:animEffect transition="in" filter="randombar(horizontal)">
                                      <p:cBhvr>
                                        <p:cTn id="62" dur="500"/>
                                        <p:tgtEl>
                                          <p:spTgt spid="621571">
                                            <p:txEl>
                                              <p:pRg st="11" end="11"/>
                                            </p:txEl>
                                          </p:spTgt>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14" presetClass="entr" presetSubtype="10" fill="hold" grpId="0" nodeType="clickEffect">
                                  <p:stCondLst>
                                    <p:cond delay="0"/>
                                  </p:stCondLst>
                                  <p:childTnLst>
                                    <p:set>
                                      <p:cBhvr>
                                        <p:cTn id="66" dur="1" fill="hold">
                                          <p:stCondLst>
                                            <p:cond delay="0"/>
                                          </p:stCondLst>
                                        </p:cTn>
                                        <p:tgtEl>
                                          <p:spTgt spid="621571">
                                            <p:txEl>
                                              <p:pRg st="12" end="12"/>
                                            </p:txEl>
                                          </p:spTgt>
                                        </p:tgtEl>
                                        <p:attrNameLst>
                                          <p:attrName>style.visibility</p:attrName>
                                        </p:attrNameLst>
                                      </p:cBhvr>
                                      <p:to>
                                        <p:strVal val="visible"/>
                                      </p:to>
                                    </p:set>
                                    <p:animEffect transition="in" filter="randombar(horizontal)">
                                      <p:cBhvr>
                                        <p:cTn id="67" dur="500"/>
                                        <p:tgtEl>
                                          <p:spTgt spid="621571">
                                            <p:txEl>
                                              <p:pRg st="12" end="12"/>
                                            </p:txEl>
                                          </p:spTgt>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14" presetClass="entr" presetSubtype="10" fill="hold" grpId="0" nodeType="clickEffect">
                                  <p:stCondLst>
                                    <p:cond delay="0"/>
                                  </p:stCondLst>
                                  <p:childTnLst>
                                    <p:set>
                                      <p:cBhvr>
                                        <p:cTn id="71" dur="1" fill="hold">
                                          <p:stCondLst>
                                            <p:cond delay="0"/>
                                          </p:stCondLst>
                                        </p:cTn>
                                        <p:tgtEl>
                                          <p:spTgt spid="621571">
                                            <p:txEl>
                                              <p:pRg st="13" end="13"/>
                                            </p:txEl>
                                          </p:spTgt>
                                        </p:tgtEl>
                                        <p:attrNameLst>
                                          <p:attrName>style.visibility</p:attrName>
                                        </p:attrNameLst>
                                      </p:cBhvr>
                                      <p:to>
                                        <p:strVal val="visible"/>
                                      </p:to>
                                    </p:set>
                                    <p:animEffect transition="in" filter="randombar(horizontal)">
                                      <p:cBhvr>
                                        <p:cTn id="72" dur="500"/>
                                        <p:tgtEl>
                                          <p:spTgt spid="621571">
                                            <p:txEl>
                                              <p:pRg st="13" end="13"/>
                                            </p:txEl>
                                          </p:spTgt>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14" presetClass="entr" presetSubtype="10" fill="hold" grpId="0" nodeType="clickEffect">
                                  <p:stCondLst>
                                    <p:cond delay="0"/>
                                  </p:stCondLst>
                                  <p:childTnLst>
                                    <p:set>
                                      <p:cBhvr>
                                        <p:cTn id="76" dur="1" fill="hold">
                                          <p:stCondLst>
                                            <p:cond delay="0"/>
                                          </p:stCondLst>
                                        </p:cTn>
                                        <p:tgtEl>
                                          <p:spTgt spid="621571">
                                            <p:txEl>
                                              <p:pRg st="14" end="14"/>
                                            </p:txEl>
                                          </p:spTgt>
                                        </p:tgtEl>
                                        <p:attrNameLst>
                                          <p:attrName>style.visibility</p:attrName>
                                        </p:attrNameLst>
                                      </p:cBhvr>
                                      <p:to>
                                        <p:strVal val="visible"/>
                                      </p:to>
                                    </p:set>
                                    <p:animEffect transition="in" filter="randombar(horizontal)">
                                      <p:cBhvr>
                                        <p:cTn id="77" dur="500"/>
                                        <p:tgtEl>
                                          <p:spTgt spid="621571">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1571"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7366" name="Picture 6" descr="Рисунок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4" presetClass="entr" presetSubtype="0" fill="hold" nodeType="clickEffect">
                                  <p:stCondLst>
                                    <p:cond delay="0"/>
                                  </p:stCondLst>
                                  <p:childTnLst>
                                    <p:set>
                                      <p:cBhvr>
                                        <p:cTn id="6" dur="1" fill="hold">
                                          <p:stCondLst>
                                            <p:cond delay="0"/>
                                          </p:stCondLst>
                                        </p:cTn>
                                        <p:tgtEl>
                                          <p:spTgt spid="527366"/>
                                        </p:tgtEl>
                                        <p:attrNameLst>
                                          <p:attrName>style.visibility</p:attrName>
                                        </p:attrNameLst>
                                      </p:cBhvr>
                                      <p:to>
                                        <p:strVal val="visible"/>
                                      </p:to>
                                    </p:set>
                                    <p:anim from="(-#ppt_w/2)" to="(#ppt_x)" calcmode="lin" valueType="num">
                                      <p:cBhvr>
                                        <p:cTn id="7" dur="600" fill="hold">
                                          <p:stCondLst>
                                            <p:cond delay="0"/>
                                          </p:stCondLst>
                                        </p:cTn>
                                        <p:tgtEl>
                                          <p:spTgt spid="527366"/>
                                        </p:tgtEl>
                                        <p:attrNameLst>
                                          <p:attrName>ppt_x</p:attrName>
                                        </p:attrNameLst>
                                      </p:cBhvr>
                                    </p:anim>
                                    <p:anim from="0" to="-1.0" calcmode="lin" valueType="num">
                                      <p:cBhvr>
                                        <p:cTn id="8" dur="200" decel="50000" autoRev="1" fill="hold">
                                          <p:stCondLst>
                                            <p:cond delay="600"/>
                                          </p:stCondLst>
                                        </p:cTn>
                                        <p:tgtEl>
                                          <p:spTgt spid="527366"/>
                                        </p:tgtEl>
                                        <p:attrNameLst>
                                          <p:attrName>xshear</p:attrName>
                                        </p:attrNameLst>
                                      </p:cBhvr>
                                    </p:anim>
                                    <p:animScale>
                                      <p:cBhvr>
                                        <p:cTn id="9" dur="200" decel="100000" autoRev="1" fill="hold">
                                          <p:stCondLst>
                                            <p:cond delay="600"/>
                                          </p:stCondLst>
                                        </p:cTn>
                                        <p:tgtEl>
                                          <p:spTgt spid="527366"/>
                                        </p:tgtEl>
                                      </p:cBhvr>
                                      <p:from x="100000" y="100000"/>
                                      <p:to x="80000" y="100000"/>
                                    </p:animScale>
                                    <p:anim by="(#ppt_h/3+#ppt_w*0.1)" calcmode="lin" valueType="num">
                                      <p:cBhvr additive="sum">
                                        <p:cTn id="10" dur="200" decel="100000" autoRev="1" fill="hold">
                                          <p:stCondLst>
                                            <p:cond delay="600"/>
                                          </p:stCondLst>
                                        </p:cTn>
                                        <p:tgtEl>
                                          <p:spTgt spid="527366"/>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9" name="Text Box 5"/>
          <p:cNvSpPr txBox="1">
            <a:spLocks noChangeArrowheads="1"/>
          </p:cNvSpPr>
          <p:nvPr/>
        </p:nvSpPr>
        <p:spPr bwMode="auto">
          <a:xfrm>
            <a:off x="0" y="0"/>
            <a:ext cx="9144000" cy="324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Lucida Console" pitchFamily="49" charset="0"/>
              </a:defRPr>
            </a:lvl1pPr>
            <a:lvl2pPr marL="742950" indent="-285750" eaLnBrk="0" hangingPunct="0">
              <a:defRPr>
                <a:solidFill>
                  <a:schemeClr val="tx1"/>
                </a:solidFill>
                <a:latin typeface="Lucida Console" pitchFamily="49" charset="0"/>
              </a:defRPr>
            </a:lvl2pPr>
            <a:lvl3pPr marL="1143000" indent="-228600" eaLnBrk="0" hangingPunct="0">
              <a:defRPr>
                <a:solidFill>
                  <a:schemeClr val="tx1"/>
                </a:solidFill>
                <a:latin typeface="Lucida Console" pitchFamily="49" charset="0"/>
              </a:defRPr>
            </a:lvl3pPr>
            <a:lvl4pPr marL="1600200" indent="-228600" eaLnBrk="0" hangingPunct="0">
              <a:defRPr>
                <a:solidFill>
                  <a:schemeClr val="tx1"/>
                </a:solidFill>
                <a:latin typeface="Lucida Console" pitchFamily="49" charset="0"/>
              </a:defRPr>
            </a:lvl4pPr>
            <a:lvl5pPr marL="2057400" indent="-228600" eaLnBrk="0" hangingPunct="0">
              <a:defRPr>
                <a:solidFill>
                  <a:schemeClr val="tx1"/>
                </a:solidFill>
                <a:latin typeface="Lucida Console" pitchFamily="49" charset="0"/>
              </a:defRPr>
            </a:lvl5pPr>
            <a:lvl6pPr marL="2514600" indent="-228600" eaLnBrk="0" fontAlgn="base" hangingPunct="0">
              <a:spcBef>
                <a:spcPct val="0"/>
              </a:spcBef>
              <a:spcAft>
                <a:spcPct val="0"/>
              </a:spcAft>
              <a:defRPr>
                <a:solidFill>
                  <a:schemeClr val="tx1"/>
                </a:solidFill>
                <a:latin typeface="Lucida Console" pitchFamily="49" charset="0"/>
              </a:defRPr>
            </a:lvl6pPr>
            <a:lvl7pPr marL="2971800" indent="-228600" eaLnBrk="0" fontAlgn="base" hangingPunct="0">
              <a:spcBef>
                <a:spcPct val="0"/>
              </a:spcBef>
              <a:spcAft>
                <a:spcPct val="0"/>
              </a:spcAft>
              <a:defRPr>
                <a:solidFill>
                  <a:schemeClr val="tx1"/>
                </a:solidFill>
                <a:latin typeface="Lucida Console" pitchFamily="49" charset="0"/>
              </a:defRPr>
            </a:lvl7pPr>
            <a:lvl8pPr marL="3429000" indent="-228600" eaLnBrk="0" fontAlgn="base" hangingPunct="0">
              <a:spcBef>
                <a:spcPct val="0"/>
              </a:spcBef>
              <a:spcAft>
                <a:spcPct val="0"/>
              </a:spcAft>
              <a:defRPr>
                <a:solidFill>
                  <a:schemeClr val="tx1"/>
                </a:solidFill>
                <a:latin typeface="Lucida Console" pitchFamily="49" charset="0"/>
              </a:defRPr>
            </a:lvl8pPr>
            <a:lvl9pPr marL="3886200" indent="-228600" eaLnBrk="0" fontAlgn="base" hangingPunct="0">
              <a:spcBef>
                <a:spcPct val="0"/>
              </a:spcBef>
              <a:spcAft>
                <a:spcPct val="0"/>
              </a:spcAft>
              <a:defRPr>
                <a:solidFill>
                  <a:schemeClr val="tx1"/>
                </a:solidFill>
                <a:latin typeface="Lucida Console" pitchFamily="49" charset="0"/>
              </a:defRPr>
            </a:lvl9pPr>
          </a:lstStyle>
          <a:p>
            <a:pPr eaLnBrk="1" hangingPunct="1">
              <a:spcBef>
                <a:spcPct val="50000"/>
              </a:spcBef>
            </a:pPr>
            <a:r>
              <a:rPr lang="ru-RU" altLang="ru-RU" sz="2800">
                <a:latin typeface="Arial" charset="0"/>
              </a:rPr>
              <a:t>                           </a:t>
            </a:r>
            <a:r>
              <a:rPr lang="ru-RU" altLang="ru-RU" sz="3000" i="1">
                <a:latin typeface="Arial" charset="0"/>
              </a:rPr>
              <a:t>Законы Ньютона</a:t>
            </a:r>
          </a:p>
          <a:p>
            <a:pPr eaLnBrk="1" hangingPunct="1">
              <a:spcBef>
                <a:spcPct val="50000"/>
              </a:spcBef>
            </a:pPr>
            <a:r>
              <a:rPr lang="ru-RU" altLang="ru-RU" sz="2800">
                <a:latin typeface="Arial" charset="0"/>
              </a:rPr>
              <a:t> </a:t>
            </a:r>
            <a:r>
              <a:rPr lang="ru-RU" altLang="ru-RU" sz="2800" i="1">
                <a:latin typeface="Arial" charset="0"/>
              </a:rPr>
              <a:t>1.Первый закон:</a:t>
            </a:r>
          </a:p>
          <a:p>
            <a:pPr eaLnBrk="1" hangingPunct="1">
              <a:spcBef>
                <a:spcPct val="50000"/>
              </a:spcBef>
            </a:pPr>
            <a:r>
              <a:rPr lang="ru-RU" altLang="ru-RU" sz="2700">
                <a:latin typeface="Monotype Corsiva" pitchFamily="66" charset="0"/>
              </a:rPr>
              <a:t>       Существуют системы отсчета, называемые инерциальными, относительно которых тела, достаточно удаленные от всех других тел, движутся равномерно и прямолинейно.</a:t>
            </a:r>
          </a:p>
          <a:p>
            <a:pPr eaLnBrk="1" hangingPunct="1">
              <a:spcBef>
                <a:spcPct val="50000"/>
              </a:spcBef>
            </a:pPr>
            <a:endParaRPr lang="ru-RU" altLang="ru-RU" sz="2700">
              <a:latin typeface="Monotype Corsiva" pitchFamily="66" charset="0"/>
            </a:endParaRPr>
          </a:p>
        </p:txBody>
      </p:sp>
      <p:pic>
        <p:nvPicPr>
          <p:cNvPr id="6157" name="Picture 13" descr="Untitled-1 copy"/>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3284538"/>
            <a:ext cx="4033838" cy="23447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158" name="Line 14"/>
          <p:cNvSpPr>
            <a:spLocks noChangeShapeType="1"/>
          </p:cNvSpPr>
          <p:nvPr/>
        </p:nvSpPr>
        <p:spPr bwMode="auto">
          <a:xfrm flipH="1">
            <a:off x="1908175" y="2492375"/>
            <a:ext cx="719138" cy="574675"/>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ru-RU"/>
          </a:p>
        </p:txBody>
      </p:sp>
      <p:sp>
        <p:nvSpPr>
          <p:cNvPr id="6159" name="Line 15"/>
          <p:cNvSpPr>
            <a:spLocks noChangeShapeType="1"/>
          </p:cNvSpPr>
          <p:nvPr/>
        </p:nvSpPr>
        <p:spPr bwMode="auto">
          <a:xfrm>
            <a:off x="5003800" y="2708275"/>
            <a:ext cx="865188" cy="6477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ru-RU"/>
          </a:p>
        </p:txBody>
      </p:sp>
      <p:pic>
        <p:nvPicPr>
          <p:cNvPr id="6160" name="Picture 16" descr="Untitled-2 copy"/>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211638" y="3933825"/>
            <a:ext cx="4932362" cy="2374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149">
                                            <p:txEl>
                                              <p:pRg st="0" end="0"/>
                                            </p:txEl>
                                          </p:spTgt>
                                        </p:tgtEl>
                                        <p:attrNameLst>
                                          <p:attrName>style.visibility</p:attrName>
                                        </p:attrNameLst>
                                      </p:cBhvr>
                                      <p:to>
                                        <p:strVal val="visible"/>
                                      </p:to>
                                    </p:set>
                                    <p:animEffect transition="in" filter="fade">
                                      <p:cBhvr>
                                        <p:cTn id="7" dur="2000"/>
                                        <p:tgtEl>
                                          <p:spTgt spid="614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6149">
                                            <p:txEl>
                                              <p:pRg st="1" end="1"/>
                                            </p:txEl>
                                          </p:spTgt>
                                        </p:tgtEl>
                                        <p:attrNameLst>
                                          <p:attrName>style.visibility</p:attrName>
                                        </p:attrNameLst>
                                      </p:cBhvr>
                                      <p:to>
                                        <p:strVal val="visible"/>
                                      </p:to>
                                    </p:set>
                                    <p:animEffect transition="in" filter="diamond(in)">
                                      <p:cBhvr>
                                        <p:cTn id="12" dur="2000"/>
                                        <p:tgtEl>
                                          <p:spTgt spid="6149">
                                            <p:txEl>
                                              <p:pRg st="1" end="1"/>
                                            </p:txEl>
                                          </p:spTgt>
                                        </p:tgtEl>
                                      </p:cBhvr>
                                    </p:animEffect>
                                  </p:childTnLst>
                                </p:cTn>
                              </p:par>
                              <p:par>
                                <p:cTn id="13" presetID="8" presetClass="entr" presetSubtype="16" fill="hold" nodeType="withEffect">
                                  <p:stCondLst>
                                    <p:cond delay="0"/>
                                  </p:stCondLst>
                                  <p:childTnLst>
                                    <p:set>
                                      <p:cBhvr>
                                        <p:cTn id="14" dur="1" fill="hold">
                                          <p:stCondLst>
                                            <p:cond delay="0"/>
                                          </p:stCondLst>
                                        </p:cTn>
                                        <p:tgtEl>
                                          <p:spTgt spid="6149">
                                            <p:txEl>
                                              <p:pRg st="2" end="2"/>
                                            </p:txEl>
                                          </p:spTgt>
                                        </p:tgtEl>
                                        <p:attrNameLst>
                                          <p:attrName>style.visibility</p:attrName>
                                        </p:attrNameLst>
                                      </p:cBhvr>
                                      <p:to>
                                        <p:strVal val="visible"/>
                                      </p:to>
                                    </p:set>
                                    <p:animEffect transition="in" filter="diamond(in)">
                                      <p:cBhvr>
                                        <p:cTn id="15" dur="2000"/>
                                        <p:tgtEl>
                                          <p:spTgt spid="6149">
                                            <p:txEl>
                                              <p:pRg st="2" end="2"/>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6158"/>
                                        </p:tgtEl>
                                        <p:attrNameLst>
                                          <p:attrName>style.visibility</p:attrName>
                                        </p:attrNameLst>
                                      </p:cBhvr>
                                      <p:to>
                                        <p:strVal val="visible"/>
                                      </p:to>
                                    </p:set>
                                    <p:anim calcmode="lin" valueType="num">
                                      <p:cBhvr additive="base">
                                        <p:cTn id="20" dur="500" fill="hold"/>
                                        <p:tgtEl>
                                          <p:spTgt spid="6158"/>
                                        </p:tgtEl>
                                        <p:attrNameLst>
                                          <p:attrName>ppt_x</p:attrName>
                                        </p:attrNameLst>
                                      </p:cBhvr>
                                      <p:tavLst>
                                        <p:tav tm="0">
                                          <p:val>
                                            <p:strVal val="#ppt_x"/>
                                          </p:val>
                                        </p:tav>
                                        <p:tav tm="100000">
                                          <p:val>
                                            <p:strVal val="#ppt_x"/>
                                          </p:val>
                                        </p:tav>
                                      </p:tavLst>
                                    </p:anim>
                                    <p:anim calcmode="lin" valueType="num">
                                      <p:cBhvr additive="base">
                                        <p:cTn id="21" dur="500" fill="hold"/>
                                        <p:tgtEl>
                                          <p:spTgt spid="6158"/>
                                        </p:tgtEl>
                                        <p:attrNameLst>
                                          <p:attrName>ppt_y</p:attrName>
                                        </p:attrNameLst>
                                      </p:cBhvr>
                                      <p:tavLst>
                                        <p:tav tm="0">
                                          <p:val>
                                            <p:strVal val="1+#ppt_h/2"/>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42" presetClass="entr" presetSubtype="0" fill="hold" nodeType="clickEffect">
                                  <p:stCondLst>
                                    <p:cond delay="0"/>
                                  </p:stCondLst>
                                  <p:childTnLst>
                                    <p:set>
                                      <p:cBhvr>
                                        <p:cTn id="25" dur="1" fill="hold">
                                          <p:stCondLst>
                                            <p:cond delay="0"/>
                                          </p:stCondLst>
                                        </p:cTn>
                                        <p:tgtEl>
                                          <p:spTgt spid="6157"/>
                                        </p:tgtEl>
                                        <p:attrNameLst>
                                          <p:attrName>style.visibility</p:attrName>
                                        </p:attrNameLst>
                                      </p:cBhvr>
                                      <p:to>
                                        <p:strVal val="visible"/>
                                      </p:to>
                                    </p:set>
                                    <p:animEffect transition="in" filter="fade">
                                      <p:cBhvr>
                                        <p:cTn id="26" dur="1000"/>
                                        <p:tgtEl>
                                          <p:spTgt spid="6157"/>
                                        </p:tgtEl>
                                      </p:cBhvr>
                                    </p:animEffect>
                                    <p:anim calcmode="lin" valueType="num">
                                      <p:cBhvr>
                                        <p:cTn id="27" dur="1000" fill="hold"/>
                                        <p:tgtEl>
                                          <p:spTgt spid="6157"/>
                                        </p:tgtEl>
                                        <p:attrNameLst>
                                          <p:attrName>ppt_x</p:attrName>
                                        </p:attrNameLst>
                                      </p:cBhvr>
                                      <p:tavLst>
                                        <p:tav tm="0">
                                          <p:val>
                                            <p:strVal val="#ppt_x"/>
                                          </p:val>
                                        </p:tav>
                                        <p:tav tm="100000">
                                          <p:val>
                                            <p:strVal val="#ppt_x"/>
                                          </p:val>
                                        </p:tav>
                                      </p:tavLst>
                                    </p:anim>
                                    <p:anim calcmode="lin" valueType="num">
                                      <p:cBhvr>
                                        <p:cTn id="28" dur="1000" fill="hold"/>
                                        <p:tgtEl>
                                          <p:spTgt spid="6157"/>
                                        </p:tgtEl>
                                        <p:attrNameLst>
                                          <p:attrName>ppt_y</p:attrName>
                                        </p:attrNameLst>
                                      </p:cBhvr>
                                      <p:tavLst>
                                        <p:tav tm="0">
                                          <p:val>
                                            <p:strVal val="#ppt_y+.1"/>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6159"/>
                                        </p:tgtEl>
                                        <p:attrNameLst>
                                          <p:attrName>style.visibility</p:attrName>
                                        </p:attrNameLst>
                                      </p:cBhvr>
                                      <p:to>
                                        <p:strVal val="visible"/>
                                      </p:to>
                                    </p:set>
                                    <p:anim calcmode="lin" valueType="num">
                                      <p:cBhvr additive="base">
                                        <p:cTn id="33" dur="500" fill="hold"/>
                                        <p:tgtEl>
                                          <p:spTgt spid="6159"/>
                                        </p:tgtEl>
                                        <p:attrNameLst>
                                          <p:attrName>ppt_x</p:attrName>
                                        </p:attrNameLst>
                                      </p:cBhvr>
                                      <p:tavLst>
                                        <p:tav tm="0">
                                          <p:val>
                                            <p:strVal val="#ppt_x"/>
                                          </p:val>
                                        </p:tav>
                                        <p:tav tm="100000">
                                          <p:val>
                                            <p:strVal val="#ppt_x"/>
                                          </p:val>
                                        </p:tav>
                                      </p:tavLst>
                                    </p:anim>
                                    <p:anim calcmode="lin" valueType="num">
                                      <p:cBhvr additive="base">
                                        <p:cTn id="34" dur="500" fill="hold"/>
                                        <p:tgtEl>
                                          <p:spTgt spid="6159"/>
                                        </p:tgtEl>
                                        <p:attrNameLst>
                                          <p:attrName>ppt_y</p:attrName>
                                        </p:attrNameLst>
                                      </p:cBhvr>
                                      <p:tavLst>
                                        <p:tav tm="0">
                                          <p:val>
                                            <p:strVal val="1+#ppt_h/2"/>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42" presetClass="entr" presetSubtype="0" fill="hold" nodeType="clickEffect">
                                  <p:stCondLst>
                                    <p:cond delay="0"/>
                                  </p:stCondLst>
                                  <p:childTnLst>
                                    <p:set>
                                      <p:cBhvr>
                                        <p:cTn id="38" dur="1" fill="hold">
                                          <p:stCondLst>
                                            <p:cond delay="0"/>
                                          </p:stCondLst>
                                        </p:cTn>
                                        <p:tgtEl>
                                          <p:spTgt spid="6160"/>
                                        </p:tgtEl>
                                        <p:attrNameLst>
                                          <p:attrName>style.visibility</p:attrName>
                                        </p:attrNameLst>
                                      </p:cBhvr>
                                      <p:to>
                                        <p:strVal val="visible"/>
                                      </p:to>
                                    </p:set>
                                    <p:animEffect transition="in" filter="fade">
                                      <p:cBhvr>
                                        <p:cTn id="39" dur="1000"/>
                                        <p:tgtEl>
                                          <p:spTgt spid="6160"/>
                                        </p:tgtEl>
                                      </p:cBhvr>
                                    </p:animEffect>
                                    <p:anim calcmode="lin" valueType="num">
                                      <p:cBhvr>
                                        <p:cTn id="40" dur="1000" fill="hold"/>
                                        <p:tgtEl>
                                          <p:spTgt spid="6160"/>
                                        </p:tgtEl>
                                        <p:attrNameLst>
                                          <p:attrName>ppt_x</p:attrName>
                                        </p:attrNameLst>
                                      </p:cBhvr>
                                      <p:tavLst>
                                        <p:tav tm="0">
                                          <p:val>
                                            <p:strVal val="#ppt_x"/>
                                          </p:val>
                                        </p:tav>
                                        <p:tav tm="100000">
                                          <p:val>
                                            <p:strVal val="#ppt_x"/>
                                          </p:val>
                                        </p:tav>
                                      </p:tavLst>
                                    </p:anim>
                                    <p:anim calcmode="lin" valueType="num">
                                      <p:cBhvr>
                                        <p:cTn id="41" dur="1000" fill="hold"/>
                                        <p:tgtEl>
                                          <p:spTgt spid="61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8" grpId="0" animBg="1"/>
      <p:bldP spid="615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2595" name="Rectangle 3"/>
          <p:cNvSpPr>
            <a:spLocks noGrp="1" noChangeArrowheads="1"/>
          </p:cNvSpPr>
          <p:nvPr>
            <p:ph type="body" idx="1"/>
          </p:nvPr>
        </p:nvSpPr>
        <p:spPr>
          <a:xfrm>
            <a:off x="0" y="188913"/>
            <a:ext cx="9144000" cy="6669087"/>
          </a:xfrm>
        </p:spPr>
        <p:txBody>
          <a:bodyPr/>
          <a:lstStyle/>
          <a:p>
            <a:pPr eaLnBrk="1" hangingPunct="1">
              <a:buFont typeface="Wingdings" pitchFamily="2" charset="2"/>
              <a:buNone/>
              <a:defRPr/>
            </a:pPr>
            <a:r>
              <a:rPr lang="ru-RU" sz="3000" i="1" smtClean="0">
                <a:effectLst/>
                <a:latin typeface="Arial" charset="0"/>
              </a:rPr>
              <a:t>2. Второй закон:</a:t>
            </a:r>
          </a:p>
          <a:p>
            <a:pPr eaLnBrk="1" hangingPunct="1">
              <a:buFont typeface="Wingdings" pitchFamily="2" charset="2"/>
              <a:buNone/>
              <a:defRPr/>
            </a:pPr>
            <a:r>
              <a:rPr lang="ru-RU" sz="2700" smtClean="0">
                <a:effectLst/>
                <a:latin typeface="Monotype Corsiva" pitchFamily="66" charset="0"/>
              </a:rPr>
              <a:t>       Произведение массы тела на его ускорение равно силе, с которой </a:t>
            </a:r>
          </a:p>
          <a:p>
            <a:pPr eaLnBrk="1" hangingPunct="1">
              <a:buFont typeface="Wingdings" pitchFamily="2" charset="2"/>
              <a:buNone/>
              <a:defRPr/>
            </a:pPr>
            <a:r>
              <a:rPr lang="ru-RU" sz="2700" smtClean="0">
                <a:effectLst/>
                <a:latin typeface="Monotype Corsiva" pitchFamily="66" charset="0"/>
              </a:rPr>
              <a:t>на  него действуют окружающие тела.</a:t>
            </a:r>
          </a:p>
          <a:p>
            <a:pPr eaLnBrk="1" hangingPunct="1">
              <a:defRPr/>
            </a:pPr>
            <a:endParaRPr lang="ru-RU" sz="2700" smtClean="0">
              <a:latin typeface="Monotype Corsiva" pitchFamily="66" charset="0"/>
            </a:endParaRPr>
          </a:p>
        </p:txBody>
      </p:sp>
      <p:sp>
        <p:nvSpPr>
          <p:cNvPr id="19459" name="Rectangle 4"/>
          <p:cNvSpPr>
            <a:spLocks noChangeArrowheads="1"/>
          </p:cNvSpPr>
          <p:nvPr/>
        </p:nvSpPr>
        <p:spPr bwMode="auto">
          <a:xfrm>
            <a:off x="3419475" y="2205038"/>
            <a:ext cx="1871663" cy="792162"/>
          </a:xfrm>
          <a:prstGeom prst="rect">
            <a:avLst/>
          </a:prstGeom>
          <a:solidFill>
            <a:schemeClr val="bg1"/>
          </a:solidFill>
          <a:ln w="9525">
            <a:solidFill>
              <a:schemeClr val="tx1"/>
            </a:solidFill>
            <a:miter lim="800000"/>
            <a:headEnd/>
            <a:tailEnd/>
          </a:ln>
        </p:spPr>
        <p:txBody>
          <a:bodyPr wrap="none" anchor="ctr"/>
          <a:lstStyle>
            <a:lvl1pPr eaLnBrk="0" hangingPunct="0">
              <a:defRPr>
                <a:solidFill>
                  <a:schemeClr val="tx1"/>
                </a:solidFill>
                <a:latin typeface="Lucida Console" pitchFamily="49" charset="0"/>
              </a:defRPr>
            </a:lvl1pPr>
            <a:lvl2pPr marL="742950" indent="-285750" eaLnBrk="0" hangingPunct="0">
              <a:defRPr>
                <a:solidFill>
                  <a:schemeClr val="tx1"/>
                </a:solidFill>
                <a:latin typeface="Lucida Console" pitchFamily="49" charset="0"/>
              </a:defRPr>
            </a:lvl2pPr>
            <a:lvl3pPr marL="1143000" indent="-228600" eaLnBrk="0" hangingPunct="0">
              <a:defRPr>
                <a:solidFill>
                  <a:schemeClr val="tx1"/>
                </a:solidFill>
                <a:latin typeface="Lucida Console" pitchFamily="49" charset="0"/>
              </a:defRPr>
            </a:lvl3pPr>
            <a:lvl4pPr marL="1600200" indent="-228600" eaLnBrk="0" hangingPunct="0">
              <a:defRPr>
                <a:solidFill>
                  <a:schemeClr val="tx1"/>
                </a:solidFill>
                <a:latin typeface="Lucida Console" pitchFamily="49" charset="0"/>
              </a:defRPr>
            </a:lvl4pPr>
            <a:lvl5pPr marL="2057400" indent="-228600" eaLnBrk="0" hangingPunct="0">
              <a:defRPr>
                <a:solidFill>
                  <a:schemeClr val="tx1"/>
                </a:solidFill>
                <a:latin typeface="Lucida Console" pitchFamily="49" charset="0"/>
              </a:defRPr>
            </a:lvl5pPr>
            <a:lvl6pPr marL="2514600" indent="-228600" eaLnBrk="0" fontAlgn="base" hangingPunct="0">
              <a:spcBef>
                <a:spcPct val="0"/>
              </a:spcBef>
              <a:spcAft>
                <a:spcPct val="0"/>
              </a:spcAft>
              <a:defRPr>
                <a:solidFill>
                  <a:schemeClr val="tx1"/>
                </a:solidFill>
                <a:latin typeface="Lucida Console" pitchFamily="49" charset="0"/>
              </a:defRPr>
            </a:lvl6pPr>
            <a:lvl7pPr marL="2971800" indent="-228600" eaLnBrk="0" fontAlgn="base" hangingPunct="0">
              <a:spcBef>
                <a:spcPct val="0"/>
              </a:spcBef>
              <a:spcAft>
                <a:spcPct val="0"/>
              </a:spcAft>
              <a:defRPr>
                <a:solidFill>
                  <a:schemeClr val="tx1"/>
                </a:solidFill>
                <a:latin typeface="Lucida Console" pitchFamily="49" charset="0"/>
              </a:defRPr>
            </a:lvl7pPr>
            <a:lvl8pPr marL="3429000" indent="-228600" eaLnBrk="0" fontAlgn="base" hangingPunct="0">
              <a:spcBef>
                <a:spcPct val="0"/>
              </a:spcBef>
              <a:spcAft>
                <a:spcPct val="0"/>
              </a:spcAft>
              <a:defRPr>
                <a:solidFill>
                  <a:schemeClr val="tx1"/>
                </a:solidFill>
                <a:latin typeface="Lucida Console" pitchFamily="49" charset="0"/>
              </a:defRPr>
            </a:lvl8pPr>
            <a:lvl9pPr marL="3886200" indent="-228600" eaLnBrk="0" fontAlgn="base" hangingPunct="0">
              <a:spcBef>
                <a:spcPct val="0"/>
              </a:spcBef>
              <a:spcAft>
                <a:spcPct val="0"/>
              </a:spcAft>
              <a:defRPr>
                <a:solidFill>
                  <a:schemeClr val="tx1"/>
                </a:solidFill>
                <a:latin typeface="Lucida Console" pitchFamily="49" charset="0"/>
              </a:defRPr>
            </a:lvl9pPr>
          </a:lstStyle>
          <a:p>
            <a:pPr eaLnBrk="1" hangingPunct="1"/>
            <a:endParaRPr lang="ru-RU" altLang="ru-RU"/>
          </a:p>
        </p:txBody>
      </p:sp>
      <p:sp>
        <p:nvSpPr>
          <p:cNvPr id="19460" name="Text Box 5"/>
          <p:cNvSpPr txBox="1">
            <a:spLocks noChangeArrowheads="1"/>
          </p:cNvSpPr>
          <p:nvPr/>
        </p:nvSpPr>
        <p:spPr bwMode="auto">
          <a:xfrm>
            <a:off x="2484438" y="2276475"/>
            <a:ext cx="3167062"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Lucida Console" pitchFamily="49" charset="0"/>
              </a:defRPr>
            </a:lvl1pPr>
            <a:lvl2pPr marL="742950" indent="-285750" eaLnBrk="0" hangingPunct="0">
              <a:defRPr>
                <a:solidFill>
                  <a:schemeClr val="tx1"/>
                </a:solidFill>
                <a:latin typeface="Lucida Console" pitchFamily="49" charset="0"/>
              </a:defRPr>
            </a:lvl2pPr>
            <a:lvl3pPr marL="1143000" indent="-228600" eaLnBrk="0" hangingPunct="0">
              <a:defRPr>
                <a:solidFill>
                  <a:schemeClr val="tx1"/>
                </a:solidFill>
                <a:latin typeface="Lucida Console" pitchFamily="49" charset="0"/>
              </a:defRPr>
            </a:lvl3pPr>
            <a:lvl4pPr marL="1600200" indent="-228600" eaLnBrk="0" hangingPunct="0">
              <a:defRPr>
                <a:solidFill>
                  <a:schemeClr val="tx1"/>
                </a:solidFill>
                <a:latin typeface="Lucida Console" pitchFamily="49" charset="0"/>
              </a:defRPr>
            </a:lvl4pPr>
            <a:lvl5pPr marL="2057400" indent="-228600" eaLnBrk="0" hangingPunct="0">
              <a:defRPr>
                <a:solidFill>
                  <a:schemeClr val="tx1"/>
                </a:solidFill>
                <a:latin typeface="Lucida Console" pitchFamily="49" charset="0"/>
              </a:defRPr>
            </a:lvl5pPr>
            <a:lvl6pPr marL="2514600" indent="-228600" eaLnBrk="0" fontAlgn="base" hangingPunct="0">
              <a:spcBef>
                <a:spcPct val="0"/>
              </a:spcBef>
              <a:spcAft>
                <a:spcPct val="0"/>
              </a:spcAft>
              <a:defRPr>
                <a:solidFill>
                  <a:schemeClr val="tx1"/>
                </a:solidFill>
                <a:latin typeface="Lucida Console" pitchFamily="49" charset="0"/>
              </a:defRPr>
            </a:lvl6pPr>
            <a:lvl7pPr marL="2971800" indent="-228600" eaLnBrk="0" fontAlgn="base" hangingPunct="0">
              <a:spcBef>
                <a:spcPct val="0"/>
              </a:spcBef>
              <a:spcAft>
                <a:spcPct val="0"/>
              </a:spcAft>
              <a:defRPr>
                <a:solidFill>
                  <a:schemeClr val="tx1"/>
                </a:solidFill>
                <a:latin typeface="Lucida Console" pitchFamily="49" charset="0"/>
              </a:defRPr>
            </a:lvl7pPr>
            <a:lvl8pPr marL="3429000" indent="-228600" eaLnBrk="0" fontAlgn="base" hangingPunct="0">
              <a:spcBef>
                <a:spcPct val="0"/>
              </a:spcBef>
              <a:spcAft>
                <a:spcPct val="0"/>
              </a:spcAft>
              <a:defRPr>
                <a:solidFill>
                  <a:schemeClr val="tx1"/>
                </a:solidFill>
                <a:latin typeface="Lucida Console" pitchFamily="49" charset="0"/>
              </a:defRPr>
            </a:lvl8pPr>
            <a:lvl9pPr marL="3886200" indent="-228600" eaLnBrk="0" fontAlgn="base" hangingPunct="0">
              <a:spcBef>
                <a:spcPct val="0"/>
              </a:spcBef>
              <a:spcAft>
                <a:spcPct val="0"/>
              </a:spcAft>
              <a:defRPr>
                <a:solidFill>
                  <a:schemeClr val="tx1"/>
                </a:solidFill>
                <a:latin typeface="Lucida Console" pitchFamily="49" charset="0"/>
              </a:defRPr>
            </a:lvl9pPr>
          </a:lstStyle>
          <a:p>
            <a:pPr eaLnBrk="1" hangingPunct="1">
              <a:spcBef>
                <a:spcPct val="50000"/>
              </a:spcBef>
            </a:pPr>
            <a:endParaRPr lang="ru-RU" altLang="ru-RU"/>
          </a:p>
        </p:txBody>
      </p:sp>
      <p:sp>
        <p:nvSpPr>
          <p:cNvPr id="19461" name="Text Box 6"/>
          <p:cNvSpPr txBox="1">
            <a:spLocks noChangeArrowheads="1"/>
          </p:cNvSpPr>
          <p:nvPr/>
        </p:nvSpPr>
        <p:spPr bwMode="auto">
          <a:xfrm>
            <a:off x="2627313" y="2349500"/>
            <a:ext cx="2952750" cy="1004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Lucida Console" pitchFamily="49" charset="0"/>
              </a:defRPr>
            </a:lvl1pPr>
            <a:lvl2pPr marL="742950" indent="-285750" eaLnBrk="0" hangingPunct="0">
              <a:defRPr>
                <a:solidFill>
                  <a:schemeClr val="tx1"/>
                </a:solidFill>
                <a:latin typeface="Lucida Console" pitchFamily="49" charset="0"/>
              </a:defRPr>
            </a:lvl2pPr>
            <a:lvl3pPr marL="1143000" indent="-228600" eaLnBrk="0" hangingPunct="0">
              <a:defRPr>
                <a:solidFill>
                  <a:schemeClr val="tx1"/>
                </a:solidFill>
                <a:latin typeface="Lucida Console" pitchFamily="49" charset="0"/>
              </a:defRPr>
            </a:lvl3pPr>
            <a:lvl4pPr marL="1600200" indent="-228600" eaLnBrk="0" hangingPunct="0">
              <a:defRPr>
                <a:solidFill>
                  <a:schemeClr val="tx1"/>
                </a:solidFill>
                <a:latin typeface="Lucida Console" pitchFamily="49" charset="0"/>
              </a:defRPr>
            </a:lvl4pPr>
            <a:lvl5pPr marL="2057400" indent="-228600" eaLnBrk="0" hangingPunct="0">
              <a:defRPr>
                <a:solidFill>
                  <a:schemeClr val="tx1"/>
                </a:solidFill>
                <a:latin typeface="Lucida Console" pitchFamily="49" charset="0"/>
              </a:defRPr>
            </a:lvl5pPr>
            <a:lvl6pPr marL="2514600" indent="-228600" eaLnBrk="0" fontAlgn="base" hangingPunct="0">
              <a:spcBef>
                <a:spcPct val="0"/>
              </a:spcBef>
              <a:spcAft>
                <a:spcPct val="0"/>
              </a:spcAft>
              <a:defRPr>
                <a:solidFill>
                  <a:schemeClr val="tx1"/>
                </a:solidFill>
                <a:latin typeface="Lucida Console" pitchFamily="49" charset="0"/>
              </a:defRPr>
            </a:lvl6pPr>
            <a:lvl7pPr marL="2971800" indent="-228600" eaLnBrk="0" fontAlgn="base" hangingPunct="0">
              <a:spcBef>
                <a:spcPct val="0"/>
              </a:spcBef>
              <a:spcAft>
                <a:spcPct val="0"/>
              </a:spcAft>
              <a:defRPr>
                <a:solidFill>
                  <a:schemeClr val="tx1"/>
                </a:solidFill>
                <a:latin typeface="Lucida Console" pitchFamily="49" charset="0"/>
              </a:defRPr>
            </a:lvl7pPr>
            <a:lvl8pPr marL="3429000" indent="-228600" eaLnBrk="0" fontAlgn="base" hangingPunct="0">
              <a:spcBef>
                <a:spcPct val="0"/>
              </a:spcBef>
              <a:spcAft>
                <a:spcPct val="0"/>
              </a:spcAft>
              <a:defRPr>
                <a:solidFill>
                  <a:schemeClr val="tx1"/>
                </a:solidFill>
                <a:latin typeface="Lucida Console" pitchFamily="49" charset="0"/>
              </a:defRPr>
            </a:lvl8pPr>
            <a:lvl9pPr marL="3886200" indent="-228600" eaLnBrk="0" fontAlgn="base" hangingPunct="0">
              <a:spcBef>
                <a:spcPct val="0"/>
              </a:spcBef>
              <a:spcAft>
                <a:spcPct val="0"/>
              </a:spcAft>
              <a:defRPr>
                <a:solidFill>
                  <a:schemeClr val="tx1"/>
                </a:solidFill>
                <a:latin typeface="Lucida Console" pitchFamily="49" charset="0"/>
              </a:defRPr>
            </a:lvl9pPr>
          </a:lstStyle>
          <a:p>
            <a:pPr eaLnBrk="1" hangingPunct="1">
              <a:spcBef>
                <a:spcPct val="50000"/>
              </a:spcBef>
            </a:pPr>
            <a:r>
              <a:rPr lang="ru-RU" altLang="ru-RU" b="1"/>
              <a:t>        </a:t>
            </a:r>
            <a:r>
              <a:rPr lang="en-US" altLang="ru-RU" sz="2400" b="1">
                <a:latin typeface="Arial" charset="0"/>
              </a:rPr>
              <a:t>ma = F</a:t>
            </a:r>
            <a:endParaRPr lang="ru-RU" altLang="ru-RU" sz="2400" b="1">
              <a:latin typeface="Arial" charset="0"/>
            </a:endParaRPr>
          </a:p>
          <a:p>
            <a:pPr eaLnBrk="1" hangingPunct="1">
              <a:spcBef>
                <a:spcPct val="50000"/>
              </a:spcBef>
            </a:pPr>
            <a:endParaRPr lang="ru-RU" altLang="ru-RU" sz="2400">
              <a:latin typeface="Arial" charset="0"/>
            </a:endParaRPr>
          </a:p>
        </p:txBody>
      </p:sp>
      <p:pic>
        <p:nvPicPr>
          <p:cNvPr id="622599" name="Picture 7" descr="Untitled-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0825" y="3357563"/>
            <a:ext cx="3384550" cy="11445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22600" name="Picture 8" descr="Untitled-5"/>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003800" y="3284538"/>
            <a:ext cx="3384550" cy="137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22601" name="Picture 9" descr="Untitled-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555875" y="5157788"/>
            <a:ext cx="3024188" cy="1216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9465" name="Line 10"/>
          <p:cNvSpPr>
            <a:spLocks noChangeShapeType="1"/>
          </p:cNvSpPr>
          <p:nvPr/>
        </p:nvSpPr>
        <p:spPr bwMode="auto">
          <a:xfrm>
            <a:off x="4643438" y="2420938"/>
            <a:ext cx="215900"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ru-RU"/>
          </a:p>
        </p:txBody>
      </p:sp>
      <p:sp>
        <p:nvSpPr>
          <p:cNvPr id="19466" name="Line 11"/>
          <p:cNvSpPr>
            <a:spLocks noChangeShapeType="1"/>
          </p:cNvSpPr>
          <p:nvPr/>
        </p:nvSpPr>
        <p:spPr bwMode="auto">
          <a:xfrm>
            <a:off x="4140200" y="2420938"/>
            <a:ext cx="215900"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ru-RU"/>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622599"/>
                                        </p:tgtEl>
                                        <p:attrNameLst>
                                          <p:attrName>style.visibility</p:attrName>
                                        </p:attrNameLst>
                                      </p:cBhvr>
                                      <p:to>
                                        <p:strVal val="visible"/>
                                      </p:to>
                                    </p:set>
                                    <p:animEffect transition="in" filter="fade">
                                      <p:cBhvr>
                                        <p:cTn id="7" dur="1000"/>
                                        <p:tgtEl>
                                          <p:spTgt spid="622599"/>
                                        </p:tgtEl>
                                      </p:cBhvr>
                                    </p:animEffect>
                                    <p:anim calcmode="lin" valueType="num">
                                      <p:cBhvr>
                                        <p:cTn id="8" dur="1000" fill="hold"/>
                                        <p:tgtEl>
                                          <p:spTgt spid="622599"/>
                                        </p:tgtEl>
                                        <p:attrNameLst>
                                          <p:attrName>ppt_x</p:attrName>
                                        </p:attrNameLst>
                                      </p:cBhvr>
                                      <p:tavLst>
                                        <p:tav tm="0">
                                          <p:val>
                                            <p:strVal val="#ppt_x"/>
                                          </p:val>
                                        </p:tav>
                                        <p:tav tm="100000">
                                          <p:val>
                                            <p:strVal val="#ppt_x"/>
                                          </p:val>
                                        </p:tav>
                                      </p:tavLst>
                                    </p:anim>
                                    <p:anim calcmode="lin" valueType="num">
                                      <p:cBhvr>
                                        <p:cTn id="9" dur="1000" fill="hold"/>
                                        <p:tgtEl>
                                          <p:spTgt spid="622599"/>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nodeType="clickEffect">
                                  <p:stCondLst>
                                    <p:cond delay="0"/>
                                  </p:stCondLst>
                                  <p:childTnLst>
                                    <p:set>
                                      <p:cBhvr>
                                        <p:cTn id="13" dur="1" fill="hold">
                                          <p:stCondLst>
                                            <p:cond delay="0"/>
                                          </p:stCondLst>
                                        </p:cTn>
                                        <p:tgtEl>
                                          <p:spTgt spid="622600"/>
                                        </p:tgtEl>
                                        <p:attrNameLst>
                                          <p:attrName>style.visibility</p:attrName>
                                        </p:attrNameLst>
                                      </p:cBhvr>
                                      <p:to>
                                        <p:strVal val="visible"/>
                                      </p:to>
                                    </p:set>
                                    <p:anim calcmode="lin" valueType="num">
                                      <p:cBhvr>
                                        <p:cTn id="14" dur="500" fill="hold"/>
                                        <p:tgtEl>
                                          <p:spTgt spid="622600"/>
                                        </p:tgtEl>
                                        <p:attrNameLst>
                                          <p:attrName>ppt_w</p:attrName>
                                        </p:attrNameLst>
                                      </p:cBhvr>
                                      <p:tavLst>
                                        <p:tav tm="0">
                                          <p:val>
                                            <p:fltVal val="0"/>
                                          </p:val>
                                        </p:tav>
                                        <p:tav tm="100000">
                                          <p:val>
                                            <p:strVal val="#ppt_w"/>
                                          </p:val>
                                        </p:tav>
                                      </p:tavLst>
                                    </p:anim>
                                    <p:anim calcmode="lin" valueType="num">
                                      <p:cBhvr>
                                        <p:cTn id="15" dur="500" fill="hold"/>
                                        <p:tgtEl>
                                          <p:spTgt spid="622600"/>
                                        </p:tgtEl>
                                        <p:attrNameLst>
                                          <p:attrName>ppt_h</p:attrName>
                                        </p:attrNameLst>
                                      </p:cBhvr>
                                      <p:tavLst>
                                        <p:tav tm="0">
                                          <p:val>
                                            <p:fltVal val="0"/>
                                          </p:val>
                                        </p:tav>
                                        <p:tav tm="100000">
                                          <p:val>
                                            <p:strVal val="#ppt_h"/>
                                          </p:val>
                                        </p:tav>
                                      </p:tavLst>
                                    </p:anim>
                                    <p:animEffect transition="in" filter="fade">
                                      <p:cBhvr>
                                        <p:cTn id="16" dur="500"/>
                                        <p:tgtEl>
                                          <p:spTgt spid="622600"/>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0" fill="hold" nodeType="clickEffect">
                                  <p:stCondLst>
                                    <p:cond delay="0"/>
                                  </p:stCondLst>
                                  <p:childTnLst>
                                    <p:set>
                                      <p:cBhvr>
                                        <p:cTn id="20" dur="1" fill="hold">
                                          <p:stCondLst>
                                            <p:cond delay="0"/>
                                          </p:stCondLst>
                                        </p:cTn>
                                        <p:tgtEl>
                                          <p:spTgt spid="622601"/>
                                        </p:tgtEl>
                                        <p:attrNameLst>
                                          <p:attrName>style.visibility</p:attrName>
                                        </p:attrNameLst>
                                      </p:cBhvr>
                                      <p:to>
                                        <p:strVal val="visible"/>
                                      </p:to>
                                    </p:set>
                                    <p:anim calcmode="lin" valueType="num">
                                      <p:cBhvr>
                                        <p:cTn id="21" dur="500" fill="hold"/>
                                        <p:tgtEl>
                                          <p:spTgt spid="622601"/>
                                        </p:tgtEl>
                                        <p:attrNameLst>
                                          <p:attrName>ppt_w</p:attrName>
                                        </p:attrNameLst>
                                      </p:cBhvr>
                                      <p:tavLst>
                                        <p:tav tm="0">
                                          <p:val>
                                            <p:fltVal val="0"/>
                                          </p:val>
                                        </p:tav>
                                        <p:tav tm="100000">
                                          <p:val>
                                            <p:strVal val="#ppt_w"/>
                                          </p:val>
                                        </p:tav>
                                      </p:tavLst>
                                    </p:anim>
                                    <p:anim calcmode="lin" valueType="num">
                                      <p:cBhvr>
                                        <p:cTn id="22" dur="500" fill="hold"/>
                                        <p:tgtEl>
                                          <p:spTgt spid="622601"/>
                                        </p:tgtEl>
                                        <p:attrNameLst>
                                          <p:attrName>ppt_h</p:attrName>
                                        </p:attrNameLst>
                                      </p:cBhvr>
                                      <p:tavLst>
                                        <p:tav tm="0">
                                          <p:val>
                                            <p:fltVal val="0"/>
                                          </p:val>
                                        </p:tav>
                                        <p:tav tm="100000">
                                          <p:val>
                                            <p:strVal val="#ppt_h"/>
                                          </p:val>
                                        </p:tav>
                                      </p:tavLst>
                                    </p:anim>
                                    <p:animEffect transition="in" filter="fade">
                                      <p:cBhvr>
                                        <p:cTn id="23" dur="500"/>
                                        <p:tgtEl>
                                          <p:spTgt spid="6226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10"/>
          <p:cNvSpPr txBox="1">
            <a:spLocks noChangeArrowheads="1"/>
          </p:cNvSpPr>
          <p:nvPr/>
        </p:nvSpPr>
        <p:spPr bwMode="auto">
          <a:xfrm>
            <a:off x="0" y="2636838"/>
            <a:ext cx="9144000" cy="7794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Lucida Console" pitchFamily="49" charset="0"/>
              </a:defRPr>
            </a:lvl1pPr>
            <a:lvl2pPr marL="742950" indent="-285750" eaLnBrk="0" hangingPunct="0">
              <a:defRPr>
                <a:solidFill>
                  <a:schemeClr val="tx1"/>
                </a:solidFill>
                <a:latin typeface="Lucida Console" pitchFamily="49" charset="0"/>
              </a:defRPr>
            </a:lvl2pPr>
            <a:lvl3pPr marL="1143000" indent="-228600" eaLnBrk="0" hangingPunct="0">
              <a:defRPr>
                <a:solidFill>
                  <a:schemeClr val="tx1"/>
                </a:solidFill>
                <a:latin typeface="Lucida Console" pitchFamily="49" charset="0"/>
              </a:defRPr>
            </a:lvl3pPr>
            <a:lvl4pPr marL="1600200" indent="-228600" eaLnBrk="0" hangingPunct="0">
              <a:defRPr>
                <a:solidFill>
                  <a:schemeClr val="tx1"/>
                </a:solidFill>
                <a:latin typeface="Lucida Console" pitchFamily="49" charset="0"/>
              </a:defRPr>
            </a:lvl4pPr>
            <a:lvl5pPr marL="2057400" indent="-228600" eaLnBrk="0" hangingPunct="0">
              <a:defRPr>
                <a:solidFill>
                  <a:schemeClr val="tx1"/>
                </a:solidFill>
                <a:latin typeface="Lucida Console" pitchFamily="49" charset="0"/>
              </a:defRPr>
            </a:lvl5pPr>
            <a:lvl6pPr marL="2514600" indent="-228600" eaLnBrk="0" fontAlgn="base" hangingPunct="0">
              <a:spcBef>
                <a:spcPct val="0"/>
              </a:spcBef>
              <a:spcAft>
                <a:spcPct val="0"/>
              </a:spcAft>
              <a:defRPr>
                <a:solidFill>
                  <a:schemeClr val="tx1"/>
                </a:solidFill>
                <a:latin typeface="Lucida Console" pitchFamily="49" charset="0"/>
              </a:defRPr>
            </a:lvl6pPr>
            <a:lvl7pPr marL="2971800" indent="-228600" eaLnBrk="0" fontAlgn="base" hangingPunct="0">
              <a:spcBef>
                <a:spcPct val="0"/>
              </a:spcBef>
              <a:spcAft>
                <a:spcPct val="0"/>
              </a:spcAft>
              <a:defRPr>
                <a:solidFill>
                  <a:schemeClr val="tx1"/>
                </a:solidFill>
                <a:latin typeface="Lucida Console" pitchFamily="49" charset="0"/>
              </a:defRPr>
            </a:lvl7pPr>
            <a:lvl8pPr marL="3429000" indent="-228600" eaLnBrk="0" fontAlgn="base" hangingPunct="0">
              <a:spcBef>
                <a:spcPct val="0"/>
              </a:spcBef>
              <a:spcAft>
                <a:spcPct val="0"/>
              </a:spcAft>
              <a:defRPr>
                <a:solidFill>
                  <a:schemeClr val="tx1"/>
                </a:solidFill>
                <a:latin typeface="Lucida Console" pitchFamily="49" charset="0"/>
              </a:defRPr>
            </a:lvl8pPr>
            <a:lvl9pPr marL="3886200" indent="-228600" eaLnBrk="0" fontAlgn="base" hangingPunct="0">
              <a:spcBef>
                <a:spcPct val="0"/>
              </a:spcBef>
              <a:spcAft>
                <a:spcPct val="0"/>
              </a:spcAft>
              <a:defRPr>
                <a:solidFill>
                  <a:schemeClr val="tx1"/>
                </a:solidFill>
                <a:latin typeface="Lucida Console" pitchFamily="49" charset="0"/>
              </a:defRPr>
            </a:lvl9pPr>
          </a:lstStyle>
          <a:p>
            <a:pPr eaLnBrk="1" hangingPunct="1">
              <a:spcBef>
                <a:spcPct val="50000"/>
              </a:spcBef>
            </a:pPr>
            <a:endParaRPr lang="ru-RU" altLang="ru-RU">
              <a:latin typeface="Arial" charset="0"/>
            </a:endParaRPr>
          </a:p>
          <a:p>
            <a:pPr eaLnBrk="1" hangingPunct="1">
              <a:spcBef>
                <a:spcPct val="50000"/>
              </a:spcBef>
            </a:pPr>
            <a:endParaRPr lang="ru-RU" altLang="ru-RU">
              <a:latin typeface="Arial" charset="0"/>
            </a:endParaRPr>
          </a:p>
        </p:txBody>
      </p:sp>
      <p:sp>
        <p:nvSpPr>
          <p:cNvPr id="7179" name="Text Box 11"/>
          <p:cNvSpPr txBox="1">
            <a:spLocks noChangeArrowheads="1"/>
          </p:cNvSpPr>
          <p:nvPr/>
        </p:nvSpPr>
        <p:spPr bwMode="auto">
          <a:xfrm>
            <a:off x="0" y="333375"/>
            <a:ext cx="9144000" cy="1235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Lucida Console" pitchFamily="49" charset="0"/>
              </a:defRPr>
            </a:lvl1pPr>
            <a:lvl2pPr marL="742950" indent="-285750" eaLnBrk="0" hangingPunct="0">
              <a:defRPr>
                <a:solidFill>
                  <a:schemeClr val="tx1"/>
                </a:solidFill>
                <a:latin typeface="Lucida Console" pitchFamily="49" charset="0"/>
              </a:defRPr>
            </a:lvl2pPr>
            <a:lvl3pPr marL="1143000" indent="-228600" eaLnBrk="0" hangingPunct="0">
              <a:defRPr>
                <a:solidFill>
                  <a:schemeClr val="tx1"/>
                </a:solidFill>
                <a:latin typeface="Lucida Console" pitchFamily="49" charset="0"/>
              </a:defRPr>
            </a:lvl3pPr>
            <a:lvl4pPr marL="1600200" indent="-228600" eaLnBrk="0" hangingPunct="0">
              <a:defRPr>
                <a:solidFill>
                  <a:schemeClr val="tx1"/>
                </a:solidFill>
                <a:latin typeface="Lucida Console" pitchFamily="49" charset="0"/>
              </a:defRPr>
            </a:lvl4pPr>
            <a:lvl5pPr marL="2057400" indent="-228600" eaLnBrk="0" hangingPunct="0">
              <a:defRPr>
                <a:solidFill>
                  <a:schemeClr val="tx1"/>
                </a:solidFill>
                <a:latin typeface="Lucida Console" pitchFamily="49" charset="0"/>
              </a:defRPr>
            </a:lvl5pPr>
            <a:lvl6pPr marL="2514600" indent="-228600" eaLnBrk="0" fontAlgn="base" hangingPunct="0">
              <a:spcBef>
                <a:spcPct val="0"/>
              </a:spcBef>
              <a:spcAft>
                <a:spcPct val="0"/>
              </a:spcAft>
              <a:defRPr>
                <a:solidFill>
                  <a:schemeClr val="tx1"/>
                </a:solidFill>
                <a:latin typeface="Lucida Console" pitchFamily="49" charset="0"/>
              </a:defRPr>
            </a:lvl6pPr>
            <a:lvl7pPr marL="2971800" indent="-228600" eaLnBrk="0" fontAlgn="base" hangingPunct="0">
              <a:spcBef>
                <a:spcPct val="0"/>
              </a:spcBef>
              <a:spcAft>
                <a:spcPct val="0"/>
              </a:spcAft>
              <a:defRPr>
                <a:solidFill>
                  <a:schemeClr val="tx1"/>
                </a:solidFill>
                <a:latin typeface="Lucida Console" pitchFamily="49" charset="0"/>
              </a:defRPr>
            </a:lvl7pPr>
            <a:lvl8pPr marL="3429000" indent="-228600" eaLnBrk="0" fontAlgn="base" hangingPunct="0">
              <a:spcBef>
                <a:spcPct val="0"/>
              </a:spcBef>
              <a:spcAft>
                <a:spcPct val="0"/>
              </a:spcAft>
              <a:defRPr>
                <a:solidFill>
                  <a:schemeClr val="tx1"/>
                </a:solidFill>
                <a:latin typeface="Lucida Console" pitchFamily="49" charset="0"/>
              </a:defRPr>
            </a:lvl8pPr>
            <a:lvl9pPr marL="3886200" indent="-228600" eaLnBrk="0" fontAlgn="base" hangingPunct="0">
              <a:spcBef>
                <a:spcPct val="0"/>
              </a:spcBef>
              <a:spcAft>
                <a:spcPct val="0"/>
              </a:spcAft>
              <a:defRPr>
                <a:solidFill>
                  <a:schemeClr val="tx1"/>
                </a:solidFill>
                <a:latin typeface="Lucida Console" pitchFamily="49" charset="0"/>
              </a:defRPr>
            </a:lvl9pPr>
          </a:lstStyle>
          <a:p>
            <a:pPr eaLnBrk="1" hangingPunct="1">
              <a:spcBef>
                <a:spcPct val="50000"/>
              </a:spcBef>
            </a:pPr>
            <a:r>
              <a:rPr lang="ru-RU" altLang="ru-RU" sz="2800">
                <a:latin typeface="Arial" charset="0"/>
              </a:rPr>
              <a:t> </a:t>
            </a:r>
            <a:r>
              <a:rPr lang="ru-RU" altLang="ru-RU" sz="3000" i="1">
                <a:latin typeface="Arial" charset="0"/>
              </a:rPr>
              <a:t>3. Третий закон</a:t>
            </a:r>
          </a:p>
          <a:p>
            <a:pPr eaLnBrk="1" hangingPunct="1">
              <a:spcBef>
                <a:spcPct val="50000"/>
              </a:spcBef>
            </a:pPr>
            <a:endParaRPr lang="ru-RU" altLang="ru-RU" sz="3000" i="1">
              <a:latin typeface="Arial" charset="0"/>
            </a:endParaRPr>
          </a:p>
        </p:txBody>
      </p:sp>
      <p:pic>
        <p:nvPicPr>
          <p:cNvPr id="7180" name="Picture 12" descr="Untitled-7copy"/>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196975"/>
            <a:ext cx="9144000" cy="2160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181" name="Text Box 13"/>
          <p:cNvSpPr txBox="1">
            <a:spLocks noChangeArrowheads="1"/>
          </p:cNvSpPr>
          <p:nvPr/>
        </p:nvSpPr>
        <p:spPr bwMode="auto">
          <a:xfrm>
            <a:off x="0" y="3860800"/>
            <a:ext cx="9144000" cy="1943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Lucida Console" pitchFamily="49" charset="0"/>
              </a:defRPr>
            </a:lvl1pPr>
            <a:lvl2pPr marL="742950" indent="-285750" eaLnBrk="0" hangingPunct="0">
              <a:defRPr>
                <a:solidFill>
                  <a:schemeClr val="tx1"/>
                </a:solidFill>
                <a:latin typeface="Lucida Console" pitchFamily="49" charset="0"/>
              </a:defRPr>
            </a:lvl2pPr>
            <a:lvl3pPr marL="1143000" indent="-228600" eaLnBrk="0" hangingPunct="0">
              <a:defRPr>
                <a:solidFill>
                  <a:schemeClr val="tx1"/>
                </a:solidFill>
                <a:latin typeface="Lucida Console" pitchFamily="49" charset="0"/>
              </a:defRPr>
            </a:lvl3pPr>
            <a:lvl4pPr marL="1600200" indent="-228600" eaLnBrk="0" hangingPunct="0">
              <a:defRPr>
                <a:solidFill>
                  <a:schemeClr val="tx1"/>
                </a:solidFill>
                <a:latin typeface="Lucida Console" pitchFamily="49" charset="0"/>
              </a:defRPr>
            </a:lvl4pPr>
            <a:lvl5pPr marL="2057400" indent="-228600" eaLnBrk="0" hangingPunct="0">
              <a:defRPr>
                <a:solidFill>
                  <a:schemeClr val="tx1"/>
                </a:solidFill>
                <a:latin typeface="Lucida Console" pitchFamily="49" charset="0"/>
              </a:defRPr>
            </a:lvl5pPr>
            <a:lvl6pPr marL="2514600" indent="-228600" eaLnBrk="0" fontAlgn="base" hangingPunct="0">
              <a:spcBef>
                <a:spcPct val="0"/>
              </a:spcBef>
              <a:spcAft>
                <a:spcPct val="0"/>
              </a:spcAft>
              <a:defRPr>
                <a:solidFill>
                  <a:schemeClr val="tx1"/>
                </a:solidFill>
                <a:latin typeface="Lucida Console" pitchFamily="49" charset="0"/>
              </a:defRPr>
            </a:lvl6pPr>
            <a:lvl7pPr marL="2971800" indent="-228600" eaLnBrk="0" fontAlgn="base" hangingPunct="0">
              <a:spcBef>
                <a:spcPct val="0"/>
              </a:spcBef>
              <a:spcAft>
                <a:spcPct val="0"/>
              </a:spcAft>
              <a:defRPr>
                <a:solidFill>
                  <a:schemeClr val="tx1"/>
                </a:solidFill>
                <a:latin typeface="Lucida Console" pitchFamily="49" charset="0"/>
              </a:defRPr>
            </a:lvl7pPr>
            <a:lvl8pPr marL="3429000" indent="-228600" eaLnBrk="0" fontAlgn="base" hangingPunct="0">
              <a:spcBef>
                <a:spcPct val="0"/>
              </a:spcBef>
              <a:spcAft>
                <a:spcPct val="0"/>
              </a:spcAft>
              <a:defRPr>
                <a:solidFill>
                  <a:schemeClr val="tx1"/>
                </a:solidFill>
                <a:latin typeface="Lucida Console" pitchFamily="49" charset="0"/>
              </a:defRPr>
            </a:lvl8pPr>
            <a:lvl9pPr marL="3886200" indent="-228600" eaLnBrk="0" fontAlgn="base" hangingPunct="0">
              <a:spcBef>
                <a:spcPct val="0"/>
              </a:spcBef>
              <a:spcAft>
                <a:spcPct val="0"/>
              </a:spcAft>
              <a:defRPr>
                <a:solidFill>
                  <a:schemeClr val="tx1"/>
                </a:solidFill>
                <a:latin typeface="Lucida Console" pitchFamily="49" charset="0"/>
              </a:defRPr>
            </a:lvl9pPr>
          </a:lstStyle>
          <a:p>
            <a:pPr eaLnBrk="1" hangingPunct="1">
              <a:spcBef>
                <a:spcPct val="50000"/>
              </a:spcBef>
            </a:pPr>
            <a:r>
              <a:rPr lang="ru-RU" altLang="ru-RU" sz="2700">
                <a:latin typeface="Monotype Corsiva" pitchFamily="66" charset="0"/>
              </a:rPr>
              <a:t>       Силы, с которыми тела действуют друг на друга, равны по модулю и направлены вдоль одной прямой в противоположные стороны.</a:t>
            </a:r>
          </a:p>
          <a:p>
            <a:pPr eaLnBrk="1" hangingPunct="1">
              <a:spcBef>
                <a:spcPct val="50000"/>
              </a:spcBef>
            </a:pPr>
            <a:endParaRPr lang="ru-RU" altLang="ru-RU" sz="2700">
              <a:latin typeface="Monotype Corsiva" pitchFamily="66" charset="0"/>
            </a:endParaRPr>
          </a:p>
        </p:txBody>
      </p:sp>
      <p:pic>
        <p:nvPicPr>
          <p:cNvPr id="7183" name="Picture 15" descr="Untitled-8 copy"/>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916238" y="5084763"/>
            <a:ext cx="2808287" cy="1262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7179">
                                            <p:txEl>
                                              <p:pRg st="0" end="0"/>
                                            </p:txEl>
                                          </p:spTgt>
                                        </p:tgtEl>
                                        <p:attrNameLst>
                                          <p:attrName>style.visibility</p:attrName>
                                        </p:attrNameLst>
                                      </p:cBhvr>
                                      <p:to>
                                        <p:strVal val="visible"/>
                                      </p:to>
                                    </p:set>
                                    <p:animEffect transition="in" filter="circle(in)">
                                      <p:cBhvr>
                                        <p:cTn id="7" dur="2000"/>
                                        <p:tgtEl>
                                          <p:spTgt spid="717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nodeType="clickEffect">
                                  <p:stCondLst>
                                    <p:cond delay="0"/>
                                  </p:stCondLst>
                                  <p:childTnLst>
                                    <p:set>
                                      <p:cBhvr>
                                        <p:cTn id="11" dur="1" fill="hold">
                                          <p:stCondLst>
                                            <p:cond delay="0"/>
                                          </p:stCondLst>
                                        </p:cTn>
                                        <p:tgtEl>
                                          <p:spTgt spid="7180"/>
                                        </p:tgtEl>
                                        <p:attrNameLst>
                                          <p:attrName>style.visibility</p:attrName>
                                        </p:attrNameLst>
                                      </p:cBhvr>
                                      <p:to>
                                        <p:strVal val="visible"/>
                                      </p:to>
                                    </p:set>
                                    <p:animEffect transition="in" filter="fade">
                                      <p:cBhvr>
                                        <p:cTn id="12" dur="1000"/>
                                        <p:tgtEl>
                                          <p:spTgt spid="7180"/>
                                        </p:tgtEl>
                                      </p:cBhvr>
                                    </p:animEffect>
                                    <p:anim calcmode="lin" valueType="num">
                                      <p:cBhvr>
                                        <p:cTn id="13" dur="1000" fill="hold"/>
                                        <p:tgtEl>
                                          <p:spTgt spid="7180"/>
                                        </p:tgtEl>
                                        <p:attrNameLst>
                                          <p:attrName>ppt_x</p:attrName>
                                        </p:attrNameLst>
                                      </p:cBhvr>
                                      <p:tavLst>
                                        <p:tav tm="0">
                                          <p:val>
                                            <p:strVal val="#ppt_x"/>
                                          </p:val>
                                        </p:tav>
                                        <p:tav tm="100000">
                                          <p:val>
                                            <p:strVal val="#ppt_x"/>
                                          </p:val>
                                        </p:tav>
                                      </p:tavLst>
                                    </p:anim>
                                    <p:anim calcmode="lin" valueType="num">
                                      <p:cBhvr>
                                        <p:cTn id="14" dur="1000" fill="hold"/>
                                        <p:tgtEl>
                                          <p:spTgt spid="7180"/>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6" presetClass="entr" presetSubtype="16" fill="hold" nodeType="clickEffect">
                                  <p:stCondLst>
                                    <p:cond delay="0"/>
                                  </p:stCondLst>
                                  <p:childTnLst>
                                    <p:set>
                                      <p:cBhvr>
                                        <p:cTn id="18" dur="1" fill="hold">
                                          <p:stCondLst>
                                            <p:cond delay="0"/>
                                          </p:stCondLst>
                                        </p:cTn>
                                        <p:tgtEl>
                                          <p:spTgt spid="7181">
                                            <p:txEl>
                                              <p:pRg st="0" end="0"/>
                                            </p:txEl>
                                          </p:spTgt>
                                        </p:tgtEl>
                                        <p:attrNameLst>
                                          <p:attrName>style.visibility</p:attrName>
                                        </p:attrNameLst>
                                      </p:cBhvr>
                                      <p:to>
                                        <p:strVal val="visible"/>
                                      </p:to>
                                    </p:set>
                                    <p:animEffect transition="in" filter="circle(in)">
                                      <p:cBhvr>
                                        <p:cTn id="19" dur="2000"/>
                                        <p:tgtEl>
                                          <p:spTgt spid="7181">
                                            <p:txEl>
                                              <p:pRg st="0" end="0"/>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6" presetClass="entr" presetSubtype="26" fill="hold" nodeType="clickEffect">
                                  <p:stCondLst>
                                    <p:cond delay="0"/>
                                  </p:stCondLst>
                                  <p:childTnLst>
                                    <p:set>
                                      <p:cBhvr>
                                        <p:cTn id="23" dur="1" fill="hold">
                                          <p:stCondLst>
                                            <p:cond delay="0"/>
                                          </p:stCondLst>
                                        </p:cTn>
                                        <p:tgtEl>
                                          <p:spTgt spid="7183"/>
                                        </p:tgtEl>
                                        <p:attrNameLst>
                                          <p:attrName>style.visibility</p:attrName>
                                        </p:attrNameLst>
                                      </p:cBhvr>
                                      <p:to>
                                        <p:strVal val="visible"/>
                                      </p:to>
                                    </p:set>
                                    <p:animEffect transition="in" filter="barn(inHorizontal)">
                                      <p:cBhvr>
                                        <p:cTn id="24" dur="500"/>
                                        <p:tgtEl>
                                          <p:spTgt spid="71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47" name="Text Box 55"/>
          <p:cNvSpPr txBox="1">
            <a:spLocks noChangeArrowheads="1"/>
          </p:cNvSpPr>
          <p:nvPr/>
        </p:nvSpPr>
        <p:spPr bwMode="auto">
          <a:xfrm>
            <a:off x="323850" y="0"/>
            <a:ext cx="8135938" cy="549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Lucida Console" pitchFamily="49" charset="0"/>
              </a:defRPr>
            </a:lvl1pPr>
            <a:lvl2pPr marL="742950" indent="-285750" eaLnBrk="0" hangingPunct="0">
              <a:defRPr>
                <a:solidFill>
                  <a:schemeClr val="tx1"/>
                </a:solidFill>
                <a:latin typeface="Lucida Console" pitchFamily="49" charset="0"/>
              </a:defRPr>
            </a:lvl2pPr>
            <a:lvl3pPr marL="1143000" indent="-228600" eaLnBrk="0" hangingPunct="0">
              <a:defRPr>
                <a:solidFill>
                  <a:schemeClr val="tx1"/>
                </a:solidFill>
                <a:latin typeface="Lucida Console" pitchFamily="49" charset="0"/>
              </a:defRPr>
            </a:lvl3pPr>
            <a:lvl4pPr marL="1600200" indent="-228600" eaLnBrk="0" hangingPunct="0">
              <a:defRPr>
                <a:solidFill>
                  <a:schemeClr val="tx1"/>
                </a:solidFill>
                <a:latin typeface="Lucida Console" pitchFamily="49" charset="0"/>
              </a:defRPr>
            </a:lvl4pPr>
            <a:lvl5pPr marL="2057400" indent="-228600" eaLnBrk="0" hangingPunct="0">
              <a:defRPr>
                <a:solidFill>
                  <a:schemeClr val="tx1"/>
                </a:solidFill>
                <a:latin typeface="Lucida Console" pitchFamily="49" charset="0"/>
              </a:defRPr>
            </a:lvl5pPr>
            <a:lvl6pPr marL="2514600" indent="-228600" eaLnBrk="0" fontAlgn="base" hangingPunct="0">
              <a:spcBef>
                <a:spcPct val="0"/>
              </a:spcBef>
              <a:spcAft>
                <a:spcPct val="0"/>
              </a:spcAft>
              <a:defRPr>
                <a:solidFill>
                  <a:schemeClr val="tx1"/>
                </a:solidFill>
                <a:latin typeface="Lucida Console" pitchFamily="49" charset="0"/>
              </a:defRPr>
            </a:lvl6pPr>
            <a:lvl7pPr marL="2971800" indent="-228600" eaLnBrk="0" fontAlgn="base" hangingPunct="0">
              <a:spcBef>
                <a:spcPct val="0"/>
              </a:spcBef>
              <a:spcAft>
                <a:spcPct val="0"/>
              </a:spcAft>
              <a:defRPr>
                <a:solidFill>
                  <a:schemeClr val="tx1"/>
                </a:solidFill>
                <a:latin typeface="Lucida Console" pitchFamily="49" charset="0"/>
              </a:defRPr>
            </a:lvl7pPr>
            <a:lvl8pPr marL="3429000" indent="-228600" eaLnBrk="0" fontAlgn="base" hangingPunct="0">
              <a:spcBef>
                <a:spcPct val="0"/>
              </a:spcBef>
              <a:spcAft>
                <a:spcPct val="0"/>
              </a:spcAft>
              <a:defRPr>
                <a:solidFill>
                  <a:schemeClr val="tx1"/>
                </a:solidFill>
                <a:latin typeface="Lucida Console" pitchFamily="49" charset="0"/>
              </a:defRPr>
            </a:lvl8pPr>
            <a:lvl9pPr marL="3886200" indent="-228600" eaLnBrk="0" fontAlgn="base" hangingPunct="0">
              <a:spcBef>
                <a:spcPct val="0"/>
              </a:spcBef>
              <a:spcAft>
                <a:spcPct val="0"/>
              </a:spcAft>
              <a:defRPr>
                <a:solidFill>
                  <a:schemeClr val="tx1"/>
                </a:solidFill>
                <a:latin typeface="Lucida Console" pitchFamily="49" charset="0"/>
              </a:defRPr>
            </a:lvl9pPr>
          </a:lstStyle>
          <a:p>
            <a:pPr eaLnBrk="1" hangingPunct="1">
              <a:spcBef>
                <a:spcPct val="50000"/>
              </a:spcBef>
            </a:pPr>
            <a:r>
              <a:rPr lang="ru-RU" altLang="ru-RU" sz="2800">
                <a:latin typeface="Arial" charset="0"/>
              </a:rPr>
              <a:t>                                </a:t>
            </a:r>
            <a:r>
              <a:rPr lang="ru-RU" altLang="ru-RU" sz="3000" i="1">
                <a:latin typeface="Arial" charset="0"/>
              </a:rPr>
              <a:t>Примеры</a:t>
            </a:r>
          </a:p>
        </p:txBody>
      </p:sp>
      <p:pic>
        <p:nvPicPr>
          <p:cNvPr id="8248" name="Picture 56" descr="Untitled-9 copy"/>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23850" y="620713"/>
            <a:ext cx="8496300" cy="6053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8247"/>
                                        </p:tgtEl>
                                        <p:attrNameLst>
                                          <p:attrName>style.visibility</p:attrName>
                                        </p:attrNameLst>
                                      </p:cBhvr>
                                      <p:to>
                                        <p:strVal val="visible"/>
                                      </p:to>
                                    </p:set>
                                    <p:anim calcmode="lin" valueType="num">
                                      <p:cBhvr>
                                        <p:cTn id="7" dur="500" fill="hold"/>
                                        <p:tgtEl>
                                          <p:spTgt spid="824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8247"/>
                                        </p:tgtEl>
                                        <p:attrNameLst>
                                          <p:attrName>ppt_y</p:attrName>
                                        </p:attrNameLst>
                                      </p:cBhvr>
                                      <p:tavLst>
                                        <p:tav tm="0">
                                          <p:val>
                                            <p:strVal val="#ppt_y"/>
                                          </p:val>
                                        </p:tav>
                                        <p:tav tm="100000">
                                          <p:val>
                                            <p:strVal val="#ppt_y"/>
                                          </p:val>
                                        </p:tav>
                                      </p:tavLst>
                                    </p:anim>
                                    <p:anim calcmode="lin" valueType="num">
                                      <p:cBhvr>
                                        <p:cTn id="9" dur="500" fill="hold"/>
                                        <p:tgtEl>
                                          <p:spTgt spid="824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824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8247"/>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52" presetClass="entr" presetSubtype="0" fill="hold" nodeType="clickEffect">
                                  <p:stCondLst>
                                    <p:cond delay="0"/>
                                  </p:stCondLst>
                                  <p:childTnLst>
                                    <p:set>
                                      <p:cBhvr>
                                        <p:cTn id="15" dur="1" fill="hold">
                                          <p:stCondLst>
                                            <p:cond delay="0"/>
                                          </p:stCondLst>
                                        </p:cTn>
                                        <p:tgtEl>
                                          <p:spTgt spid="8248"/>
                                        </p:tgtEl>
                                        <p:attrNameLst>
                                          <p:attrName>style.visibility</p:attrName>
                                        </p:attrNameLst>
                                      </p:cBhvr>
                                      <p:to>
                                        <p:strVal val="visible"/>
                                      </p:to>
                                    </p:set>
                                    <p:animScale>
                                      <p:cBhvr>
                                        <p:cTn id="16" dur="1000" decel="50000" fill="hold">
                                          <p:stCondLst>
                                            <p:cond delay="0"/>
                                          </p:stCondLst>
                                        </p:cTn>
                                        <p:tgtEl>
                                          <p:spTgt spid="824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7" dur="1000" decel="50000" fill="hold">
                                          <p:stCondLst>
                                            <p:cond delay="0"/>
                                          </p:stCondLst>
                                        </p:cTn>
                                        <p:tgtEl>
                                          <p:spTgt spid="8248"/>
                                        </p:tgtEl>
                                        <p:attrNameLst>
                                          <p:attrName>ppt_x</p:attrName>
                                          <p:attrName>ppt_y</p:attrName>
                                        </p:attrNameLst>
                                      </p:cBhvr>
                                    </p:animMotion>
                                    <p:animEffect transition="in" filter="fade">
                                      <p:cBhvr>
                                        <p:cTn id="18" dur="1000"/>
                                        <p:tgtEl>
                                          <p:spTgt spid="82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47"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7.8|1.3"/>
</p:tagLst>
</file>

<file path=ppt/tags/tag2.xml><?xml version="1.0" encoding="utf-8"?>
<p:tagLst xmlns:a="http://schemas.openxmlformats.org/drawingml/2006/main" xmlns:r="http://schemas.openxmlformats.org/officeDocument/2006/relationships" xmlns:p="http://schemas.openxmlformats.org/presentationml/2006/main">
  <p:tag name="TIMING" val="|0.5|1"/>
</p:tagLst>
</file>

<file path=ppt/theme/theme1.xml><?xml version="1.0" encoding="utf-8"?>
<a:theme xmlns:a="http://schemas.openxmlformats.org/drawingml/2006/main" name="Текстура">
  <a:themeElements>
    <a:clrScheme name="Текстура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Текстура">
      <a:majorFont>
        <a:latin typeface="Tahoma"/>
        <a:ea typeface=""/>
        <a:cs typeface=""/>
      </a:majorFont>
      <a:minorFont>
        <a:latin typeface="Tahoma"/>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Текстура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Текстура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Текстура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Текстура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Текстура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Текстура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Текстура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Текстура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Textured</Template>
  <TotalTime>1203</TotalTime>
  <Words>3275</Words>
  <Application>Microsoft Office PowerPoint</Application>
  <PresentationFormat>Экран (4:3)</PresentationFormat>
  <Paragraphs>450</Paragraphs>
  <Slides>50</Slides>
  <Notes>9</Notes>
  <HiddenSlides>0</HiddenSlides>
  <MMClips>0</MMClips>
  <ScaleCrop>false</ScaleCrop>
  <HeadingPairs>
    <vt:vector size="6" baseType="variant">
      <vt:variant>
        <vt:lpstr>Тема</vt:lpstr>
      </vt:variant>
      <vt:variant>
        <vt:i4>1</vt:i4>
      </vt:variant>
      <vt:variant>
        <vt:lpstr>Внедренные серверы OLE</vt:lpstr>
      </vt:variant>
      <vt:variant>
        <vt:i4>2</vt:i4>
      </vt:variant>
      <vt:variant>
        <vt:lpstr>Заголовки слайдов</vt:lpstr>
      </vt:variant>
      <vt:variant>
        <vt:i4>50</vt:i4>
      </vt:variant>
    </vt:vector>
  </HeadingPairs>
  <TitlesOfParts>
    <vt:vector size="53" baseType="lpstr">
      <vt:lpstr>Текстура</vt:lpstr>
      <vt:lpstr>Формула</vt:lpstr>
      <vt:lpstr>Microsoft Equation 3.0</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Закон всемирного тяготения</vt:lpstr>
      <vt:lpstr>Слайд 12</vt:lpstr>
      <vt:lpstr>Условия применимости закона всемирного тяготения: </vt:lpstr>
      <vt:lpstr>Сила тяжести</vt:lpstr>
      <vt:lpstr>Движение искусственных спутников. Расчет первой космической скорости. </vt:lpstr>
      <vt:lpstr>Слайд 16</vt:lpstr>
      <vt:lpstr>Слайд 17</vt:lpstr>
      <vt:lpstr>Гравитационной «тени» нет.</vt:lpstr>
      <vt:lpstr>Слайд 19</vt:lpstr>
      <vt:lpstr>Слайд 20</vt:lpstr>
      <vt:lpstr>Слайд 21</vt:lpstr>
      <vt:lpstr>Закон Гука</vt:lpstr>
      <vt:lpstr> Вес тела </vt:lpstr>
      <vt:lpstr>Вес тела на горизонтальной поверхности при отсутствии ускорения.</vt:lpstr>
      <vt:lpstr>Вес тела, движущегося с ускорением по вертикали вверх</vt:lpstr>
      <vt:lpstr>Вес тела, движущегося с ускорением по вертикали (ускорение направлено вниз). </vt:lpstr>
      <vt:lpstr>Невесомость</vt:lpstr>
      <vt:lpstr>Слайд 28</vt:lpstr>
      <vt:lpstr>Сила трения</vt:lpstr>
      <vt:lpstr>Сила трения . Природа и виды сил трения.</vt:lpstr>
      <vt:lpstr>Природа трения   </vt:lpstr>
      <vt:lpstr>Слайд 32</vt:lpstr>
      <vt:lpstr>Слайд 33</vt:lpstr>
      <vt:lpstr>Трение покоя</vt:lpstr>
      <vt:lpstr>Слайд 35</vt:lpstr>
      <vt:lpstr>Трение скольжения</vt:lpstr>
      <vt:lpstr>Слайд 37</vt:lpstr>
      <vt:lpstr>Слайд 38</vt:lpstr>
      <vt:lpstr>Слайд 39</vt:lpstr>
      <vt:lpstr>Слайд 40</vt:lpstr>
      <vt:lpstr>Сила сопротивления при движении тел в жидкостях и газах</vt:lpstr>
      <vt:lpstr>Слайд 42</vt:lpstr>
      <vt:lpstr>Слайд 43</vt:lpstr>
      <vt:lpstr>Слайд 44</vt:lpstr>
      <vt:lpstr>Слайд 45</vt:lpstr>
      <vt:lpstr>Слайд 46</vt:lpstr>
      <vt:lpstr>Слайд 47</vt:lpstr>
      <vt:lpstr>Экспериментальное задание. Изучение силы трения покоя.</vt:lpstr>
      <vt:lpstr>Слайд 49</vt:lpstr>
      <vt:lpstr>Слайд 50</vt:lpstr>
    </vt:vector>
  </TitlesOfParts>
  <Company>Дом</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Виталий</dc:creator>
  <cp:lastModifiedBy>Natalya</cp:lastModifiedBy>
  <cp:revision>35</cp:revision>
  <dcterms:created xsi:type="dcterms:W3CDTF">2007-10-24T11:05:37Z</dcterms:created>
  <dcterms:modified xsi:type="dcterms:W3CDTF">2018-02-25T10:06:04Z</dcterms:modified>
</cp:coreProperties>
</file>