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68" r:id="rId2"/>
    <p:sldId id="266" r:id="rId3"/>
    <p:sldId id="258" r:id="rId4"/>
    <p:sldId id="259" r:id="rId5"/>
    <p:sldId id="270" r:id="rId6"/>
    <p:sldId id="260" r:id="rId7"/>
    <p:sldId id="269" r:id="rId8"/>
    <p:sldId id="261" r:id="rId9"/>
    <p:sldId id="262" r:id="rId10"/>
    <p:sldId id="263" r:id="rId11"/>
    <p:sldId id="264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F9F7C27-9A7D-490B-88B6-7D3919F6B6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575719D-737B-411D-9FF5-99A674DCEC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B73614-9088-41CB-BDA9-DE40DCEAF9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6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16DC127-947A-45A9-9C7E-D55397FC86BB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F5038E-1864-4A2C-B317-3B089121C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4%D0%B8%D0%B7%D0%B8%D1%87%D0%B5%D1%81%D0%BA%D0%BE%D0%B5_%D1%82%D0%B5%D0%BB%D0%BE" TargetMode="External"/><Relationship Id="rId2" Type="http://schemas.openxmlformats.org/officeDocument/2006/relationships/hyperlink" Target="https://ru.wikipedia.org/wiki/%D0%94%D0%B5%D1%84%D0%BE%D1%80%D0%BC%D0%B0%D1%86%D0%B8%D1%8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A1%D0%B8%D0%BB%D0%B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357167"/>
            <a:ext cx="9001156" cy="30003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Муниципальное бюджетное общеобразовательное учреждение </a:t>
            </a:r>
            <a:b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Кощинская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средняя школа</a:t>
            </a:r>
            <a:b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Смоленского района Смоленской  области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6000" dirty="0" smtClean="0">
                <a:solidFill>
                  <a:schemeClr val="accent1">
                    <a:lumMod val="50000"/>
                  </a:schemeClr>
                </a:solidFill>
              </a:rPr>
              <a:t>Закон Гука</a:t>
            </a:r>
            <a:endParaRPr lang="ru-RU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4876" y="3857628"/>
            <a:ext cx="4214842" cy="1214446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/>
              <a:t>Выполнила: ученица 10 класса</a:t>
            </a:r>
          </a:p>
          <a:p>
            <a:pPr algn="l"/>
            <a:r>
              <a:rPr lang="ru-RU" sz="2000" dirty="0" smtClean="0"/>
              <a:t>Корой Валерия</a:t>
            </a:r>
          </a:p>
          <a:p>
            <a:pPr algn="l"/>
            <a:r>
              <a:rPr lang="ru-RU" sz="2000" dirty="0" smtClean="0"/>
              <a:t>Учитель: </a:t>
            </a:r>
            <a:r>
              <a:rPr lang="ru-RU" sz="2000" dirty="0" err="1" smtClean="0"/>
              <a:t>А.Н.Барнев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6000" b="1" dirty="0">
                <a:solidFill>
                  <a:schemeClr val="accent1"/>
                </a:solidFill>
              </a:rPr>
              <a:t>Закон Гука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ru-RU" sz="2800" dirty="0">
              <a:solidFill>
                <a:schemeClr val="accent1"/>
              </a:solidFill>
            </a:endParaRPr>
          </a:p>
          <a:p>
            <a:r>
              <a:rPr lang="ru-RU" sz="2800" b="1" dirty="0"/>
              <a:t>Сила упругости по </a:t>
            </a:r>
            <a:r>
              <a:rPr lang="ru-RU" b="1" dirty="0"/>
              <a:t>модулю </a:t>
            </a:r>
            <a:r>
              <a:rPr lang="ru-RU" sz="2800" b="1" dirty="0"/>
              <a:t>при упругой деформации прямо пропорциональна удлинению тела (пружины)</a:t>
            </a:r>
          </a:p>
        </p:txBody>
      </p:sp>
      <p:pic>
        <p:nvPicPr>
          <p:cNvPr id="13319" name="Picture 7" descr="Новый рисунок (8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57752" y="3000372"/>
            <a:ext cx="4038600" cy="12874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6" name="Picture 8" descr="hooke_robert_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282" y="198126"/>
            <a:ext cx="4286280" cy="5405736"/>
          </a:xfrm>
          <a:noFill/>
          <a:ln/>
        </p:spPr>
      </p:pic>
      <p:sp>
        <p:nvSpPr>
          <p:cNvPr id="17415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929190" y="1785927"/>
            <a:ext cx="3571900" cy="4379924"/>
          </a:xfrm>
        </p:spPr>
        <p:txBody>
          <a:bodyPr/>
          <a:lstStyle/>
          <a:p>
            <a:pPr>
              <a:buFontTx/>
              <a:buNone/>
            </a:pPr>
            <a:r>
              <a:rPr lang="ru-RU" sz="2000" dirty="0"/>
              <a:t>     Роберт Гук родился 18 июля 1635 г. В местечке </a:t>
            </a:r>
            <a:r>
              <a:rPr lang="ru-RU" sz="2000" dirty="0" err="1"/>
              <a:t>Фрешуотер</a:t>
            </a:r>
            <a:r>
              <a:rPr lang="ru-RU" sz="2000" dirty="0"/>
              <a:t> на английском острове Уайт в семье настоятеля местной церкви.</a:t>
            </a:r>
            <a:br>
              <a:rPr lang="ru-RU" sz="2000" dirty="0"/>
            </a:br>
            <a:r>
              <a:rPr lang="ru-RU" sz="2000" dirty="0"/>
              <a:t>В истории физики он известен как первый, кто установил связь силы упругости и деформации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929190" y="285728"/>
            <a:ext cx="3690937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 b="1" dirty="0"/>
              <a:t>Роберт Гук</a:t>
            </a:r>
            <a:br>
              <a:rPr lang="ru-RU" sz="2800" b="1" dirty="0"/>
            </a:br>
            <a:r>
              <a:rPr lang="en-US" sz="2800" b="1" dirty="0"/>
              <a:t>Robert Hooke</a:t>
            </a:r>
            <a:r>
              <a:rPr lang="ru-RU" sz="2800" b="1" dirty="0"/>
              <a:t>,</a:t>
            </a:r>
          </a:p>
          <a:p>
            <a:pPr algn="ctr"/>
            <a:r>
              <a:rPr lang="ru-RU" sz="2800" b="1" dirty="0"/>
              <a:t>1635 -1703 </a:t>
            </a:r>
            <a:r>
              <a:rPr lang="ru-RU" sz="2800" b="1" dirty="0" err="1"/>
              <a:t>гг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143116"/>
            <a:ext cx="8229600" cy="2071702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Спасибо за внимание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4"/>
            <a:ext cx="84296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План: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214422"/>
            <a:ext cx="821537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</a:t>
            </a:r>
          </a:p>
          <a:p>
            <a:pPr>
              <a:buFont typeface="Wingdings" pitchFamily="2" charset="2"/>
              <a:buChar char="q"/>
            </a:pPr>
            <a:r>
              <a:rPr lang="ru-RU" sz="3600" dirty="0" smtClean="0"/>
              <a:t>   Что  такое  деформация</a:t>
            </a:r>
          </a:p>
          <a:p>
            <a:pPr>
              <a:buFont typeface="Wingdings" pitchFamily="2" charset="2"/>
              <a:buChar char="q"/>
            </a:pPr>
            <a:r>
              <a:rPr lang="ru-RU" sz="3600" dirty="0" smtClean="0"/>
              <a:t>   Виды  деформации</a:t>
            </a:r>
          </a:p>
          <a:p>
            <a:pPr>
              <a:buFont typeface="Wingdings" pitchFamily="2" charset="2"/>
              <a:buChar char="q"/>
            </a:pPr>
            <a:r>
              <a:rPr lang="ru-RU" sz="3600" dirty="0" smtClean="0"/>
              <a:t>   Причины  возникновения  </a:t>
            </a:r>
          </a:p>
          <a:p>
            <a:r>
              <a:rPr lang="ru-RU" sz="3600" dirty="0" smtClean="0"/>
              <a:t>      силы    упругости</a:t>
            </a:r>
          </a:p>
          <a:p>
            <a:pPr>
              <a:buFont typeface="Wingdings" pitchFamily="2" charset="2"/>
              <a:buChar char="q"/>
            </a:pPr>
            <a:r>
              <a:rPr lang="ru-RU" sz="3600" dirty="0" smtClean="0"/>
              <a:t>   Какую  силу  называют  силой  </a:t>
            </a:r>
          </a:p>
          <a:p>
            <a:r>
              <a:rPr lang="ru-RU" sz="3600" dirty="0" smtClean="0"/>
              <a:t>      упругости</a:t>
            </a:r>
          </a:p>
          <a:p>
            <a:pPr>
              <a:buFont typeface="Wingdings" pitchFamily="2" charset="2"/>
              <a:buChar char="q"/>
            </a:pPr>
            <a:r>
              <a:rPr lang="ru-RU" sz="3600" dirty="0" smtClean="0"/>
              <a:t>   Какой  закон  определяет  </a:t>
            </a:r>
            <a:r>
              <a:rPr lang="ru-RU" sz="3200" dirty="0" smtClean="0"/>
              <a:t>силу</a:t>
            </a:r>
          </a:p>
          <a:p>
            <a:r>
              <a:rPr lang="ru-RU" sz="3200" dirty="0" smtClean="0"/>
              <a:t>       упругости</a:t>
            </a:r>
          </a:p>
          <a:p>
            <a:endParaRPr lang="ru-RU" sz="3200" dirty="0" smtClean="0"/>
          </a:p>
          <a:p>
            <a:pPr>
              <a:buFont typeface="Wingdings" pitchFamily="2" charset="2"/>
              <a:buChar char="ü"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>
                <a:solidFill>
                  <a:schemeClr val="accent1"/>
                </a:solidFill>
              </a:rPr>
              <a:t>Деформация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ru-RU" b="1" dirty="0">
              <a:solidFill>
                <a:schemeClr val="accent1"/>
              </a:solidFill>
            </a:endParaRPr>
          </a:p>
          <a:p>
            <a:r>
              <a:rPr lang="ru-RU" b="1" dirty="0"/>
              <a:t>Деформация – изменение формы или размеров тела под действием внешних сил</a:t>
            </a:r>
          </a:p>
        </p:txBody>
      </p:sp>
      <p:pic>
        <p:nvPicPr>
          <p:cNvPr id="5127" name="Picture 7" descr="Новый рисунок (3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86325" y="1628775"/>
            <a:ext cx="3562350" cy="41767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>
                <a:solidFill>
                  <a:schemeClr val="accent1"/>
                </a:solidFill>
              </a:rPr>
              <a:t>Типы деформации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700338" y="1989138"/>
            <a:ext cx="41036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>
                <a:latin typeface="Comic Sans MS" pitchFamily="66" charset="0"/>
              </a:rPr>
              <a:t>деформация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619250" y="3644900"/>
            <a:ext cx="2447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>
                <a:latin typeface="Comic Sans MS" pitchFamily="66" charset="0"/>
              </a:rPr>
              <a:t>упругая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787900" y="3644900"/>
            <a:ext cx="3240088" cy="234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>
                <a:latin typeface="Comic Sans MS" pitchFamily="66" charset="0"/>
              </a:rPr>
              <a:t>неупругая</a:t>
            </a:r>
            <a:endParaRPr lang="ru-RU" sz="3200" dirty="0"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ru-RU" sz="3200" dirty="0">
                <a:latin typeface="Comic Sans MS" pitchFamily="66" charset="0"/>
              </a:rPr>
              <a:t>(пластическая)</a:t>
            </a:r>
            <a:endParaRPr lang="ru-RU" sz="4000" dirty="0"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endParaRPr lang="ru-RU" sz="40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2627313" y="2708275"/>
            <a:ext cx="79216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5724525" y="2708275"/>
            <a:ext cx="72072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650125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Упругая деформация — </a:t>
            </a:r>
            <a:r>
              <a:rPr lang="ru-RU" sz="3200" dirty="0" err="1" smtClean="0">
                <a:hlinkClick r:id="rId2" tooltip="Деформация"/>
              </a:rPr>
              <a:t>деформация</a:t>
            </a:r>
            <a:r>
              <a:rPr lang="ru-RU" sz="3200" dirty="0" smtClean="0"/>
              <a:t>, исчезающая после прекращения действий на </a:t>
            </a:r>
            <a:r>
              <a:rPr lang="ru-RU" sz="3200" dirty="0" smtClean="0">
                <a:hlinkClick r:id="rId3" tooltip="Физическое тело"/>
              </a:rPr>
              <a:t>тело</a:t>
            </a:r>
            <a:r>
              <a:rPr lang="ru-RU" sz="3200" dirty="0" smtClean="0"/>
              <a:t> внешних </a:t>
            </a:r>
            <a:r>
              <a:rPr lang="ru-RU" sz="3200" dirty="0" smtClean="0">
                <a:hlinkClick r:id="rId4" tooltip="Сила"/>
              </a:rPr>
              <a:t>сил</a:t>
            </a:r>
            <a:r>
              <a:rPr lang="ru-RU" sz="3200" dirty="0" smtClean="0"/>
              <a:t>. При этом тело принимает первоначальные размеры и форму.</a:t>
            </a:r>
          </a:p>
          <a:p>
            <a:pPr>
              <a:buNone/>
            </a:pPr>
            <a:r>
              <a:rPr lang="ru-RU" sz="3200" dirty="0" smtClean="0"/>
              <a:t>Пластические деформации — это необратимые деформации, вызванные изменением напряжений. 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sz="6000" b="1">
                <a:solidFill>
                  <a:schemeClr val="accent1"/>
                </a:solidFill>
              </a:rPr>
              <a:t>Виды деформации</a:t>
            </a:r>
          </a:p>
        </p:txBody>
      </p:sp>
      <p:pic>
        <p:nvPicPr>
          <p:cNvPr id="9225" name="Picture 9" descr="Новый рисунок (10)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628775"/>
            <a:ext cx="2447925" cy="1844675"/>
          </a:xfrm>
          <a:noFill/>
          <a:ln/>
        </p:spPr>
      </p:pic>
      <p:pic>
        <p:nvPicPr>
          <p:cNvPr id="9226" name="Picture 10" descr="Новый рисунок (11)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64163" y="4292600"/>
            <a:ext cx="2520950" cy="1846263"/>
          </a:xfrm>
          <a:noFill/>
          <a:ln/>
        </p:spPr>
      </p:pic>
      <p:pic>
        <p:nvPicPr>
          <p:cNvPr id="9227" name="Picture 11" descr="Новый рисунок (12)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tretch>
            <a:fillRect/>
          </a:stretch>
        </p:blipFill>
        <p:spPr>
          <a:xfrm>
            <a:off x="1003911" y="3938588"/>
            <a:ext cx="2945177" cy="2187575"/>
          </a:xfrm>
          <a:noFill/>
          <a:ln/>
        </p:spPr>
      </p:pic>
      <p:pic>
        <p:nvPicPr>
          <p:cNvPr id="9228" name="Picture 12" descr="Новый рисунок (13)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3276600" y="1628775"/>
            <a:ext cx="2447925" cy="1843088"/>
          </a:xfrm>
          <a:noFill/>
          <a:ln/>
        </p:spPr>
      </p:pic>
      <p:pic>
        <p:nvPicPr>
          <p:cNvPr id="9230" name="Picture 14" descr="Новый рисунок (14)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788" y="1628775"/>
            <a:ext cx="2519362" cy="1871663"/>
          </a:xfrm>
          <a:prstGeom prst="rect">
            <a:avLst/>
          </a:prstGeom>
          <a:noFill/>
        </p:spPr>
      </p:pic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39750" y="3716338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кручение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539750" y="3644900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solidFill>
                <a:schemeClr val="accent1"/>
              </a:solidFill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3708400" y="3644900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изгиб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7000875" y="3736975"/>
            <a:ext cx="1531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000"/>
              <a:t>сдвиг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2051050" y="6308725"/>
            <a:ext cx="158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2571736" y="6143644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/>
              <a:t>растяжение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5651500" y="6381750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/>
              <a:t>сжатие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Причины возникновения сил упругости -</a:t>
            </a:r>
            <a:r>
              <a:rPr lang="ru-RU" dirty="0" smtClean="0"/>
              <a:t>  является взаимодействие молекул тела. </a:t>
            </a:r>
          </a:p>
          <a:p>
            <a:r>
              <a:rPr lang="ru-RU" dirty="0" smtClean="0"/>
              <a:t>На малых расстояниях молекулы</a:t>
            </a:r>
            <a:r>
              <a:rPr lang="ru-RU" i="1" dirty="0" smtClean="0"/>
              <a:t> </a:t>
            </a:r>
            <a:r>
              <a:rPr lang="ru-RU" b="1" i="1" u="sng" dirty="0" smtClean="0"/>
              <a:t>отталкиваются</a:t>
            </a:r>
            <a:r>
              <a:rPr lang="ru-RU" b="1" dirty="0" smtClean="0"/>
              <a:t>,</a:t>
            </a:r>
            <a:r>
              <a:rPr lang="ru-RU" dirty="0" smtClean="0"/>
              <a:t> а на больших – </a:t>
            </a:r>
            <a:r>
              <a:rPr lang="ru-RU" b="1" i="1" u="sng" dirty="0" smtClean="0"/>
              <a:t>притягиваются</a:t>
            </a:r>
            <a:r>
              <a:rPr lang="ru-RU" b="1" u="sng" dirty="0" smtClean="0"/>
              <a:t>.</a:t>
            </a:r>
            <a:r>
              <a:rPr lang="ru-RU" dirty="0" smtClean="0"/>
              <a:t> </a:t>
            </a:r>
          </a:p>
          <a:p>
            <a:r>
              <a:rPr lang="ru-RU" dirty="0" smtClean="0"/>
              <a:t>В не деформированном теле молекулы находятся как раз на таком расстоянии, при котором силы </a:t>
            </a:r>
            <a:r>
              <a:rPr lang="ru-RU" b="1" i="1" u="sng" dirty="0" smtClean="0"/>
              <a:t>притяжения</a:t>
            </a:r>
            <a:r>
              <a:rPr lang="ru-RU" dirty="0" smtClean="0"/>
              <a:t>, либо силы </a:t>
            </a:r>
            <a:r>
              <a:rPr lang="ru-RU" b="1" i="1" u="sng" dirty="0" smtClean="0"/>
              <a:t>отталкивания</a:t>
            </a:r>
            <a:r>
              <a:rPr lang="ru-RU" b="1" dirty="0" smtClean="0"/>
              <a:t> </a:t>
            </a:r>
            <a:r>
              <a:rPr lang="ru-RU" dirty="0" smtClean="0"/>
              <a:t>уравновешиваются. </a:t>
            </a:r>
          </a:p>
          <a:p>
            <a:r>
              <a:rPr lang="ru-RU" dirty="0" smtClean="0"/>
              <a:t>Когда мы растягиваем или сжимаем тело, расстояния между молекулами изменяются, поэтому начинают преобладать либо силы </a:t>
            </a:r>
            <a:r>
              <a:rPr lang="ru-RU" b="1" u="sng" dirty="0" smtClean="0"/>
              <a:t>притяжения</a:t>
            </a:r>
            <a:r>
              <a:rPr lang="ru-RU" dirty="0" smtClean="0"/>
              <a:t> либо силы </a:t>
            </a:r>
            <a:r>
              <a:rPr lang="ru-RU" b="1" u="sng" dirty="0" smtClean="0"/>
              <a:t>отталкивания</a:t>
            </a:r>
            <a:r>
              <a:rPr lang="ru-RU" u="sng" dirty="0" smtClean="0"/>
              <a:t>.</a:t>
            </a:r>
            <a:r>
              <a:rPr lang="ru-RU" dirty="0" smtClean="0"/>
              <a:t> </a:t>
            </a:r>
          </a:p>
          <a:p>
            <a:r>
              <a:rPr lang="ru-RU" dirty="0" smtClean="0"/>
              <a:t>В результате и возникает </a:t>
            </a:r>
            <a:r>
              <a:rPr lang="ru-RU" b="1" i="1" dirty="0" smtClean="0"/>
              <a:t>сила упругости</a:t>
            </a:r>
            <a:r>
              <a:rPr lang="ru-RU" dirty="0" smtClean="0"/>
              <a:t>, которая всегда направлена так, чтобы уменьшить величину деформации тела</a:t>
            </a:r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Причины возникновения сил упругости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>
                <a:solidFill>
                  <a:schemeClr val="accent1"/>
                </a:solidFill>
              </a:rPr>
              <a:t>Сила упругости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b="1" dirty="0"/>
              <a:t>Сила упругости – это сила, возникающая при деформации тел, т.е. при изменении его формы и размеров</a:t>
            </a:r>
          </a:p>
        </p:txBody>
      </p:sp>
      <p:pic>
        <p:nvPicPr>
          <p:cNvPr id="11272" name="Picture 8" descr="Новый рисунок (15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30763" y="1916113"/>
            <a:ext cx="3486150" cy="36004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0" y="1125538"/>
            <a:ext cx="4038600" cy="5000625"/>
          </a:xfrm>
        </p:spPr>
        <p:txBody>
          <a:bodyPr/>
          <a:lstStyle/>
          <a:p>
            <a:pPr>
              <a:buFontTx/>
              <a:buNone/>
            </a:pPr>
            <a:r>
              <a:rPr lang="ru-RU" sz="2400" dirty="0"/>
              <a:t>    </a:t>
            </a:r>
            <a:r>
              <a:rPr lang="ru-RU" sz="1800" dirty="0"/>
              <a:t>Для каждой ситуации</a:t>
            </a:r>
            <a:br>
              <a:rPr lang="ru-RU" sz="1800" dirty="0"/>
            </a:br>
            <a:r>
              <a:rPr lang="ru-RU" sz="1800" dirty="0"/>
              <a:t>В упругой деформации</a:t>
            </a:r>
            <a:br>
              <a:rPr lang="ru-RU" sz="1800" dirty="0"/>
            </a:br>
            <a:r>
              <a:rPr lang="ru-RU" sz="1800" dirty="0"/>
              <a:t>Все силы, как и водится,</a:t>
            </a:r>
            <a:br>
              <a:rPr lang="ru-RU" sz="1800" dirty="0"/>
            </a:br>
            <a:r>
              <a:rPr lang="ru-RU" sz="1800" dirty="0"/>
              <a:t>В пропорции находятся</a:t>
            </a:r>
            <a:br>
              <a:rPr lang="ru-RU" sz="1800" dirty="0"/>
            </a:br>
            <a:r>
              <a:rPr lang="ru-RU" sz="1800" dirty="0"/>
              <a:t>К увеличенью длин.</a:t>
            </a:r>
            <a:br>
              <a:rPr lang="ru-RU" sz="1800" dirty="0"/>
            </a:br>
            <a:r>
              <a:rPr lang="ru-RU" sz="1800" dirty="0"/>
              <a:t>А если при решении</a:t>
            </a:r>
            <a:br>
              <a:rPr lang="ru-RU" sz="1800" dirty="0"/>
            </a:br>
            <a:r>
              <a:rPr lang="ru-RU" sz="1800" dirty="0"/>
              <a:t>У длин есть уменьшение,</a:t>
            </a:r>
            <a:br>
              <a:rPr lang="ru-RU" sz="1800" dirty="0"/>
            </a:br>
            <a:r>
              <a:rPr lang="ru-RU" sz="1800" dirty="0"/>
              <a:t>Закон и тут закон:</a:t>
            </a:r>
          </a:p>
          <a:p>
            <a:endParaRPr lang="ru-RU" sz="1800" dirty="0">
              <a:solidFill>
                <a:schemeClr val="accent1"/>
              </a:solidFill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3438" y="1052513"/>
            <a:ext cx="4038600" cy="4929187"/>
          </a:xfrm>
        </p:spPr>
        <p:txBody>
          <a:bodyPr/>
          <a:lstStyle/>
          <a:p>
            <a:pPr>
              <a:buFontTx/>
              <a:buNone/>
            </a:pPr>
            <a:r>
              <a:rPr lang="ru-RU" sz="2400" dirty="0"/>
              <a:t>    </a:t>
            </a:r>
            <a:r>
              <a:rPr lang="ru-RU" sz="1800" dirty="0"/>
              <a:t>Пропорции упрямые – </a:t>
            </a:r>
            <a:br>
              <a:rPr lang="ru-RU" sz="1800" dirty="0"/>
            </a:br>
            <a:r>
              <a:rPr lang="ru-RU" sz="1800" dirty="0"/>
              <a:t>Прямые (те же самые),</a:t>
            </a:r>
            <a:br>
              <a:rPr lang="ru-RU" sz="1800" dirty="0"/>
            </a:br>
            <a:r>
              <a:rPr lang="ru-RU" sz="1800" dirty="0"/>
              <a:t>Но знак у сил сменен.</a:t>
            </a:r>
            <a:br>
              <a:rPr lang="ru-RU" sz="1800" dirty="0"/>
            </a:br>
            <a:r>
              <a:rPr lang="ru-RU" sz="1800" dirty="0"/>
              <a:t>Ну что это за мука:</a:t>
            </a:r>
            <a:br>
              <a:rPr lang="ru-RU" sz="1800" dirty="0"/>
            </a:br>
            <a:r>
              <a:rPr lang="ru-RU" sz="1800" dirty="0"/>
              <a:t>Закон запомнить Гука!</a:t>
            </a:r>
            <a:br>
              <a:rPr lang="ru-RU" sz="1800" dirty="0"/>
            </a:br>
            <a:r>
              <a:rPr lang="ru-RU" sz="1800" dirty="0"/>
              <a:t>Но мы пойдем на риск:</a:t>
            </a:r>
            <a:br>
              <a:rPr lang="ru-RU" sz="1800" dirty="0"/>
            </a:br>
            <a:r>
              <a:rPr lang="ru-RU" sz="1800" dirty="0"/>
              <a:t>Напишем слева силу,</a:t>
            </a:r>
            <a:br>
              <a:rPr lang="ru-RU" sz="1800" dirty="0"/>
            </a:br>
            <a:r>
              <a:rPr lang="ru-RU" sz="1800" dirty="0"/>
              <a:t>А справа, чтобы было,</a:t>
            </a:r>
            <a:br>
              <a:rPr lang="ru-RU" sz="1800" dirty="0"/>
            </a:br>
            <a:r>
              <a:rPr lang="ru-RU" sz="1800" dirty="0"/>
              <a:t>Знак «минус», «</a:t>
            </a:r>
            <a:r>
              <a:rPr lang="en-US" sz="1800" dirty="0"/>
              <a:t>k</a:t>
            </a:r>
            <a:r>
              <a:rPr lang="ru-RU" sz="1800" dirty="0"/>
              <a:t>» и «</a:t>
            </a:r>
            <a:r>
              <a:rPr lang="en-US" sz="1800" dirty="0"/>
              <a:t>x</a:t>
            </a:r>
            <a:r>
              <a:rPr lang="ru-RU" sz="1800" dirty="0"/>
              <a:t>».</a:t>
            </a:r>
            <a:br>
              <a:rPr lang="ru-RU" sz="1800" dirty="0"/>
            </a:br>
            <a:r>
              <a:rPr lang="ru-RU" sz="1800" dirty="0"/>
              <a:t>                        </a:t>
            </a:r>
            <a:r>
              <a:rPr lang="ru-RU" sz="1800" i="1" dirty="0"/>
              <a:t>(В. </a:t>
            </a:r>
            <a:r>
              <a:rPr lang="ru-RU" sz="1800" i="1" dirty="0" err="1"/>
              <a:t>Чикин</a:t>
            </a:r>
            <a:r>
              <a:rPr lang="ru-RU" sz="1800" i="1" dirty="0"/>
              <a:t>)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68413"/>
          </a:xfrm>
        </p:spPr>
        <p:txBody>
          <a:bodyPr/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Закон Гука</a:t>
            </a:r>
          </a:p>
        </p:txBody>
      </p:sp>
      <p:pic>
        <p:nvPicPr>
          <p:cNvPr id="15368" name="Picture 8" descr="Новый рисунок (4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714752"/>
            <a:ext cx="3168650" cy="2032000"/>
          </a:xfrm>
          <a:prstGeom prst="rect">
            <a:avLst/>
          </a:prstGeom>
          <a:noFill/>
        </p:spPr>
      </p:pic>
      <p:pic>
        <p:nvPicPr>
          <p:cNvPr id="15369" name="Picture 9" descr="Новый рисунок (5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6100" y="4292600"/>
            <a:ext cx="4619625" cy="2124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</TotalTime>
  <Words>155</Words>
  <Application>Microsoft Office PowerPoint</Application>
  <PresentationFormat>Экран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Муниципальное бюджетное общеобразовательное учреждение  Кощинская средняя школа  Смоленского района Смоленской  области      Закон Гука</vt:lpstr>
      <vt:lpstr>Слайд 2</vt:lpstr>
      <vt:lpstr>Деформация</vt:lpstr>
      <vt:lpstr>Типы деформации</vt:lpstr>
      <vt:lpstr>Слайд 5</vt:lpstr>
      <vt:lpstr>Виды деформации</vt:lpstr>
      <vt:lpstr>Причины возникновения сил упругости</vt:lpstr>
      <vt:lpstr>Сила упругости</vt:lpstr>
      <vt:lpstr>Закон Гука</vt:lpstr>
      <vt:lpstr>Закон Гука</vt:lpstr>
      <vt:lpstr>Слайд 11</vt:lpstr>
      <vt:lpstr>Спасибо за внимание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Natalya</cp:lastModifiedBy>
  <cp:revision>15</cp:revision>
  <dcterms:created xsi:type="dcterms:W3CDTF">2010-10-26T15:00:21Z</dcterms:created>
  <dcterms:modified xsi:type="dcterms:W3CDTF">2018-02-24T15:21:37Z</dcterms:modified>
</cp:coreProperties>
</file>