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83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7" r:id="rId15"/>
    <p:sldId id="265" r:id="rId16"/>
    <p:sldId id="269" r:id="rId17"/>
    <p:sldId id="272" r:id="rId18"/>
    <p:sldId id="273" r:id="rId19"/>
    <p:sldId id="270" r:id="rId20"/>
    <p:sldId id="274" r:id="rId21"/>
    <p:sldId id="275" r:id="rId22"/>
    <p:sldId id="276" r:id="rId23"/>
    <p:sldId id="277" r:id="rId24"/>
    <p:sldId id="271" r:id="rId25"/>
    <p:sldId id="278" r:id="rId26"/>
    <p:sldId id="279" r:id="rId27"/>
    <p:sldId id="280" r:id="rId28"/>
    <p:sldId id="281" r:id="rId29"/>
    <p:sldId id="285" r:id="rId30"/>
    <p:sldId id="286" r:id="rId31"/>
    <p:sldId id="26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2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9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617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9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6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3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99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3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3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9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3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0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3B8C-031C-4424-9295-D6BEA6B61D34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4880A-A28E-47FB-BBA3-4BE90197B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35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C5947-D868-40E4-BA19-924C323BE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по теме </a:t>
            </a:r>
            <a:r>
              <a:rPr lang="ru-RU" b="1" dirty="0"/>
              <a:t>«Координатная плоскость»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7F27F9-1ECA-4D95-96C0-2D018E767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541565" cy="2133599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Выполнили учащиеся 6 класса</a:t>
            </a:r>
          </a:p>
          <a:p>
            <a:pPr algn="r"/>
            <a:r>
              <a:rPr lang="ru-RU" dirty="0"/>
              <a:t>МБОУ «</a:t>
            </a:r>
            <a:r>
              <a:rPr lang="ru-RU" dirty="0" err="1"/>
              <a:t>Цилемская</a:t>
            </a:r>
            <a:r>
              <a:rPr lang="ru-RU" dirty="0"/>
              <a:t> СОШ»</a:t>
            </a:r>
          </a:p>
          <a:p>
            <a:pPr algn="r"/>
            <a:r>
              <a:rPr lang="ru-RU" dirty="0"/>
              <a:t>Руководитель - Чупрова Надежда Тимофеевна,</a:t>
            </a:r>
          </a:p>
          <a:p>
            <a:pPr algn="r"/>
            <a:r>
              <a:rPr lang="ru-RU" dirty="0"/>
              <a:t>учитель математики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06044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618518"/>
            <a:ext cx="10694505" cy="852473"/>
          </a:xfrm>
        </p:spPr>
        <p:txBody>
          <a:bodyPr/>
          <a:lstStyle/>
          <a:p>
            <a:r>
              <a:rPr lang="ru-RU" dirty="0"/>
              <a:t>Выполнил: Филиппов Никита, Ученик 6класса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9774"/>
            <a:ext cx="9905999" cy="456970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(-8; 1), (-8; 2), (9; 2), (9; 1), (-8; 1);</a:t>
            </a:r>
          </a:p>
          <a:p>
            <a:r>
              <a:rPr lang="ru-RU" dirty="0"/>
              <a:t>(-6; 2), (-6; 3), (7; 3), (7; 2);</a:t>
            </a:r>
          </a:p>
          <a:p>
            <a:r>
              <a:rPr lang="ru-RU" dirty="0"/>
              <a:t>(-5; 3), (-3; 5), (3; 5), (5; 3);</a:t>
            </a:r>
          </a:p>
          <a:p>
            <a:r>
              <a:rPr lang="ru-RU" dirty="0"/>
              <a:t>(3; 5), (9; 5), (9; 4), (4; 4);</a:t>
            </a:r>
          </a:p>
          <a:p>
            <a:r>
              <a:rPr lang="ru-RU" dirty="0"/>
              <a:t>(-8; 1), (-5; -2), (6; -2), (9; 1);</a:t>
            </a:r>
          </a:p>
          <a:p>
            <a:r>
              <a:rPr lang="ru-RU" dirty="0"/>
              <a:t>(-6; -1), (-5; -1), (-5; 0);</a:t>
            </a:r>
          </a:p>
          <a:p>
            <a:r>
              <a:rPr lang="ru-RU" dirty="0"/>
              <a:t>(-3; -2), (-3; -1), (-2; -1), (-2; -2);</a:t>
            </a:r>
          </a:p>
          <a:p>
            <a:r>
              <a:rPr lang="ru-RU" dirty="0"/>
              <a:t>(-1; -2), (-1; -1), (0; -1), (0; -2);       (1; -2), (1; -1), (2; -1), (2; -2);</a:t>
            </a:r>
          </a:p>
          <a:p>
            <a:r>
              <a:rPr lang="ru-RU" dirty="0"/>
              <a:t>(3; -2), (3; -1), (4; -1), (4; -2);          (6; 0), (6; -1), (7; -1), (7; 0).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56384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74872A0B-8668-4500-9509-EAA581B26C2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4" name="Rectangle 6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64FEC650-B91C-4D2F-B496-CDCBB9E36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49" t="27916" r="22391" b="28079"/>
          <a:stretch/>
        </p:blipFill>
        <p:spPr>
          <a:xfrm>
            <a:off x="129215" y="771336"/>
            <a:ext cx="7078517" cy="4584889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240590EE-5428-41AA-95B2-96FCC1CE67A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095" y="14288"/>
            <a:ext cx="3988903" cy="284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5D62A6-0B0C-4301-9B74-C975307C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9219" y="903288"/>
            <a:ext cx="4231793" cy="48879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Лошадь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Маленькая, быстрая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Ржёт, бегает, ест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Животное, которое живёт во хлеву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Игривая.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 algn="r">
              <a:lnSpc>
                <a:spcPct val="110000"/>
              </a:lnSpc>
            </a:pPr>
            <a:r>
              <a:rPr lang="ru-RU" dirty="0"/>
              <a:t>Выполнил: Поляков Андрей,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dirty="0"/>
              <a:t>ученик 6 класса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0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3502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Выполнил: Поляков Андрей, ученик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48070"/>
            <a:ext cx="9905999" cy="3843131"/>
          </a:xfrm>
        </p:spPr>
        <p:txBody>
          <a:bodyPr/>
          <a:lstStyle/>
          <a:p>
            <a:r>
              <a:rPr lang="ru-RU" dirty="0"/>
              <a:t>(-5; -2), (-7; -4), (-6; -4), (-4; -2), (-3; -2), (-3; -4), (-2; -4), (-2; -2), (1; -2), (1; -7), (2; -4), (2; -2), (4; 0), (6; 0), (7; 1), (7; 2), (6; 2), (5; 3), (4; 3), (3; 4), (5; 3), (1; 0), (-4; 0), (-5; -2).    </a:t>
            </a:r>
          </a:p>
          <a:p>
            <a:r>
              <a:rPr lang="ru-RU" dirty="0"/>
              <a:t>Глаз:  (4,5; 2), 5; 2).</a:t>
            </a:r>
          </a:p>
          <a:p>
            <a:r>
              <a:rPr lang="ru-RU" dirty="0"/>
              <a:t>Рот:  (6; 1), (7; 1).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27729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4B0040-D502-4214-92CA-46648FA676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76" t="27570" r="22290" b="28055"/>
          <a:stretch/>
        </p:blipFill>
        <p:spPr>
          <a:xfrm>
            <a:off x="170031" y="1120774"/>
            <a:ext cx="7340505" cy="47863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5"/>
            <a:ext cx="4248531" cy="300441"/>
          </a:xfrm>
        </p:spPr>
        <p:txBody>
          <a:bodyPr>
            <a:noAutofit/>
          </a:bodyPr>
          <a:lstStyle/>
          <a:p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5D62A6-0B0C-4301-9B74-C975307C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903288"/>
            <a:ext cx="3991356" cy="48879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Цветок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Маленький, беленький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Растёт, живёт, вянет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Цветок, растущий в поле</a:t>
            </a:r>
            <a:endParaRPr lang="ru-RU" dirty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Красивый.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  <a:p>
            <a:pPr algn="r">
              <a:lnSpc>
                <a:spcPct val="110000"/>
              </a:lnSpc>
            </a:pPr>
            <a:r>
              <a:rPr lang="ru-RU" dirty="0"/>
              <a:t>Выполнил: Поляков Андрей,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dirty="0"/>
              <a:t>Ученик 6 класса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5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3502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Выполнил: Поляков Андрей, ученик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3843"/>
            <a:ext cx="9905999" cy="3697358"/>
          </a:xfrm>
        </p:spPr>
        <p:txBody>
          <a:bodyPr/>
          <a:lstStyle/>
          <a:p>
            <a:pPr lvl="0"/>
            <a:r>
              <a:rPr lang="ru-RU" dirty="0"/>
              <a:t>(3; 4), (5; 4), (7; 2), (7; -2), (6; -1), (5; -2), (4; -1), (3; -2), (2; -1), (1; -2),     (1; 2), (3; 4);</a:t>
            </a:r>
          </a:p>
          <a:p>
            <a:pPr lvl="0"/>
            <a:r>
              <a:rPr lang="ru-RU" dirty="0"/>
              <a:t> (4; 4), (2; 6), (0; 6), (-2; 4), (-2; -4);</a:t>
            </a:r>
          </a:p>
          <a:p>
            <a:pPr lvl="0"/>
            <a:r>
              <a:rPr lang="ru-RU" dirty="0"/>
              <a:t> (-6; 2), (-4; 1), (-2; -1), (-5; 0), (-6; 2).   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18688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65BA3D-AE5D-4AA1-8104-10F4E7218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83" t="30138" r="20306" b="9282"/>
          <a:stretch/>
        </p:blipFill>
        <p:spPr>
          <a:xfrm>
            <a:off x="157021" y="1144589"/>
            <a:ext cx="7619042" cy="5077618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5"/>
            <a:ext cx="4253153" cy="331787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C77628-54FC-4943-8984-31010976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49" y="1093788"/>
            <a:ext cx="3806337" cy="46974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 err="1"/>
              <a:t>Синквейн</a:t>
            </a:r>
            <a:r>
              <a:rPr lang="ru-RU" sz="2000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Пароход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Большой, длинный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Плывёт, работает, везёт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Пароход везёт много людей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Пассажирский пароход.</a:t>
            </a:r>
            <a:endParaRPr lang="ru-RU" sz="2000" dirty="0"/>
          </a:p>
          <a:p>
            <a:pPr>
              <a:lnSpc>
                <a:spcPct val="110000"/>
              </a:lnSpc>
            </a:pPr>
            <a:endParaRPr lang="ru-RU" sz="2000" dirty="0"/>
          </a:p>
          <a:p>
            <a:pPr>
              <a:lnSpc>
                <a:spcPct val="110000"/>
              </a:lnSpc>
            </a:pPr>
            <a:endParaRPr lang="ru-RU" sz="2000" dirty="0"/>
          </a:p>
          <a:p>
            <a:pPr algn="r">
              <a:lnSpc>
                <a:spcPct val="110000"/>
              </a:lnSpc>
            </a:pPr>
            <a:r>
              <a:rPr lang="ru-RU" sz="2000" dirty="0"/>
              <a:t>Выполнил </a:t>
            </a:r>
            <a:r>
              <a:rPr lang="ru-RU" sz="2000" dirty="0" err="1"/>
              <a:t>Бобрецов</a:t>
            </a:r>
            <a:r>
              <a:rPr lang="ru-RU" sz="2000" dirty="0"/>
              <a:t> Архип,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2000" dirty="0"/>
              <a:t>ученик 6 класса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554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318052"/>
            <a:ext cx="10093254" cy="1073426"/>
          </a:xfrm>
        </p:spPr>
        <p:txBody>
          <a:bodyPr>
            <a:normAutofit/>
          </a:bodyPr>
          <a:lstStyle/>
          <a:p>
            <a:r>
              <a:rPr lang="ru-RU" dirty="0"/>
              <a:t>Выполнил </a:t>
            </a:r>
            <a:r>
              <a:rPr lang="ru-RU" dirty="0" err="1"/>
              <a:t>Бобрецов</a:t>
            </a:r>
            <a:r>
              <a:rPr lang="ru-RU" dirty="0"/>
              <a:t> Архип, ученик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39688"/>
            <a:ext cx="9905999" cy="53489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(-22; -3), (-15; -10), (18; -10), (25; -3), (-22; -3).</a:t>
            </a:r>
          </a:p>
          <a:p>
            <a:pPr lvl="0"/>
            <a:r>
              <a:rPr lang="ru-RU" dirty="0"/>
              <a:t>(-14; -3), (14; 8), (10; 8), (10; -3),</a:t>
            </a:r>
          </a:p>
          <a:p>
            <a:pPr lvl="0"/>
            <a:r>
              <a:rPr lang="ru-RU" dirty="0"/>
              <a:t> (-12; 8), (-12; 15), (-8; 15), (-8; 8),</a:t>
            </a:r>
          </a:p>
          <a:p>
            <a:pPr lvl="0"/>
            <a:r>
              <a:rPr lang="ru-RU" dirty="0"/>
              <a:t> (-2; 8), (-2; 15), (2; 15), (2; 8),</a:t>
            </a:r>
          </a:p>
          <a:p>
            <a:pPr lvl="0"/>
            <a:r>
              <a:rPr lang="ru-RU" dirty="0"/>
              <a:t> (4; 8), (4; 15), (8; 15), (8; 8).</a:t>
            </a:r>
          </a:p>
          <a:p>
            <a:r>
              <a:rPr lang="ru-RU" dirty="0"/>
              <a:t>Окна:  </a:t>
            </a:r>
          </a:p>
          <a:p>
            <a:r>
              <a:rPr lang="ru-RU" dirty="0"/>
              <a:t>1. (-12; 4), (-12; 6), (-10; 6), (-10; 4), (-12; 4),</a:t>
            </a:r>
          </a:p>
          <a:p>
            <a:r>
              <a:rPr lang="ru-RU" dirty="0"/>
              <a:t>2. (-12; 1), (-12; 3), (-10; 3), (-10; 1), (-12; 1),</a:t>
            </a:r>
          </a:p>
          <a:p>
            <a:r>
              <a:rPr lang="ru-RU" dirty="0"/>
              <a:t>3. (-5; 1), (-5; 3), (-3; 3), (-3; 1), (-5; 1),</a:t>
            </a:r>
          </a:p>
          <a:p>
            <a:r>
              <a:rPr lang="ru-RU" dirty="0"/>
              <a:t>4. (-5; 4), (-5; 6), (-3; 6), (-3; 4), (-5; 4),</a:t>
            </a:r>
          </a:p>
          <a:p>
            <a:r>
              <a:rPr lang="ru-RU" dirty="0"/>
              <a:t>5. (1; 1), (1; 3), (3; 3), (3; 1) (1; 1),</a:t>
            </a:r>
          </a:p>
          <a:p>
            <a:r>
              <a:rPr lang="ru-RU" dirty="0"/>
              <a:t>6. (1; 4), (1; 6), (3; 6), (3; 4) (1; 4),</a:t>
            </a:r>
          </a:p>
          <a:p>
            <a:r>
              <a:rPr lang="ru-RU" dirty="0"/>
              <a:t>7. (1; 1), (7; 3), (9; 3), (9; 1) (7; 1),</a:t>
            </a:r>
          </a:p>
          <a:p>
            <a:r>
              <a:rPr lang="ru-RU" dirty="0"/>
              <a:t>8. (7; 4), (7; 6), (9; 6), (9; 4) (7; 4).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62550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A0DE9-8E45-4342-AEA6-8E679D85C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09" t="28009" r="27675" b="15949"/>
          <a:stretch/>
        </p:blipFill>
        <p:spPr>
          <a:xfrm>
            <a:off x="547685" y="530065"/>
            <a:ext cx="5981321" cy="591535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6"/>
            <a:ext cx="4253292" cy="346936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C77628-54FC-4943-8984-31010976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903288"/>
            <a:ext cx="3991356" cy="48879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 err="1"/>
              <a:t>Синквейн</a:t>
            </a:r>
            <a:r>
              <a:rPr lang="ru-RU" sz="2000" b="1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Человек,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Добрый, умный,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Живёт, дышит, ходит,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Я люблю ходить гулять,</a:t>
            </a: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000" i="1" dirty="0"/>
              <a:t>Пресмыкающееся.</a:t>
            </a:r>
            <a:endParaRPr lang="ru-RU" sz="2000" dirty="0"/>
          </a:p>
          <a:p>
            <a:pPr>
              <a:lnSpc>
                <a:spcPct val="110000"/>
              </a:lnSpc>
            </a:pPr>
            <a:endParaRPr lang="ru-RU" sz="2000" dirty="0"/>
          </a:p>
          <a:p>
            <a:pPr marL="0" indent="0">
              <a:lnSpc>
                <a:spcPct val="110000"/>
              </a:lnSpc>
              <a:buNone/>
            </a:pPr>
            <a:endParaRPr lang="ru-RU" sz="2000" dirty="0"/>
          </a:p>
          <a:p>
            <a:pPr algn="r">
              <a:lnSpc>
                <a:spcPct val="110000"/>
              </a:lnSpc>
            </a:pPr>
            <a:r>
              <a:rPr lang="ru-RU" sz="2000" dirty="0"/>
              <a:t>Выполнил </a:t>
            </a:r>
            <a:r>
              <a:rPr lang="ru-RU" sz="2000" dirty="0" err="1"/>
              <a:t>Бобрецов</a:t>
            </a:r>
            <a:r>
              <a:rPr lang="ru-RU" sz="2000" dirty="0"/>
              <a:t> Архип,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2000" dirty="0"/>
              <a:t>ученик 6 класса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30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318052"/>
            <a:ext cx="10093254" cy="1073426"/>
          </a:xfrm>
        </p:spPr>
        <p:txBody>
          <a:bodyPr>
            <a:normAutofit/>
          </a:bodyPr>
          <a:lstStyle/>
          <a:p>
            <a:r>
              <a:rPr lang="ru-RU" dirty="0"/>
              <a:t>Выполнил </a:t>
            </a:r>
            <a:r>
              <a:rPr lang="ru-RU" dirty="0" err="1"/>
              <a:t>Бобрецов</a:t>
            </a:r>
            <a:r>
              <a:rPr lang="ru-RU" dirty="0"/>
              <a:t> Архип, ученик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1078"/>
            <a:ext cx="9905999" cy="448758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(-1; 5), (-2; 5), (-3; 7), (-3; 9), (-2; 11), (2; 11), (3; 9), (3; 7), (2; 5), (-1; 5),    (-1; 4), (-3; 3),   (-6; -2), (-5; -2), (-2; 2), (-2; -9), (-1; -9), (-1; -3), (1; -3),    (1; -9), (2; -9), (2; 2), (5; -2), (6; -2),  (3; 3), (1; 4), (1; 5);</a:t>
            </a:r>
          </a:p>
          <a:p>
            <a:pPr lvl="0"/>
            <a:r>
              <a:rPr lang="ru-RU" dirty="0"/>
              <a:t>(-2; 9), (2; 9), (-2; 7), (-1; 6), (1; 6), (2; 7);</a:t>
            </a:r>
          </a:p>
          <a:p>
            <a:pPr lvl="0"/>
            <a:r>
              <a:rPr lang="ru-RU" dirty="0"/>
              <a:t>(-1; 7), (-1; 8), (0; 8), (0; 7).</a:t>
            </a:r>
          </a:p>
          <a:p>
            <a:pPr lvl="0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20274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1">
            <a:extLst>
              <a:ext uri="{FF2B5EF4-FFF2-40B4-BE49-F238E27FC236}">
                <a16:creationId xmlns:a16="http://schemas.microsoft.com/office/drawing/2014/main" id="{AC91AD92-B497-4DB0-B52E-B6EAFCD18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68" t="26829" r="22708" b="20000"/>
          <a:stretch/>
        </p:blipFill>
        <p:spPr>
          <a:xfrm>
            <a:off x="371473" y="1063120"/>
            <a:ext cx="6605207" cy="44232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5"/>
            <a:ext cx="4229481" cy="300441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D5956E-5D0F-414B-83A3-96AE850F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843" y="912813"/>
            <a:ext cx="4439032" cy="4878388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Рыба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Красивая, морская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Плавает, ест, дышит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Мы поймали большую рыбу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Позвоночное, живущее только в воде.</a:t>
            </a:r>
            <a:endParaRPr lang="ru-RU" dirty="0"/>
          </a:p>
          <a:p>
            <a:pPr algn="r"/>
            <a:endParaRPr lang="ru-RU" sz="1800" dirty="0"/>
          </a:p>
          <a:p>
            <a:pPr algn="r"/>
            <a:r>
              <a:rPr lang="ru-RU" sz="1800" dirty="0"/>
              <a:t>Выполнил: Носов Денис, </a:t>
            </a:r>
          </a:p>
          <a:p>
            <a:pPr marL="0" indent="0" algn="r">
              <a:buNone/>
            </a:pPr>
            <a:r>
              <a:rPr lang="ru-RU" sz="1800" dirty="0"/>
              <a:t>ученик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50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528E89-FB55-4ECB-A2B1-2497E2D8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проекта: рассмотреть возможности построения различных фигур на координатной плоскости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2A6EEC-3D69-4641-9267-C4603A56B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Задачи: </a:t>
            </a:r>
          </a:p>
          <a:p>
            <a:r>
              <a:rPr lang="ru-RU" dirty="0"/>
              <a:t>Научиться свободно ориентироваться на координатной плоскости;</a:t>
            </a:r>
          </a:p>
          <a:p>
            <a:r>
              <a:rPr lang="ru-RU" dirty="0"/>
              <a:t>Строить точки на координатной плоскости по заданным координатам;</a:t>
            </a:r>
          </a:p>
          <a:p>
            <a:r>
              <a:rPr lang="ru-RU" dirty="0"/>
              <a:t>Определять координаты точек, отмеченных на координатной плоскости;</a:t>
            </a:r>
          </a:p>
          <a:p>
            <a:r>
              <a:rPr lang="ru-RU" dirty="0"/>
              <a:t>Учиться точно и аккуратно выполнять построения;</a:t>
            </a:r>
          </a:p>
          <a:p>
            <a:r>
              <a:rPr lang="ru-RU" dirty="0"/>
              <a:t>Развивать творческие способности в построении различных фигур на координатной плоскости;</a:t>
            </a:r>
          </a:p>
          <a:p>
            <a:r>
              <a:rPr lang="ru-RU" dirty="0"/>
              <a:t>Увидеть связь жизни с математикой;</a:t>
            </a:r>
          </a:p>
          <a:p>
            <a:r>
              <a:rPr lang="ru-RU" dirty="0"/>
              <a:t>Познакомиться с проектной деятельностью;</a:t>
            </a:r>
          </a:p>
          <a:p>
            <a:r>
              <a:rPr lang="ru-RU" dirty="0"/>
              <a:t>Познакомиться с понятием «</a:t>
            </a:r>
            <a:r>
              <a:rPr lang="ru-RU" dirty="0" err="1"/>
              <a:t>синквейн</a:t>
            </a:r>
            <a:r>
              <a:rPr lang="ru-RU" dirty="0"/>
              <a:t>» и научиться составлять;</a:t>
            </a:r>
          </a:p>
          <a:p>
            <a:r>
              <a:rPr lang="ru-RU" dirty="0"/>
              <a:t>Освоить компьютерную программу </a:t>
            </a:r>
            <a:r>
              <a:rPr lang="ru-RU" u="sng" dirty="0"/>
              <a:t>Координатная </a:t>
            </a:r>
            <a:r>
              <a:rPr lang="ru-RU" u="sng" dirty="0" err="1"/>
              <a:t>плоскость.ехе</a:t>
            </a:r>
            <a:r>
              <a:rPr lang="ru-RU" dirty="0"/>
              <a:t> для реализации данного проекта на компьютере.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223506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6212"/>
          </a:xfrm>
        </p:spPr>
        <p:txBody>
          <a:bodyPr/>
          <a:lstStyle/>
          <a:p>
            <a:r>
              <a:rPr lang="ru-RU" dirty="0"/>
              <a:t>Выполнил: Носов </a:t>
            </a:r>
            <a:r>
              <a:rPr lang="ru-RU" dirty="0" err="1"/>
              <a:t>денис</a:t>
            </a:r>
            <a:r>
              <a:rPr lang="ru-RU" dirty="0"/>
              <a:t>, ученик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8313"/>
            <a:ext cx="9905999" cy="3882888"/>
          </a:xfrm>
        </p:spPr>
        <p:txBody>
          <a:bodyPr/>
          <a:lstStyle/>
          <a:p>
            <a:r>
              <a:rPr lang="ru-RU" dirty="0"/>
              <a:t>1) (-15; 1), (-12; 2), (-11; 3), (-4; 3), (2; 2,5), (4; 3), (4; 2),    (7; 2), (10; 5), (8; 0), (10; -4), (7; -1), (4; -1,5), (-4; -2), (2; -1,5), (-2; -2), (-1; -3), (-4; -3),  (-5; -2), (-8; -2), (-15; 1)</a:t>
            </a:r>
          </a:p>
          <a:p>
            <a:r>
              <a:rPr lang="ru-RU" dirty="0"/>
              <a:t>2) (-7; 3), (-6; 4), (-2; 5), (-4; 3).    </a:t>
            </a:r>
          </a:p>
          <a:p>
            <a:r>
              <a:rPr lang="ru-RU" dirty="0"/>
              <a:t>Глаз: (-11; 2), (-10; 2), (-10,5; 1,5), (-11; 2).  </a:t>
            </a:r>
          </a:p>
          <a:p>
            <a:r>
              <a:rPr lang="ru-RU" dirty="0"/>
              <a:t>Рот: (-15; 1), (-13; 1).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38585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1">
            <a:extLst>
              <a:ext uri="{FF2B5EF4-FFF2-40B4-BE49-F238E27FC236}">
                <a16:creationId xmlns:a16="http://schemas.microsoft.com/office/drawing/2014/main" id="{77DB23F8-1453-4821-8BB2-7D651DD09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78" t="22315" r="22428" b="9699"/>
          <a:stretch/>
        </p:blipFill>
        <p:spPr>
          <a:xfrm>
            <a:off x="557212" y="614917"/>
            <a:ext cx="6352795" cy="55779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5"/>
            <a:ext cx="4229481" cy="331787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DEF9DF-CB48-4438-B2C4-4F7F939A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9582" y="781878"/>
            <a:ext cx="4458079" cy="5009323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Кораблик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Большой, красивый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Плавает, причаливает, несётся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Мой кораблик очень красивый.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Парусник.</a:t>
            </a:r>
          </a:p>
          <a:p>
            <a:pPr marL="0" indent="0">
              <a:buNone/>
            </a:pPr>
            <a:endParaRPr lang="ru-RU" sz="1800" i="1" dirty="0"/>
          </a:p>
          <a:p>
            <a:pPr marL="0" indent="0" algn="r">
              <a:buNone/>
            </a:pPr>
            <a:r>
              <a:rPr lang="ru-RU" sz="1800" i="1" dirty="0"/>
              <a:t>Выполнил: Чупров Максим,</a:t>
            </a:r>
          </a:p>
          <a:p>
            <a:pPr marL="0" indent="0" algn="r">
              <a:buNone/>
            </a:pPr>
            <a:r>
              <a:rPr lang="ru-RU" sz="1800" i="1" dirty="0"/>
              <a:t>ученик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806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9221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i="1" dirty="0"/>
              <a:t>Выполнил: Чупров Максим, ученик 6 класса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52870"/>
            <a:ext cx="9905999" cy="3538331"/>
          </a:xfrm>
        </p:spPr>
        <p:txBody>
          <a:bodyPr/>
          <a:lstStyle/>
          <a:p>
            <a:pPr lvl="0"/>
            <a:r>
              <a:rPr lang="ru-RU" dirty="0"/>
              <a:t>(-11; 3), (-6; -2), (8; -2), (11; 3), (-11; 3).</a:t>
            </a:r>
          </a:p>
          <a:p>
            <a:pPr lvl="0"/>
            <a:r>
              <a:rPr lang="ru-RU" dirty="0"/>
              <a:t>(1; 3), (1; 15), (5; 13), (4; 14), (5; 15), (1; 15), (0; 15), (0; 3), (-3; 4), (-5; 6), (-5; 10), (-3; 12), (0; 13).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45394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1">
            <a:extLst>
              <a:ext uri="{FF2B5EF4-FFF2-40B4-BE49-F238E27FC236}">
                <a16:creationId xmlns:a16="http://schemas.microsoft.com/office/drawing/2014/main" id="{DF92A244-E293-4973-8143-515F623A91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19" t="27570" r="27550" b="20926"/>
          <a:stretch/>
        </p:blipFill>
        <p:spPr>
          <a:xfrm>
            <a:off x="484566" y="270944"/>
            <a:ext cx="6444490" cy="587181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0"/>
            <a:ext cx="4229481" cy="270944"/>
          </a:xfrm>
        </p:spPr>
        <p:txBody>
          <a:bodyPr>
            <a:normAutofit fontScale="90000"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742D01-4230-44C7-8661-5FB6EF45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543" y="912813"/>
            <a:ext cx="4458082" cy="4878388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Машина,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Вместительная, четырёхместная,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Едет, шумит, сигналит,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Наша машина самая быстрая,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Транспорт человека.</a:t>
            </a:r>
            <a:endParaRPr lang="ru-RU" dirty="0"/>
          </a:p>
          <a:p>
            <a:endParaRPr lang="ru-RU" sz="1800" dirty="0"/>
          </a:p>
          <a:p>
            <a:pPr algn="r"/>
            <a:r>
              <a:rPr lang="ru-RU" sz="1800" dirty="0"/>
              <a:t>Выполнила: </a:t>
            </a:r>
            <a:r>
              <a:rPr lang="ru-RU" sz="1800" dirty="0" err="1"/>
              <a:t>Чанкветадзе</a:t>
            </a:r>
            <a:r>
              <a:rPr lang="ru-RU" sz="1800" dirty="0"/>
              <a:t> Валерия,</a:t>
            </a:r>
          </a:p>
          <a:p>
            <a:pPr marL="0" indent="0" algn="r">
              <a:buNone/>
            </a:pPr>
            <a:r>
              <a:rPr lang="ru-RU" sz="1800" dirty="0"/>
              <a:t>ученица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9218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1" y="618518"/>
            <a:ext cx="10893287" cy="680195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Выполнила: </a:t>
            </a:r>
            <a:r>
              <a:rPr lang="ru-RU" dirty="0" err="1"/>
              <a:t>Чанкветадзе</a:t>
            </a:r>
            <a:r>
              <a:rPr lang="ru-RU" dirty="0"/>
              <a:t> Валерия, ученица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27583"/>
            <a:ext cx="9905999" cy="3763618"/>
          </a:xfrm>
        </p:spPr>
        <p:txBody>
          <a:bodyPr/>
          <a:lstStyle/>
          <a:p>
            <a:pPr lvl="0"/>
            <a:r>
              <a:rPr lang="ru-RU" dirty="0"/>
              <a:t>(-11; 7), (1; 7), (1; 2), (13; 2), (13; -6), (-11; -6), (-11; 7);</a:t>
            </a:r>
          </a:p>
          <a:p>
            <a:pPr lvl="0"/>
            <a:r>
              <a:rPr lang="ru-RU" dirty="0"/>
              <a:t>(-5; 7), (-5; 2), (1; 2), (1; -3), (-5; -3), (-5; 2);</a:t>
            </a:r>
          </a:p>
          <a:p>
            <a:pPr lvl="0"/>
            <a:r>
              <a:rPr lang="ru-RU" dirty="0"/>
              <a:t> (-9; -5), (-8; -4), (-5; -4), (-4; -5), (-4; -8), (-5; -9), (-8; -9), (-9; -8), (-9; -5);</a:t>
            </a:r>
          </a:p>
          <a:p>
            <a:pPr lvl="0"/>
            <a:r>
              <a:rPr lang="ru-RU" dirty="0"/>
              <a:t> (6; -5), (7; -4), (10; -4), (11; -5), (11; -8), (10; -9), (7; -9), (6; -8), (6; -5).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171122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1">
            <a:extLst>
              <a:ext uri="{FF2B5EF4-FFF2-40B4-BE49-F238E27FC236}">
                <a16:creationId xmlns:a16="http://schemas.microsoft.com/office/drawing/2014/main" id="{4B73704C-5272-4A11-AFD8-4AC3BF954C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89" t="27315" r="27658" b="20093"/>
          <a:stretch/>
        </p:blipFill>
        <p:spPr>
          <a:xfrm>
            <a:off x="500062" y="1003300"/>
            <a:ext cx="6397256" cy="52370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6"/>
            <a:ext cx="4229481" cy="346936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9CD318-8729-448C-B515-7565D966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656" y="1093788"/>
            <a:ext cx="4642219" cy="4884737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Дом,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Тёплый, уютный,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Стоит, находится, оберегает,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Наш дом самый красивый,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Жилище человека.</a:t>
            </a:r>
            <a:endParaRPr lang="ru-RU" dirty="0"/>
          </a:p>
          <a:p>
            <a:endParaRPr lang="ru-RU" sz="1800" dirty="0"/>
          </a:p>
          <a:p>
            <a:pPr algn="r"/>
            <a:r>
              <a:rPr lang="ru-RU" sz="1800" dirty="0"/>
              <a:t>Выполнили: </a:t>
            </a:r>
            <a:r>
              <a:rPr lang="ru-RU" sz="1800" dirty="0" err="1"/>
              <a:t>Чанкветадзе</a:t>
            </a:r>
            <a:r>
              <a:rPr lang="ru-RU" sz="1800" dirty="0"/>
              <a:t> Валерия и Чупрова Светлана, </a:t>
            </a:r>
          </a:p>
          <a:p>
            <a:pPr marL="0" indent="0" algn="r">
              <a:buNone/>
            </a:pPr>
            <a:r>
              <a:rPr lang="ru-RU" sz="1800" dirty="0"/>
              <a:t>ученицы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3771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162691" cy="933502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Выполнили: </a:t>
            </a:r>
            <a:r>
              <a:rPr lang="ru-RU" dirty="0" err="1"/>
              <a:t>Чанкветадзе</a:t>
            </a:r>
            <a:r>
              <a:rPr lang="ru-RU" dirty="0"/>
              <a:t> Валерия и Чупрова Светлана, ученицы 6 класса</a:t>
            </a:r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67339"/>
            <a:ext cx="9905999" cy="3723862"/>
          </a:xfrm>
        </p:spPr>
        <p:txBody>
          <a:bodyPr/>
          <a:lstStyle/>
          <a:p>
            <a:pPr lvl="0"/>
            <a:r>
              <a:rPr lang="ru-RU" dirty="0"/>
              <a:t>(-21; 7), (-13; 15), (-5; 7), (-21; 7), (-21; -12), (-5; -12), (-5; 7), (21; 7),     (14; 15), (-13; 15), (-5; 12), (21; -12), (21; 7);</a:t>
            </a:r>
          </a:p>
          <a:p>
            <a:pPr lvl="0"/>
            <a:r>
              <a:rPr lang="ru-RU" dirty="0"/>
              <a:t> (-15; 9), (-13; 12), (-11; 9), (-15; 9);</a:t>
            </a:r>
          </a:p>
          <a:p>
            <a:pPr lvl="0"/>
            <a:r>
              <a:rPr lang="ru-RU" dirty="0"/>
              <a:t> (-18; 3), (-8; 3), (-8; -3), (-18; -3), (-18; 3);</a:t>
            </a:r>
          </a:p>
          <a:p>
            <a:pPr lvl="0"/>
            <a:r>
              <a:rPr lang="ru-RU" dirty="0"/>
              <a:t> (-3; 3), (7; 3), (7; -3), (-3; -3), (-3; 3);</a:t>
            </a:r>
          </a:p>
          <a:p>
            <a:pPr lvl="0"/>
            <a:r>
              <a:rPr lang="ru-RU" dirty="0"/>
              <a:t>(9; 3), (18; 3), (18; -3), (9; -3), (9; 3).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870062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1">
            <a:extLst>
              <a:ext uri="{FF2B5EF4-FFF2-40B4-BE49-F238E27FC236}">
                <a16:creationId xmlns:a16="http://schemas.microsoft.com/office/drawing/2014/main" id="{95D58CA7-EC2B-4F25-A295-0F79A83A9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14" t="27106" r="27805" b="28820"/>
          <a:stretch/>
        </p:blipFill>
        <p:spPr>
          <a:xfrm>
            <a:off x="395287" y="149179"/>
            <a:ext cx="6924294" cy="58008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9525"/>
            <a:ext cx="4229481" cy="315939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EBE60E-AEB8-4C7D-B4D6-CE9D80A6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8" y="768626"/>
            <a:ext cx="3815143" cy="5022575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Алмаз,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Красивый, блестящий,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Блестит, лежит, сверкает,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Все алмазы очень красивы,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Драгоценность.</a:t>
            </a:r>
            <a:endParaRPr lang="ru-RU" dirty="0"/>
          </a:p>
          <a:p>
            <a:endParaRPr lang="ru-RU" sz="1800" dirty="0"/>
          </a:p>
          <a:p>
            <a:pPr algn="r"/>
            <a:r>
              <a:rPr lang="ru-RU" sz="1800" dirty="0"/>
              <a:t>Выполнила: Чупрова Светлана,</a:t>
            </a:r>
          </a:p>
          <a:p>
            <a:pPr marL="0" indent="0" algn="r">
              <a:buNone/>
            </a:pPr>
            <a:r>
              <a:rPr lang="ru-RU" sz="1800" dirty="0"/>
              <a:t>ученица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130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3502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Выполнила: Чупрова Светлана, ученица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45635"/>
            <a:ext cx="9905999" cy="3445566"/>
          </a:xfrm>
        </p:spPr>
        <p:txBody>
          <a:bodyPr/>
          <a:lstStyle/>
          <a:p>
            <a:pPr lvl="0"/>
            <a:r>
              <a:rPr lang="ru-RU" sz="2800" dirty="0"/>
              <a:t>(-3; 2), (3; 2), (4; 1), (-4; 1), (-3; 2), </a:t>
            </a:r>
          </a:p>
          <a:p>
            <a:pPr lvl="0"/>
            <a:r>
              <a:rPr lang="ru-RU" sz="2800" dirty="0"/>
              <a:t>(-4; 1), (0; -3), (4; 1).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2146043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3502"/>
          </a:xfrm>
        </p:spPr>
        <p:txBody>
          <a:bodyPr>
            <a:normAutofit/>
          </a:bodyPr>
          <a:lstStyle/>
          <a:p>
            <a:r>
              <a:rPr lang="ru-RU" dirty="0"/>
              <a:t>Результаты работы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3026"/>
            <a:ext cx="9905999" cy="41081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В ходе данного проекта мы увидели как прекрасна и увлекательна наука математика. Как много прекрасного она таит в себе. Очень занимательно рисовать различные фигуры в координатной плоскости, определять координаты ключевых точек, или строить по заданным координатам точек фигуры. </a:t>
            </a:r>
          </a:p>
          <a:p>
            <a:pPr marL="0" indent="0">
              <a:buNone/>
            </a:pPr>
            <a:r>
              <a:rPr lang="ru-RU" dirty="0"/>
              <a:t>     Но рисовать на обычном листе – это одно, а строить с помощью компьютерных программ – это совсем другой уровень, и это очень увлекательно и познавательно.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407393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528E89-FB55-4ECB-A2B1-2497E2D8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 работы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2A6EEC-3D69-4641-9267-C4603A56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5304"/>
            <a:ext cx="9905999" cy="39358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Изучили тему «Координатная плоскость».</a:t>
            </a:r>
          </a:p>
          <a:p>
            <a:r>
              <a:rPr lang="ru-RU" dirty="0"/>
              <a:t>Выполнили индивидуальные задания: построили фигуру или предмет на координатной плоскости по желанию.</a:t>
            </a:r>
          </a:p>
          <a:p>
            <a:r>
              <a:rPr lang="ru-RU" dirty="0"/>
              <a:t>Составили </a:t>
            </a:r>
            <a:r>
              <a:rPr lang="ru-RU" dirty="0" err="1"/>
              <a:t>синквейн</a:t>
            </a:r>
            <a:r>
              <a:rPr lang="ru-RU" dirty="0"/>
              <a:t> на тему выполненного рисунка на координатной плоскости.</a:t>
            </a:r>
          </a:p>
          <a:p>
            <a:r>
              <a:rPr lang="ru-RU" dirty="0"/>
              <a:t>Составили задание в координатах точек для данного рисунка.</a:t>
            </a:r>
          </a:p>
          <a:p>
            <a:r>
              <a:rPr lang="ru-RU" dirty="0"/>
              <a:t>Обработали полученную информацию, перенесли на компьютер с помощью компьютерной программы </a:t>
            </a:r>
            <a:r>
              <a:rPr lang="ru-RU" u="sng" dirty="0"/>
              <a:t>Координатная </a:t>
            </a:r>
            <a:r>
              <a:rPr lang="ru-RU" u="sng" dirty="0" err="1"/>
              <a:t>плоскость.ехе</a:t>
            </a:r>
            <a:r>
              <a:rPr lang="ru-RU" dirty="0"/>
              <a:t> .</a:t>
            </a:r>
          </a:p>
          <a:p>
            <a:r>
              <a:rPr lang="ru-RU" dirty="0"/>
              <a:t>Составили презентацию (результат работы).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222815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3502"/>
          </a:xfrm>
        </p:spPr>
        <p:txBody>
          <a:bodyPr>
            <a:normAutofit/>
          </a:bodyPr>
          <a:lstStyle/>
          <a:p>
            <a:r>
              <a:rPr lang="ru-RU" dirty="0"/>
              <a:t>Использованные источники информации: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13113"/>
            <a:ext cx="9905999" cy="35780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-    Математика 6 класс, Н.Я. </a:t>
            </a:r>
            <a:r>
              <a:rPr lang="ru-RU" dirty="0" err="1"/>
              <a:t>Виленкин</a:t>
            </a:r>
            <a:r>
              <a:rPr lang="ru-RU" dirty="0"/>
              <a:t> и др. – М., Мнемозина, 2008 г.</a:t>
            </a:r>
          </a:p>
          <a:p>
            <a:pPr marL="0" indent="0">
              <a:buNone/>
            </a:pPr>
            <a:r>
              <a:rPr lang="ru-RU" dirty="0"/>
              <a:t>  -     Википедия.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276022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3118"/>
          </a:xfrm>
        </p:spPr>
        <p:txBody>
          <a:bodyPr/>
          <a:lstStyle/>
          <a:p>
            <a:pPr algn="ctr"/>
            <a:r>
              <a:rPr lang="ru-RU" dirty="0"/>
              <a:t>Проект по теме </a:t>
            </a:r>
            <a:br>
              <a:rPr lang="ru-RU" dirty="0"/>
            </a:br>
            <a:r>
              <a:rPr lang="ru-RU" b="1" dirty="0"/>
              <a:t>«Координатная плоскость»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599"/>
            <a:ext cx="10515600" cy="2519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Выполнили учащиеся 6 класса МБОУ «</a:t>
            </a:r>
            <a:r>
              <a:rPr lang="ru-RU" dirty="0" err="1"/>
              <a:t>Цилемская</a:t>
            </a:r>
            <a:r>
              <a:rPr lang="ru-RU" dirty="0"/>
              <a:t> СОШ»</a:t>
            </a:r>
          </a:p>
          <a:p>
            <a:pPr marL="0" indent="0" algn="ctr">
              <a:buNone/>
            </a:pPr>
            <a:r>
              <a:rPr lang="ru-RU" dirty="0"/>
              <a:t>Руководитель - Чупрова Надежда Тимофеевна,</a:t>
            </a:r>
          </a:p>
          <a:p>
            <a:pPr marL="0" indent="0" algn="ctr">
              <a:buNone/>
            </a:pPr>
            <a:r>
              <a:rPr lang="ru-RU" dirty="0"/>
              <a:t>учитель математики,</a:t>
            </a:r>
          </a:p>
          <a:p>
            <a:pPr marL="0" indent="0" algn="ctr">
              <a:buNone/>
            </a:pPr>
            <a:r>
              <a:rPr lang="ru-RU" dirty="0"/>
              <a:t>Республика </a:t>
            </a:r>
            <a:r>
              <a:rPr lang="ru-RU" dirty="0" err="1"/>
              <a:t>Коми</a:t>
            </a:r>
            <a:r>
              <a:rPr lang="ru-RU" dirty="0"/>
              <a:t>, </a:t>
            </a:r>
            <a:r>
              <a:rPr lang="ru-RU" dirty="0" err="1"/>
              <a:t>Усть-Цилемский</a:t>
            </a:r>
            <a:r>
              <a:rPr lang="ru-RU" dirty="0"/>
              <a:t> район,</a:t>
            </a:r>
          </a:p>
          <a:p>
            <a:pPr marL="0" indent="0" algn="ctr">
              <a:buNone/>
            </a:pPr>
            <a:r>
              <a:rPr lang="ru-RU" dirty="0"/>
              <a:t>с. </a:t>
            </a:r>
            <a:r>
              <a:rPr lang="ru-RU" dirty="0" err="1"/>
              <a:t>Трусово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/>
              <a:t>2017 г.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22825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528E89-FB55-4ECB-A2B1-2497E2D8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26" y="618518"/>
            <a:ext cx="9973985" cy="2429482"/>
          </a:xfrm>
        </p:spPr>
        <p:txBody>
          <a:bodyPr>
            <a:normAutofit/>
          </a:bodyPr>
          <a:lstStyle/>
          <a:p>
            <a:pPr algn="ctr"/>
            <a:r>
              <a:rPr lang="ru-RU" sz="7200" dirty="0"/>
              <a:t>Наши работы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2A6EEC-3D69-4641-9267-C4603A56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180522"/>
            <a:ext cx="9905999" cy="26106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363480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Объект 7">
            <a:extLst>
              <a:ext uri="{FF2B5EF4-FFF2-40B4-BE49-F238E27FC236}">
                <a16:creationId xmlns:a16="http://schemas.microsoft.com/office/drawing/2014/main" id="{2E21D36D-C86F-4ED6-A8DF-35AA25FCBE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r="-3" b="3363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944" y="-1"/>
            <a:ext cx="4639055" cy="309967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dirty="0"/>
              <a:t>@</a:t>
            </a:r>
            <a:r>
              <a:rPr lang="ru-RU" sz="2000" dirty="0"/>
              <a:t>Чупрова Надежда Тимофеевна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472C25-E38C-49A8-9741-441535EA1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912812"/>
            <a:ext cx="3896106" cy="5032375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Синквейн</a:t>
            </a:r>
            <a:r>
              <a:rPr lang="ru-RU" sz="2000" b="1" dirty="0"/>
              <a:t>:</a:t>
            </a:r>
          </a:p>
          <a:p>
            <a:pPr marL="0" indent="0">
              <a:buNone/>
            </a:pPr>
            <a:r>
              <a:rPr lang="ru-RU" sz="2000" i="1" dirty="0"/>
              <a:t>Голова,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Большая, волчья,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Воет, думает, рычит,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Волчья голова очень красива,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Мешок разума.</a:t>
            </a:r>
          </a:p>
          <a:p>
            <a:endParaRPr lang="ru-RU" sz="1800" dirty="0"/>
          </a:p>
          <a:p>
            <a:endParaRPr lang="ru-RU" sz="1800" dirty="0"/>
          </a:p>
          <a:p>
            <a:pPr marL="0" indent="0" algn="r">
              <a:buNone/>
            </a:pPr>
            <a:r>
              <a:rPr lang="ru-RU" sz="1800" dirty="0"/>
              <a:t>Выполнил: </a:t>
            </a:r>
            <a:r>
              <a:rPr lang="ru-RU" sz="1800" dirty="0" err="1"/>
              <a:t>Бобрецов</a:t>
            </a:r>
            <a:r>
              <a:rPr lang="ru-RU" sz="1800" dirty="0"/>
              <a:t> Пётр,</a:t>
            </a:r>
          </a:p>
          <a:p>
            <a:pPr marL="0" indent="0" algn="r">
              <a:buNone/>
            </a:pPr>
            <a:r>
              <a:rPr lang="ru-RU" sz="1800" dirty="0"/>
              <a:t>Ученик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339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Бобрецов</a:t>
            </a:r>
            <a:r>
              <a:rPr lang="ru-RU" dirty="0"/>
              <a:t> Пётр, ученик 6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1) (-9; 1), (-10; 3), (-8; 7), (-9; 8), (-9; 11), (-7; 10), (-6; 8), (-5; 9), (-2; 9), (-3; 11), (-3; 13), (0; 11), (7; 10), (6; 9), (9; 7), (8; 6), (12; 5), (10; 5), (15; 1), (13; 1), (14; -4), (11; -4), (12; -8), (8; -8), (7; -10), (0; -8), (-3; -9), (-3; -6), (-12; -8), (-14; -6), (-9; 1).</a:t>
            </a:r>
          </a:p>
          <a:p>
            <a:r>
              <a:rPr lang="ru-RU" dirty="0"/>
              <a:t>Глаз: (-8; 3), (-7; 4), (-7; 2), (-8; 3).  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132079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Объект 2">
            <a:extLst>
              <a:ext uri="{FF2B5EF4-FFF2-40B4-BE49-F238E27FC236}">
                <a16:creationId xmlns:a16="http://schemas.microsoft.com/office/drawing/2014/main" id="{7061B05C-DF9B-41A2-A8CD-8A5A8196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" r="-3" b="955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119" y="9526"/>
            <a:ext cx="4000880" cy="308526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45FBE5-24CE-4F3E-8608-69A5AD97F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906" y="912813"/>
            <a:ext cx="4491419" cy="4878388"/>
          </a:xfrm>
        </p:spPr>
        <p:txBody>
          <a:bodyPr>
            <a:normAutofit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Самолёт,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Быстрый, длинный,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Летает, возит, взлетает,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Самолёт летит над озером,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Самолёты – стальные птицы.</a:t>
            </a:r>
            <a:endParaRPr lang="ru-RU" dirty="0"/>
          </a:p>
          <a:p>
            <a:endParaRPr lang="ru-RU" sz="1800" dirty="0"/>
          </a:p>
          <a:p>
            <a:pPr algn="r"/>
            <a:r>
              <a:rPr lang="ru-RU" sz="1800" dirty="0"/>
              <a:t>Выполнил: Филиппов Никита,</a:t>
            </a:r>
          </a:p>
          <a:p>
            <a:pPr marL="0" indent="0" algn="r">
              <a:buNone/>
            </a:pPr>
            <a:r>
              <a:rPr lang="ru-RU" sz="1800" dirty="0"/>
              <a:t>Ученик 6 класса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33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427735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Выполнил: Филиппов Никита, Ученик 6 класса</a:t>
            </a:r>
            <a:br>
              <a:rPr lang="en-US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076016-7B84-445C-98B6-26084D55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81809"/>
            <a:ext cx="9905999" cy="3909392"/>
          </a:xfrm>
        </p:spPr>
        <p:txBody>
          <a:bodyPr>
            <a:normAutofit/>
          </a:bodyPr>
          <a:lstStyle/>
          <a:p>
            <a:r>
              <a:rPr lang="ru-RU" dirty="0"/>
              <a:t>(-5; -1), (-10; 3), (-8; 4), (-2; 2), (-8; -4), (-8; -2), (-9; -1), (-9; -2), (-8; -4), (-10; -5), (-10; -6), (-8; -4), (-8; -6), (-7; -7), (-7; -6), (-8; -4), (0; -3), (-2; -2), (3; 1), (12; -3), (9; -6), (-2; -2);</a:t>
            </a:r>
          </a:p>
          <a:p>
            <a:r>
              <a:rPr lang="ru-RU" dirty="0"/>
              <a:t>(-2; 2), (1; 2), (0; 0), (-4; 0); </a:t>
            </a:r>
          </a:p>
          <a:p>
            <a:r>
              <a:rPr lang="ru-RU" dirty="0"/>
              <a:t>(2; 1), (7; 5), (8; 7), (10; 6), (10; 5), (4; 0);</a:t>
            </a:r>
          </a:p>
          <a:p>
            <a:r>
              <a:rPr lang="ru-RU" dirty="0"/>
              <a:t>(10; 6), (8; 5), (10; 5);</a:t>
            </a:r>
          </a:p>
          <a:p>
            <a:r>
              <a:rPr lang="ru-RU" dirty="0"/>
              <a:t>(5; -2), (7; -2), (8; -3), (7; -4), (6; -4), (6; -3), (5; -2).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DA96-C53A-46D0-9E12-5547ABC81741}"/>
              </a:ext>
            </a:extLst>
          </p:cNvPr>
          <p:cNvSpPr txBox="1"/>
          <p:nvPr/>
        </p:nvSpPr>
        <p:spPr>
          <a:xfrm>
            <a:off x="0" y="6488668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ru-RU" dirty="0"/>
              <a:t>Чупрова Надежда Тимофеевна</a:t>
            </a:r>
          </a:p>
        </p:txBody>
      </p:sp>
    </p:spTree>
    <p:extLst>
      <p:ext uri="{BB962C8B-B14F-4D97-AF65-F5344CB8AC3E}">
        <p14:creationId xmlns:p14="http://schemas.microsoft.com/office/powerpoint/2010/main" val="245519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E1DDAD8-1D10-4640-A034-BE90015E37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Объект 6" descr="C:\Documents and Settings\DreamWolf\Рабочий стол\проект 6 класс\Никита танк.bmp">
            <a:extLst>
              <a:ext uri="{FF2B5EF4-FFF2-40B4-BE49-F238E27FC236}">
                <a16:creationId xmlns:a16="http://schemas.microsoft.com/office/drawing/2014/main" id="{3720C329-FE0B-470C-9085-7F898149F7A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r="-3" b="3383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642FB6-2808-4BC5-AE0B-7302C24B78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581829-A415-42EA-8542-50C5AEDE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861" y="9525"/>
            <a:ext cx="3896137" cy="295275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@</a:t>
            </a:r>
            <a:r>
              <a:rPr lang="ru-RU" sz="1800" dirty="0"/>
              <a:t>Чупрова Надежда Тимофеевна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7D00F68-CA6C-42B6-A97C-AD2307F5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906" y="912813"/>
            <a:ext cx="4367593" cy="4878388"/>
          </a:xfrm>
        </p:spPr>
        <p:txBody>
          <a:bodyPr>
            <a:normAutofit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i="1" dirty="0"/>
              <a:t>Танк,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Грозный, стальной,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Стреляет, ездит, защищает,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Я еду на танке,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Танки защищают Родину.</a:t>
            </a:r>
            <a:endParaRPr lang="ru-RU" dirty="0"/>
          </a:p>
          <a:p>
            <a:pPr marL="0" indent="0">
              <a:buNone/>
            </a:pPr>
            <a:endParaRPr lang="ru-RU" sz="1800" dirty="0"/>
          </a:p>
          <a:p>
            <a:pPr algn="r"/>
            <a:r>
              <a:rPr lang="ru-RU" sz="1800" dirty="0"/>
              <a:t>Выполнил: Филиппов Никита,</a:t>
            </a:r>
          </a:p>
          <a:p>
            <a:pPr marL="0" indent="0" algn="r">
              <a:buNone/>
            </a:pPr>
            <a:r>
              <a:rPr lang="ru-RU" sz="1800" dirty="0"/>
              <a:t>Ученик 6 класса</a:t>
            </a:r>
            <a:endParaRPr lang="en-US" sz="1800" dirty="0"/>
          </a:p>
          <a:p>
            <a:pPr marL="0" indent="0" algn="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000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164</TotalTime>
  <Words>3014</Words>
  <Application>Microsoft Office PowerPoint</Application>
  <PresentationFormat>Широкоэкранный</PresentationFormat>
  <Paragraphs>248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Tw Cen MT</vt:lpstr>
      <vt:lpstr>Контур</vt:lpstr>
      <vt:lpstr>Проект по теме «Координатная плоскость»</vt:lpstr>
      <vt:lpstr>Цель проекта: рассмотреть возможности построения различных фигур на координатной плоскости</vt:lpstr>
      <vt:lpstr>Этапы работы</vt:lpstr>
      <vt:lpstr>Наши работы</vt:lpstr>
      <vt:lpstr>@Чупрова Надежда Тимофеевна</vt:lpstr>
      <vt:lpstr>Выполнил: Бобрецов Пётр, ученик 6 класса</vt:lpstr>
      <vt:lpstr>@Чупрова Надежда Тимофеевна</vt:lpstr>
      <vt:lpstr>Выполнил: Филиппов Никита, Ученик 6 класса </vt:lpstr>
      <vt:lpstr>@Чупрова Надежда Тимофеевна</vt:lpstr>
      <vt:lpstr>Выполнил: Филиппов Никита, Ученик 6класса</vt:lpstr>
      <vt:lpstr>@Чупрова Надежда Тимофеевна</vt:lpstr>
      <vt:lpstr>Выполнил: Поляков Андрей, ученик 6 класса</vt:lpstr>
      <vt:lpstr>@Чупрова Надежда Тимофеевна</vt:lpstr>
      <vt:lpstr>Выполнил: Поляков Андрей, ученик 6 класса</vt:lpstr>
      <vt:lpstr>@Чупрова Надежда Тимофеевна</vt:lpstr>
      <vt:lpstr>Выполнил Бобрецов Архип, ученик 6 класса</vt:lpstr>
      <vt:lpstr>@Чупрова Надежда Тимофеевна</vt:lpstr>
      <vt:lpstr>Выполнил Бобрецов Архип, ученик 6 класса</vt:lpstr>
      <vt:lpstr>@Чупрова Надежда Тимофеевна</vt:lpstr>
      <vt:lpstr>Выполнил: Носов денис, ученик 6 класса</vt:lpstr>
      <vt:lpstr>@Чупрова Надежда Тимофеевна</vt:lpstr>
      <vt:lpstr>Выполнил: Чупров Максим, ученик 6 класса</vt:lpstr>
      <vt:lpstr>@Чупрова Надежда Тимофеевна</vt:lpstr>
      <vt:lpstr>Выполнила: Чанкветадзе Валерия, ученица 6 класса</vt:lpstr>
      <vt:lpstr>@Чупрова Надежда Тимофеевна</vt:lpstr>
      <vt:lpstr>Выполнили: Чанкветадзе Валерия и Чупрова Светлана, ученицы 6 класса</vt:lpstr>
      <vt:lpstr>@Чупрова Надежда Тимофеевна</vt:lpstr>
      <vt:lpstr>Выполнила: Чупрова Светлана, ученица 6 класса</vt:lpstr>
      <vt:lpstr>Результаты работы</vt:lpstr>
      <vt:lpstr>Использованные источники информации:</vt:lpstr>
      <vt:lpstr>Проект по теме  «Координатная плоскость»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 «Координатная плоскость»</dc:title>
  <dc:creator>Надежда</dc:creator>
  <cp:lastModifiedBy>Надежда</cp:lastModifiedBy>
  <cp:revision>34</cp:revision>
  <dcterms:created xsi:type="dcterms:W3CDTF">2018-02-25T07:15:15Z</dcterms:created>
  <dcterms:modified xsi:type="dcterms:W3CDTF">2018-02-25T09:59:45Z</dcterms:modified>
</cp:coreProperties>
</file>